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940" r:id="rId2"/>
    <p:sldId id="275" r:id="rId3"/>
    <p:sldId id="269" r:id="rId4"/>
    <p:sldId id="280" r:id="rId5"/>
    <p:sldId id="957" r:id="rId6"/>
    <p:sldId id="396" r:id="rId7"/>
    <p:sldId id="262" r:id="rId8"/>
    <p:sldId id="424" r:id="rId9"/>
    <p:sldId id="972" r:id="rId10"/>
    <p:sldId id="414" r:id="rId11"/>
    <p:sldId id="422" r:id="rId12"/>
    <p:sldId id="973" r:id="rId13"/>
    <p:sldId id="273" r:id="rId14"/>
    <p:sldId id="421" r:id="rId15"/>
    <p:sldId id="934" r:id="rId16"/>
    <p:sldId id="299" r:id="rId17"/>
    <p:sldId id="974" r:id="rId18"/>
    <p:sldId id="521" r:id="rId19"/>
    <p:sldId id="943" r:id="rId20"/>
    <p:sldId id="937" r:id="rId21"/>
    <p:sldId id="936" r:id="rId22"/>
    <p:sldId id="969" r:id="rId23"/>
    <p:sldId id="945" r:id="rId24"/>
    <p:sldId id="923" r:id="rId25"/>
  </p:sldIdLst>
  <p:sldSz cx="12192000" cy="6858000"/>
  <p:notesSz cx="6797675" cy="9926638"/>
  <p:embeddedFontLst>
    <p:embeddedFont>
      <p:font typeface="Microsoft JhengHei Light" panose="020B0304030504040204" pitchFamily="34" charset="-120"/>
      <p:regular r:id="rId27"/>
    </p:embeddedFont>
    <p:embeddedFont>
      <p:font typeface="DengXian" panose="02010600030101010101" pitchFamily="2" charset="-122"/>
      <p:regular r:id="rId28"/>
      <p:bold r:id="rId29"/>
    </p:embeddedFont>
    <p:embeddedFont>
      <p:font typeface="Lexend" panose="02020500000000000000" charset="0"/>
      <p:regular r:id="rId30"/>
      <p:bold r:id="rId31"/>
    </p:embeddedFont>
    <p:embeddedFont>
      <p:font typeface="Segoe UI" panose="020B0502040204020203" pitchFamily="34" charset="0"/>
      <p:regular r:id="rId32"/>
      <p:bold r:id="rId33"/>
      <p:italic r:id="rId34"/>
      <p:boldItalic r:id="rId35"/>
    </p:embeddedFont>
    <p:embeddedFont>
      <p:font typeface="Segoe UI Light" panose="020B0502040204020203" pitchFamily="34" charset="0"/>
      <p:regular r:id="rId36"/>
      <p:italic r:id="rId37"/>
    </p:embeddedFont>
    <p:embeddedFont>
      <p:font typeface="微軟正黑體" panose="020B0604030504040204" pitchFamily="34" charset="-120"/>
      <p:regular r:id="rId38"/>
      <p:bold r:id="rId39"/>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9900"/>
    <a:srgbClr val="70AD47"/>
    <a:srgbClr val="99CC00"/>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0" autoAdjust="0"/>
    <p:restoredTop sz="93447" autoAdjust="0"/>
  </p:normalViewPr>
  <p:slideViewPr>
    <p:cSldViewPr snapToGrid="0">
      <p:cViewPr varScale="1">
        <p:scale>
          <a:sx n="63" d="100"/>
          <a:sy n="63" d="100"/>
        </p:scale>
        <p:origin x="808" y="5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44" d="100"/>
          <a:sy n="44" d="100"/>
        </p:scale>
        <p:origin x="2852"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oleObject" Target="file:///D:\&#25105;&#30340;&#25991;&#20214;\06.A-&#34395;&#25836;NAS\33.&#25237;&#36039;&#20154;&#36039;&#26009;\&#27861;&#35498;&#26371;\&#27861;&#35498;&#26371;&#36001;&#21209;&#36039;&#26009;-2025Q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25105;&#30340;&#25991;&#20214;\06.A-&#34395;&#25836;NAS\33.&#25237;&#36039;&#20154;&#36039;&#26009;\&#27861;&#35498;&#26371;\&#27861;&#35498;&#26371;&#36001;&#21209;&#36039;&#26009;-2025Q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25105;&#30340;&#25991;&#20214;\06.A-&#34395;&#25836;NAS\33.&#25237;&#36039;&#20154;&#36039;&#26009;\&#27861;&#35498;&#26371;\&#27861;&#35498;&#26371;&#36001;&#21209;&#36039;&#26009;-2025Q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25105;&#30340;&#25991;&#20214;\06.A-&#34395;&#25836;NAS\33.&#25237;&#36039;&#20154;&#36039;&#26009;\&#27861;&#35498;&#26371;\&#27861;&#35498;&#26371;&#36001;&#21209;&#36039;&#26009;-2025Q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25105;&#30340;&#25991;&#20214;\06.A-&#34395;&#25836;NAS\33.&#25237;&#36039;&#20154;&#36039;&#26009;\&#27861;&#35498;&#26371;\&#27861;&#35498;&#26371;&#36001;&#21209;&#36039;&#26009;-2025Q3.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01101039762814"/>
          <c:y val="6.8476552611285199E-2"/>
          <c:w val="0.84257456909395889"/>
          <c:h val="0.64850931915132715"/>
        </c:manualLayout>
      </c:layout>
      <c:barChart>
        <c:barDir val="col"/>
        <c:grouping val="clustered"/>
        <c:varyColors val="0"/>
        <c:ser>
          <c:idx val="0"/>
          <c:order val="0"/>
          <c:tx>
            <c:strRef>
              <c:f>各季營收與毛利率!$E$2</c:f>
              <c:strCache>
                <c:ptCount val="1"/>
                <c:pt idx="0">
                  <c:v>Revenue </c:v>
                </c:pt>
              </c:strCache>
            </c:strRef>
          </c:tx>
          <c:spPr>
            <a:solidFill>
              <a:srgbClr val="0070C0"/>
            </a:solidFill>
            <a:ln>
              <a:noFill/>
            </a:ln>
            <a:effectLst/>
          </c:spPr>
          <c:invertIfNegative val="0"/>
          <c:cat>
            <c:strRef>
              <c:f>各季營收與毛利率!$F$1:$AF$1</c:f>
              <c:strCache>
                <c:ptCount val="19"/>
                <c:pt idx="0">
                  <c:v>2021Q1</c:v>
                </c:pt>
                <c:pt idx="1">
                  <c:v>2021Q2</c:v>
                </c:pt>
                <c:pt idx="2">
                  <c:v>2021Q3</c:v>
                </c:pt>
                <c:pt idx="3">
                  <c:v>2021Q4</c:v>
                </c:pt>
                <c:pt idx="4">
                  <c:v>2022Q1</c:v>
                </c:pt>
                <c:pt idx="5">
                  <c:v>2022Q2</c:v>
                </c:pt>
                <c:pt idx="6">
                  <c:v>2022Q3</c:v>
                </c:pt>
                <c:pt idx="7">
                  <c:v>2022Q4</c:v>
                </c:pt>
                <c:pt idx="8">
                  <c:v>2023Q1</c:v>
                </c:pt>
                <c:pt idx="9">
                  <c:v>2023Q2</c:v>
                </c:pt>
                <c:pt idx="10">
                  <c:v>2023Q3</c:v>
                </c:pt>
                <c:pt idx="11">
                  <c:v>2023Q4</c:v>
                </c:pt>
                <c:pt idx="12">
                  <c:v>2024Q1</c:v>
                </c:pt>
                <c:pt idx="13">
                  <c:v>2024Q2</c:v>
                </c:pt>
                <c:pt idx="14">
                  <c:v>2024Q3</c:v>
                </c:pt>
                <c:pt idx="15">
                  <c:v>2024Q4</c:v>
                </c:pt>
                <c:pt idx="16">
                  <c:v>2025Q1</c:v>
                </c:pt>
                <c:pt idx="17">
                  <c:v>2025Q2</c:v>
                </c:pt>
                <c:pt idx="18">
                  <c:v>2025Q3</c:v>
                </c:pt>
              </c:strCache>
            </c:strRef>
          </c:cat>
          <c:val>
            <c:numRef>
              <c:f>各季營收與毛利率!$F$2:$AF$2</c:f>
              <c:numCache>
                <c:formatCode>#,##0</c:formatCode>
                <c:ptCount val="19"/>
                <c:pt idx="0">
                  <c:v>71.87</c:v>
                </c:pt>
                <c:pt idx="1">
                  <c:v>85.805999999999997</c:v>
                </c:pt>
                <c:pt idx="2">
                  <c:v>110.748</c:v>
                </c:pt>
                <c:pt idx="3">
                  <c:v>123.592</c:v>
                </c:pt>
                <c:pt idx="4">
                  <c:v>87.484000000000009</c:v>
                </c:pt>
                <c:pt idx="5">
                  <c:v>117.699</c:v>
                </c:pt>
                <c:pt idx="6">
                  <c:v>161.309</c:v>
                </c:pt>
                <c:pt idx="7">
                  <c:v>168.14600000000002</c:v>
                </c:pt>
                <c:pt idx="8">
                  <c:v>113.74600000000001</c:v>
                </c:pt>
                <c:pt idx="9">
                  <c:v>154.869</c:v>
                </c:pt>
                <c:pt idx="10">
                  <c:v>189.65899999999999</c:v>
                </c:pt>
                <c:pt idx="11">
                  <c:v>170.35400000000001</c:v>
                </c:pt>
                <c:pt idx="12">
                  <c:v>105.149</c:v>
                </c:pt>
                <c:pt idx="13">
                  <c:v>181.00800000000001</c:v>
                </c:pt>
                <c:pt idx="14">
                  <c:v>197.40200000000002</c:v>
                </c:pt>
                <c:pt idx="15">
                  <c:v>183</c:v>
                </c:pt>
                <c:pt idx="16">
                  <c:v>118.93900000000001</c:v>
                </c:pt>
                <c:pt idx="17">
                  <c:v>123.02200000000001</c:v>
                </c:pt>
                <c:pt idx="18">
                  <c:v>141.27799999999999</c:v>
                </c:pt>
              </c:numCache>
            </c:numRef>
          </c:val>
          <c:extLst>
            <c:ext xmlns:c16="http://schemas.microsoft.com/office/drawing/2014/chart" uri="{C3380CC4-5D6E-409C-BE32-E72D297353CC}">
              <c16:uniqueId val="{00000000-84E3-4DA0-A122-C994087CB382}"/>
            </c:ext>
          </c:extLst>
        </c:ser>
        <c:dLbls>
          <c:showLegendKey val="0"/>
          <c:showVal val="0"/>
          <c:showCatName val="0"/>
          <c:showSerName val="0"/>
          <c:showPercent val="0"/>
          <c:showBubbleSize val="0"/>
        </c:dLbls>
        <c:gapWidth val="219"/>
        <c:overlap val="-27"/>
        <c:axId val="2100832143"/>
        <c:axId val="2057807871"/>
      </c:barChart>
      <c:lineChart>
        <c:grouping val="standard"/>
        <c:varyColors val="0"/>
        <c:ser>
          <c:idx val="1"/>
          <c:order val="1"/>
          <c:tx>
            <c:strRef>
              <c:f>各季營收與毛利率!$E$3</c:f>
              <c:strCache>
                <c:ptCount val="1"/>
                <c:pt idx="0">
                  <c:v>Gross Margin</c:v>
                </c:pt>
              </c:strCache>
            </c:strRef>
          </c:tx>
          <c:spPr>
            <a:ln w="28575" cap="rnd">
              <a:solidFill>
                <a:schemeClr val="accent2"/>
              </a:solidFill>
              <a:round/>
            </a:ln>
            <a:effectLst/>
          </c:spPr>
          <c:marker>
            <c:symbol val="none"/>
          </c:marker>
          <c:dLbls>
            <c:dLbl>
              <c:idx val="13"/>
              <c:layout>
                <c:manualLayout>
                  <c:x val="-3.2678357113056625E-2"/>
                  <c:y val="-9.93859357788430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4E3-4DA0-A122-C994087CB382}"/>
                </c:ext>
              </c:extLst>
            </c:dLbl>
            <c:dLbl>
              <c:idx val="14"/>
              <c:layout>
                <c:manualLayout>
                  <c:x val="-4.1988776543298939E-2"/>
                  <c:y val="-0.15346285583719096"/>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showLegendKey val="0"/>
              <c:showVal val="1"/>
              <c:showCatName val="0"/>
              <c:showSerName val="0"/>
              <c:showPercent val="0"/>
              <c:showBubbleSize val="0"/>
              <c:extLst>
                <c:ext xmlns:c15="http://schemas.microsoft.com/office/drawing/2012/chart" uri="{CE6537A1-D6FC-4f65-9D91-7224C49458BB}">
                  <c15:layout>
                    <c:manualLayout>
                      <c:w val="5.7244698687363989E-2"/>
                      <c:h val="0.10690581281957043"/>
                    </c:manualLayout>
                  </c15:layout>
                </c:ext>
                <c:ext xmlns:c16="http://schemas.microsoft.com/office/drawing/2014/chart" uri="{C3380CC4-5D6E-409C-BE32-E72D297353CC}">
                  <c16:uniqueId val="{00000002-84E3-4DA0-A122-C994087CB382}"/>
                </c:ext>
              </c:extLst>
            </c:dLbl>
            <c:dLbl>
              <c:idx val="15"/>
              <c:layout>
                <c:manualLayout>
                  <c:x val="-3.4506819936722777E-2"/>
                  <c:y val="-6.85158868634195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4E3-4DA0-A122-C994087CB382}"/>
                </c:ext>
              </c:extLst>
            </c:dLbl>
            <c:dLbl>
              <c:idx val="17"/>
              <c:layout>
                <c:manualLayout>
                  <c:x val="-4.530744336569594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4E3-4DA0-A122-C994087CB382}"/>
                </c:ext>
              </c:extLst>
            </c:dLbl>
            <c:dLbl>
              <c:idx val="18"/>
              <c:layout>
                <c:manualLayout>
                  <c:x val="-2.8047464940668825E-2"/>
                  <c:y val="-0.108761329305135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4E3-4DA0-A122-C994087CB38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各季營收與毛利率!$F$1:$AF$1</c:f>
              <c:strCache>
                <c:ptCount val="19"/>
                <c:pt idx="0">
                  <c:v>2021Q1</c:v>
                </c:pt>
                <c:pt idx="1">
                  <c:v>2021Q2</c:v>
                </c:pt>
                <c:pt idx="2">
                  <c:v>2021Q3</c:v>
                </c:pt>
                <c:pt idx="3">
                  <c:v>2021Q4</c:v>
                </c:pt>
                <c:pt idx="4">
                  <c:v>2022Q1</c:v>
                </c:pt>
                <c:pt idx="5">
                  <c:v>2022Q2</c:v>
                </c:pt>
                <c:pt idx="6">
                  <c:v>2022Q3</c:v>
                </c:pt>
                <c:pt idx="7">
                  <c:v>2022Q4</c:v>
                </c:pt>
                <c:pt idx="8">
                  <c:v>2023Q1</c:v>
                </c:pt>
                <c:pt idx="9">
                  <c:v>2023Q2</c:v>
                </c:pt>
                <c:pt idx="10">
                  <c:v>2023Q3</c:v>
                </c:pt>
                <c:pt idx="11">
                  <c:v>2023Q4</c:v>
                </c:pt>
                <c:pt idx="12">
                  <c:v>2024Q1</c:v>
                </c:pt>
                <c:pt idx="13">
                  <c:v>2024Q2</c:v>
                </c:pt>
                <c:pt idx="14">
                  <c:v>2024Q3</c:v>
                </c:pt>
                <c:pt idx="15">
                  <c:v>2024Q4</c:v>
                </c:pt>
                <c:pt idx="16">
                  <c:v>2025Q1</c:v>
                </c:pt>
                <c:pt idx="17">
                  <c:v>2025Q2</c:v>
                </c:pt>
                <c:pt idx="18">
                  <c:v>2025Q3</c:v>
                </c:pt>
              </c:strCache>
            </c:strRef>
          </c:cat>
          <c:val>
            <c:numRef>
              <c:f>各季營收與毛利率!$F$3:$AF$3</c:f>
              <c:numCache>
                <c:formatCode>0%</c:formatCode>
                <c:ptCount val="19"/>
                <c:pt idx="0">
                  <c:v>0.29419785724224295</c:v>
                </c:pt>
                <c:pt idx="1">
                  <c:v>0.34590821154697809</c:v>
                </c:pt>
                <c:pt idx="2">
                  <c:v>0.29435294542565105</c:v>
                </c:pt>
                <c:pt idx="3">
                  <c:v>0.31823257168748786</c:v>
                </c:pt>
                <c:pt idx="4">
                  <c:v>0.28815554844314384</c:v>
                </c:pt>
                <c:pt idx="5">
                  <c:v>0.30893210647499131</c:v>
                </c:pt>
                <c:pt idx="6">
                  <c:v>0.30197943078191547</c:v>
                </c:pt>
                <c:pt idx="7">
                  <c:v>0.37261070736145963</c:v>
                </c:pt>
                <c:pt idx="8">
                  <c:v>0.30806358025776731</c:v>
                </c:pt>
                <c:pt idx="9">
                  <c:v>0.3086996106386688</c:v>
                </c:pt>
                <c:pt idx="10">
                  <c:v>0.3250887118459973</c:v>
                </c:pt>
                <c:pt idx="11">
                  <c:v>0.31977529145191774</c:v>
                </c:pt>
                <c:pt idx="12">
                  <c:v>0.317264072887046</c:v>
                </c:pt>
                <c:pt idx="13">
                  <c:v>0.34610072482984172</c:v>
                </c:pt>
                <c:pt idx="14">
                  <c:v>0.3508120485101468</c:v>
                </c:pt>
                <c:pt idx="15">
                  <c:v>0.35</c:v>
                </c:pt>
                <c:pt idx="16">
                  <c:v>0.36236221928887918</c:v>
                </c:pt>
                <c:pt idx="17">
                  <c:v>0.30587212043374351</c:v>
                </c:pt>
                <c:pt idx="18">
                  <c:v>0.29785953934795228</c:v>
                </c:pt>
              </c:numCache>
            </c:numRef>
          </c:val>
          <c:smooth val="0"/>
          <c:extLst>
            <c:ext xmlns:c16="http://schemas.microsoft.com/office/drawing/2014/chart" uri="{C3380CC4-5D6E-409C-BE32-E72D297353CC}">
              <c16:uniqueId val="{00000006-84E3-4DA0-A122-C994087CB382}"/>
            </c:ext>
          </c:extLst>
        </c:ser>
        <c:dLbls>
          <c:showLegendKey val="0"/>
          <c:showVal val="0"/>
          <c:showCatName val="0"/>
          <c:showSerName val="0"/>
          <c:showPercent val="0"/>
          <c:showBubbleSize val="0"/>
        </c:dLbls>
        <c:marker val="1"/>
        <c:smooth val="0"/>
        <c:axId val="2100901279"/>
        <c:axId val="1601302335"/>
      </c:lineChart>
      <c:catAx>
        <c:axId val="2100832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TW"/>
          </a:p>
        </c:txPr>
        <c:crossAx val="2057807871"/>
        <c:crosses val="autoZero"/>
        <c:auto val="1"/>
        <c:lblAlgn val="ctr"/>
        <c:lblOffset val="100"/>
        <c:noMultiLvlLbl val="0"/>
      </c:catAx>
      <c:valAx>
        <c:axId val="2057807871"/>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TW"/>
          </a:p>
        </c:txPr>
        <c:crossAx val="2100832143"/>
        <c:crosses val="autoZero"/>
        <c:crossBetween val="between"/>
      </c:valAx>
      <c:valAx>
        <c:axId val="1601302335"/>
        <c:scaling>
          <c:orientation val="minMax"/>
          <c:min val="0.2"/>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TW"/>
          </a:p>
        </c:txPr>
        <c:crossAx val="2100901279"/>
        <c:crosses val="max"/>
        <c:crossBetween val="between"/>
      </c:valAx>
      <c:catAx>
        <c:axId val="2100901279"/>
        <c:scaling>
          <c:orientation val="minMax"/>
        </c:scaling>
        <c:delete val="1"/>
        <c:axPos val="b"/>
        <c:numFmt formatCode="General" sourceLinked="1"/>
        <c:majorTickMark val="out"/>
        <c:minorTickMark val="none"/>
        <c:tickLblPos val="nextTo"/>
        <c:crossAx val="1601302335"/>
        <c:crosses val="autoZero"/>
        <c:auto val="1"/>
        <c:lblAlgn val="ctr"/>
        <c:lblOffset val="100"/>
        <c:noMultiLvlLbl val="0"/>
      </c:catAx>
      <c:spPr>
        <a:noFill/>
        <a:ln>
          <a:noFill/>
        </a:ln>
        <a:effectLst/>
      </c:spPr>
    </c:plotArea>
    <c:legend>
      <c:legendPos val="b"/>
      <c:layout>
        <c:manualLayout>
          <c:xMode val="edge"/>
          <c:yMode val="edge"/>
          <c:x val="0.35756384242601263"/>
          <c:y val="0.92934929863563032"/>
          <c:w val="0.28487231514797473"/>
          <c:h val="7.06507013643696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TW"/>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TW" altLang="en-US" sz="2400" b="1" dirty="0">
                <a:latin typeface="微軟正黑體" panose="020B0604030504040204" pitchFamily="34" charset="-120"/>
                <a:ea typeface="微軟正黑體" panose="020B0604030504040204" pitchFamily="34" charset="-120"/>
              </a:rPr>
              <a:t>產品別占比</a:t>
            </a:r>
            <a:r>
              <a:rPr lang="en-US" altLang="zh-TW" sz="2400" b="1" i="0" u="none" strike="noStrike" kern="1200" spc="0" baseline="0" dirty="0">
                <a:solidFill>
                  <a:prstClr val="black">
                    <a:lumMod val="65000"/>
                    <a:lumOff val="35000"/>
                  </a:prstClr>
                </a:solidFill>
                <a:latin typeface="微軟正黑體" panose="020B0604030504040204" pitchFamily="34" charset="-120"/>
                <a:ea typeface="微軟正黑體" panose="020B0604030504040204" pitchFamily="34" charset="-120"/>
              </a:rPr>
              <a:t>(Jan-Nov)</a:t>
            </a:r>
            <a:endParaRPr lang="zh-TW" sz="2400" b="1" dirty="0">
              <a:latin typeface="微軟正黑體" panose="020B0604030504040204" pitchFamily="34" charset="-120"/>
              <a:ea typeface="微軟正黑體" panose="020B0604030504040204" pitchFamily="34" charset="-120"/>
            </a:endParaRPr>
          </a:p>
        </c:rich>
      </c:tx>
      <c:layout>
        <c:manualLayout>
          <c:xMode val="edge"/>
          <c:yMode val="edge"/>
          <c:x val="0.20727087288721346"/>
          <c:y val="3.863433531659897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13357102316815503"/>
          <c:y val="0.17003542434145438"/>
          <c:w val="0.72640395906877553"/>
          <c:h val="0.54628426367394955"/>
        </c:manualLayout>
      </c:layout>
      <c:barChart>
        <c:barDir val="col"/>
        <c:grouping val="percentStacked"/>
        <c:varyColors val="0"/>
        <c:ser>
          <c:idx val="0"/>
          <c:order val="0"/>
          <c:tx>
            <c:strRef>
              <c:f>'營運績效-產品別地區別'!$C$18</c:f>
              <c:strCache>
                <c:ptCount val="1"/>
                <c:pt idx="0">
                  <c:v>車載電腦</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'營運績效-產品別地區別'!$D$17:$F$17</c:f>
              <c:strCache>
                <c:ptCount val="3"/>
                <c:pt idx="0">
                  <c:v>2023Jan-Nov</c:v>
                </c:pt>
                <c:pt idx="1">
                  <c:v>2024Jan-Nov</c:v>
                </c:pt>
                <c:pt idx="2">
                  <c:v>2025Jan-Nov</c:v>
                </c:pt>
              </c:strCache>
            </c:strRef>
          </c:cat>
          <c:val>
            <c:numRef>
              <c:f>'營運績效-產品別地區別'!$D$18:$F$18</c:f>
              <c:numCache>
                <c:formatCode>0%</c:formatCode>
                <c:ptCount val="3"/>
                <c:pt idx="0">
                  <c:v>0.37219496831662152</c:v>
                </c:pt>
                <c:pt idx="1">
                  <c:v>0.39271867361389801</c:v>
                </c:pt>
                <c:pt idx="2">
                  <c:v>0.29370949981374522</c:v>
                </c:pt>
              </c:numCache>
            </c:numRef>
          </c:val>
          <c:extLst>
            <c:ext xmlns:c16="http://schemas.microsoft.com/office/drawing/2014/chart" uri="{C3380CC4-5D6E-409C-BE32-E72D297353CC}">
              <c16:uniqueId val="{00000000-70CC-4EE5-B22D-72CA23BEA7B2}"/>
            </c:ext>
          </c:extLst>
        </c:ser>
        <c:ser>
          <c:idx val="1"/>
          <c:order val="1"/>
          <c:tx>
            <c:strRef>
              <c:f>'營運績效-產品別地區別'!$C$19</c:f>
              <c:strCache>
                <c:ptCount val="1"/>
                <c:pt idx="0">
                  <c:v>邊緣運算AI電腦</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'營運績效-產品別地區別'!$D$17:$F$17</c:f>
              <c:strCache>
                <c:ptCount val="3"/>
                <c:pt idx="0">
                  <c:v>2023Jan-Nov</c:v>
                </c:pt>
                <c:pt idx="1">
                  <c:v>2024Jan-Nov</c:v>
                </c:pt>
                <c:pt idx="2">
                  <c:v>2025Jan-Nov</c:v>
                </c:pt>
              </c:strCache>
            </c:strRef>
          </c:cat>
          <c:val>
            <c:numRef>
              <c:f>'營運績效-產品別地區別'!$D$19:$F$19</c:f>
              <c:numCache>
                <c:formatCode>0%</c:formatCode>
                <c:ptCount val="3"/>
                <c:pt idx="0">
                  <c:v>0.4616136442218487</c:v>
                </c:pt>
                <c:pt idx="1">
                  <c:v>0.49268517566523279</c:v>
                </c:pt>
                <c:pt idx="2">
                  <c:v>0.61997470209465022</c:v>
                </c:pt>
              </c:numCache>
            </c:numRef>
          </c:val>
          <c:extLst>
            <c:ext xmlns:c16="http://schemas.microsoft.com/office/drawing/2014/chart" uri="{C3380CC4-5D6E-409C-BE32-E72D297353CC}">
              <c16:uniqueId val="{00000001-70CC-4EE5-B22D-72CA23BEA7B2}"/>
            </c:ext>
          </c:extLst>
        </c:ser>
        <c:ser>
          <c:idx val="2"/>
          <c:order val="2"/>
          <c:tx>
            <c:strRef>
              <c:f>'營運績效-產品別地區別'!$C$20</c:f>
              <c:strCache>
                <c:ptCount val="1"/>
                <c:pt idx="0">
                  <c:v>嵌入式電腦</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'營運績效-產品別地區別'!$D$17:$F$17</c:f>
              <c:strCache>
                <c:ptCount val="3"/>
                <c:pt idx="0">
                  <c:v>2023Jan-Nov</c:v>
                </c:pt>
                <c:pt idx="1">
                  <c:v>2024Jan-Nov</c:v>
                </c:pt>
                <c:pt idx="2">
                  <c:v>2025Jan-Nov</c:v>
                </c:pt>
              </c:strCache>
            </c:strRef>
          </c:cat>
          <c:val>
            <c:numRef>
              <c:f>'營運績效-產品別地區別'!$D$20:$F$20</c:f>
              <c:numCache>
                <c:formatCode>0%</c:formatCode>
                <c:ptCount val="3"/>
                <c:pt idx="0">
                  <c:v>7.0819454381754757E-2</c:v>
                </c:pt>
                <c:pt idx="1">
                  <c:v>5.3618275950131175E-2</c:v>
                </c:pt>
                <c:pt idx="2">
                  <c:v>4.7347608774852737E-2</c:v>
                </c:pt>
              </c:numCache>
            </c:numRef>
          </c:val>
          <c:extLst>
            <c:ext xmlns:c16="http://schemas.microsoft.com/office/drawing/2014/chart" uri="{C3380CC4-5D6E-409C-BE32-E72D297353CC}">
              <c16:uniqueId val="{00000002-70CC-4EE5-B22D-72CA23BEA7B2}"/>
            </c:ext>
          </c:extLst>
        </c:ser>
        <c:ser>
          <c:idx val="3"/>
          <c:order val="3"/>
          <c:tx>
            <c:strRef>
              <c:f>'營運績效-產品別地區別'!$C$21</c:f>
              <c:strCache>
                <c:ptCount val="1"/>
                <c:pt idx="0">
                  <c:v>其他</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'營運績效-產品別地區別'!$D$17:$F$17</c:f>
              <c:strCache>
                <c:ptCount val="3"/>
                <c:pt idx="0">
                  <c:v>2023Jan-Nov</c:v>
                </c:pt>
                <c:pt idx="1">
                  <c:v>2024Jan-Nov</c:v>
                </c:pt>
                <c:pt idx="2">
                  <c:v>2025Jan-Nov</c:v>
                </c:pt>
              </c:strCache>
            </c:strRef>
          </c:cat>
          <c:val>
            <c:numRef>
              <c:f>'營運績效-產品別地區別'!$D$21:$F$21</c:f>
              <c:numCache>
                <c:formatCode>0%</c:formatCode>
                <c:ptCount val="3"/>
                <c:pt idx="0">
                  <c:v>9.5371933079775012E-2</c:v>
                </c:pt>
                <c:pt idx="1">
                  <c:v>6.0977874770738051E-2</c:v>
                </c:pt>
                <c:pt idx="2">
                  <c:v>3.8968189316751882E-2</c:v>
                </c:pt>
              </c:numCache>
            </c:numRef>
          </c:val>
          <c:extLst>
            <c:ext xmlns:c16="http://schemas.microsoft.com/office/drawing/2014/chart" uri="{C3380CC4-5D6E-409C-BE32-E72D297353CC}">
              <c16:uniqueId val="{00000003-70CC-4EE5-B22D-72CA23BEA7B2}"/>
            </c:ext>
          </c:extLst>
        </c:ser>
        <c:dLbls>
          <c:showLegendKey val="0"/>
          <c:showVal val="0"/>
          <c:showCatName val="0"/>
          <c:showSerName val="0"/>
          <c:showPercent val="0"/>
          <c:showBubbleSize val="0"/>
        </c:dLbls>
        <c:gapWidth val="50"/>
        <c:overlap val="100"/>
        <c:serLines>
          <c:spPr>
            <a:ln w="9525" cap="flat" cmpd="sng" algn="ctr">
              <a:solidFill>
                <a:schemeClr val="tx1">
                  <a:lumMod val="35000"/>
                  <a:lumOff val="65000"/>
                </a:schemeClr>
              </a:solidFill>
              <a:round/>
            </a:ln>
            <a:effectLst/>
          </c:spPr>
        </c:serLines>
        <c:axId val="1934076528"/>
        <c:axId val="1934076048"/>
      </c:barChart>
      <c:catAx>
        <c:axId val="193407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1934076048"/>
        <c:crosses val="autoZero"/>
        <c:auto val="1"/>
        <c:lblAlgn val="ctr"/>
        <c:lblOffset val="100"/>
        <c:noMultiLvlLbl val="0"/>
      </c:catAx>
      <c:valAx>
        <c:axId val="1934076048"/>
        <c:scaling>
          <c:orientation val="minMax"/>
        </c:scaling>
        <c:delete val="0"/>
        <c:axPos val="l"/>
        <c:majorGridlines>
          <c:spPr>
            <a:ln w="9525" cap="flat" cmpd="sng" algn="ctr">
              <a:no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1934076528"/>
        <c:crosses val="autoZero"/>
        <c:crossBetween val="between"/>
      </c:valAx>
      <c:spPr>
        <a:noFill/>
        <a:ln>
          <a:noFill/>
        </a:ln>
        <a:effectLst/>
      </c:spPr>
    </c:plotArea>
    <c:legend>
      <c:legendPos val="b"/>
      <c:layout>
        <c:manualLayout>
          <c:xMode val="edge"/>
          <c:yMode val="edge"/>
          <c:x val="9.5719873480406892E-2"/>
          <c:y val="0.83075841833556019"/>
          <c:w val="0.85809976079211114"/>
          <c:h val="0.1436728561235148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r>
              <a:rPr lang="zh-TW" altLang="en-US" sz="2400" b="1" dirty="0">
                <a:latin typeface="微軟正黑體" panose="020B0604030504040204" pitchFamily="34" charset="-120"/>
                <a:ea typeface="微軟正黑體" panose="020B0604030504040204" pitchFamily="34" charset="-120"/>
              </a:rPr>
              <a:t>產品別</a:t>
            </a:r>
            <a:r>
              <a:rPr lang="en-US" altLang="zh-TW" sz="2400" b="1" dirty="0">
                <a:latin typeface="微軟正黑體" panose="020B0604030504040204" pitchFamily="34" charset="-120"/>
                <a:ea typeface="微軟正黑體" panose="020B0604030504040204" pitchFamily="34" charset="-120"/>
              </a:rPr>
              <a:t>(Jan-Nov)</a:t>
            </a:r>
            <a:endParaRPr lang="zh-TW" altLang="en-US" sz="2400" b="1" dirty="0">
              <a:latin typeface="微軟正黑體" panose="020B0604030504040204" pitchFamily="34" charset="-120"/>
              <a:ea typeface="微軟正黑體" panose="020B0604030504040204" pitchFamily="34" charset="-120"/>
            </a:endParaRPr>
          </a:p>
        </c:rich>
      </c:tx>
      <c:layout>
        <c:manualLayout>
          <c:xMode val="edge"/>
          <c:yMode val="edge"/>
          <c:x val="0.36275857931390487"/>
          <c:y val="1.0356068683475954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ltLang="en-US"/>
        </a:p>
      </c:txPr>
    </c:title>
    <c:autoTitleDeleted val="0"/>
    <c:plotArea>
      <c:layout>
        <c:manualLayout>
          <c:layoutTarget val="inner"/>
          <c:xMode val="edge"/>
          <c:yMode val="edge"/>
          <c:x val="0.24618084322779965"/>
          <c:y val="0.13092104554110084"/>
          <c:w val="0.72640395906877553"/>
          <c:h val="0.58965550297677183"/>
        </c:manualLayout>
      </c:layout>
      <c:barChart>
        <c:barDir val="col"/>
        <c:grouping val="stacked"/>
        <c:varyColors val="0"/>
        <c:ser>
          <c:idx val="0"/>
          <c:order val="0"/>
          <c:tx>
            <c:strRef>
              <c:f>'營運績效-產品別地區別'!$C$2</c:f>
              <c:strCache>
                <c:ptCount val="1"/>
                <c:pt idx="0">
                  <c:v>車載電腦</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'營運績效-產品別地區別'!$D$1:$F$1</c:f>
              <c:strCache>
                <c:ptCount val="3"/>
                <c:pt idx="0">
                  <c:v>2023Jan-Nov</c:v>
                </c:pt>
                <c:pt idx="1">
                  <c:v>2024Jan-Nov</c:v>
                </c:pt>
                <c:pt idx="2">
                  <c:v>2025Jan-Nov</c:v>
                </c:pt>
              </c:strCache>
            </c:strRef>
          </c:cat>
          <c:val>
            <c:numRef>
              <c:f>'營運績效-產品別地區別'!$D$2:$F$2</c:f>
              <c:numCache>
                <c:formatCode>_-* #,##0_-;\-* #,##0_-;_-* "-"??_-;_-@_-</c:formatCode>
                <c:ptCount val="3"/>
                <c:pt idx="0">
                  <c:v>217443</c:v>
                </c:pt>
                <c:pt idx="1">
                  <c:v>236818</c:v>
                </c:pt>
                <c:pt idx="2">
                  <c:v>143500</c:v>
                </c:pt>
              </c:numCache>
            </c:numRef>
          </c:val>
          <c:extLst>
            <c:ext xmlns:c16="http://schemas.microsoft.com/office/drawing/2014/chart" uri="{C3380CC4-5D6E-409C-BE32-E72D297353CC}">
              <c16:uniqueId val="{00000000-D3F3-45C3-8E80-BFDA48C8EBAA}"/>
            </c:ext>
          </c:extLst>
        </c:ser>
        <c:ser>
          <c:idx val="1"/>
          <c:order val="1"/>
          <c:tx>
            <c:strRef>
              <c:f>'營運績效-產品別地區別'!$C$3</c:f>
              <c:strCache>
                <c:ptCount val="1"/>
                <c:pt idx="0">
                  <c:v>邊緣運算AI電腦</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'營運績效-產品別地區別'!$D$1:$F$1</c:f>
              <c:strCache>
                <c:ptCount val="3"/>
                <c:pt idx="0">
                  <c:v>2023Jan-Nov</c:v>
                </c:pt>
                <c:pt idx="1">
                  <c:v>2024Jan-Nov</c:v>
                </c:pt>
                <c:pt idx="2">
                  <c:v>2025Jan-Nov</c:v>
                </c:pt>
              </c:strCache>
            </c:strRef>
          </c:cat>
          <c:val>
            <c:numRef>
              <c:f>'營運績效-產品別地區別'!$D$3:$F$3</c:f>
              <c:numCache>
                <c:formatCode>_-* #,##0_-;\-* #,##0_-;_-* "-"??_-;_-@_-</c:formatCode>
                <c:ptCount val="3"/>
                <c:pt idx="0">
                  <c:v>269683</c:v>
                </c:pt>
                <c:pt idx="1">
                  <c:v>297100</c:v>
                </c:pt>
                <c:pt idx="2">
                  <c:v>302906</c:v>
                </c:pt>
              </c:numCache>
            </c:numRef>
          </c:val>
          <c:extLst>
            <c:ext xmlns:c16="http://schemas.microsoft.com/office/drawing/2014/chart" uri="{C3380CC4-5D6E-409C-BE32-E72D297353CC}">
              <c16:uniqueId val="{00000001-D3F3-45C3-8E80-BFDA48C8EBAA}"/>
            </c:ext>
          </c:extLst>
        </c:ser>
        <c:ser>
          <c:idx val="2"/>
          <c:order val="2"/>
          <c:tx>
            <c:strRef>
              <c:f>'營運績效-產品別地區別'!$C$4</c:f>
              <c:strCache>
                <c:ptCount val="1"/>
                <c:pt idx="0">
                  <c:v>嵌入式電腦</c:v>
                </c:pt>
              </c:strCache>
            </c:strRef>
          </c:tx>
          <c:spPr>
            <a:solidFill>
              <a:schemeClr val="accent3"/>
            </a:solidFill>
            <a:ln>
              <a:noFill/>
            </a:ln>
            <a:effectLst/>
          </c:spPr>
          <c:invertIfNegative val="0"/>
          <c:cat>
            <c:strRef>
              <c:f>'營運績效-產品別地區別'!$D$1:$F$1</c:f>
              <c:strCache>
                <c:ptCount val="3"/>
                <c:pt idx="0">
                  <c:v>2023Jan-Nov</c:v>
                </c:pt>
                <c:pt idx="1">
                  <c:v>2024Jan-Nov</c:v>
                </c:pt>
                <c:pt idx="2">
                  <c:v>2025Jan-Nov</c:v>
                </c:pt>
              </c:strCache>
            </c:strRef>
          </c:cat>
          <c:val>
            <c:numRef>
              <c:f>'營運績效-產品別地區別'!$D$4:$F$4</c:f>
              <c:numCache>
                <c:formatCode>_-* #,##0_-;\-* #,##0_-;_-* "-"??_-;_-@_-</c:formatCode>
                <c:ptCount val="3"/>
                <c:pt idx="0">
                  <c:v>41374</c:v>
                </c:pt>
                <c:pt idx="1">
                  <c:v>32333</c:v>
                </c:pt>
                <c:pt idx="2">
                  <c:v>23133</c:v>
                </c:pt>
              </c:numCache>
            </c:numRef>
          </c:val>
          <c:extLst>
            <c:ext xmlns:c16="http://schemas.microsoft.com/office/drawing/2014/chart" uri="{C3380CC4-5D6E-409C-BE32-E72D297353CC}">
              <c16:uniqueId val="{00000002-D3F3-45C3-8E80-BFDA48C8EBAA}"/>
            </c:ext>
          </c:extLst>
        </c:ser>
        <c:ser>
          <c:idx val="3"/>
          <c:order val="3"/>
          <c:tx>
            <c:strRef>
              <c:f>'營運績效-產品別地區別'!$C$5</c:f>
              <c:strCache>
                <c:ptCount val="1"/>
                <c:pt idx="0">
                  <c:v>其他</c:v>
                </c:pt>
              </c:strCache>
            </c:strRef>
          </c:tx>
          <c:spPr>
            <a:solidFill>
              <a:schemeClr val="accent4"/>
            </a:solidFill>
            <a:ln>
              <a:noFill/>
            </a:ln>
            <a:effectLst/>
          </c:spPr>
          <c:invertIfNegative val="0"/>
          <c:cat>
            <c:strRef>
              <c:f>'營運績效-產品別地區別'!$D$1:$F$1</c:f>
              <c:strCache>
                <c:ptCount val="3"/>
                <c:pt idx="0">
                  <c:v>2023Jan-Nov</c:v>
                </c:pt>
                <c:pt idx="1">
                  <c:v>2024Jan-Nov</c:v>
                </c:pt>
                <c:pt idx="2">
                  <c:v>2025Jan-Nov</c:v>
                </c:pt>
              </c:strCache>
            </c:strRef>
          </c:cat>
          <c:val>
            <c:numRef>
              <c:f>'營運績效-產品別地區別'!$D$5:$F$5</c:f>
              <c:numCache>
                <c:formatCode>_-* #,##0_-;\-* #,##0_-;_-* "-"??_-;_-@_-</c:formatCode>
                <c:ptCount val="3"/>
                <c:pt idx="0">
                  <c:v>55718</c:v>
                </c:pt>
                <c:pt idx="1">
                  <c:v>36771</c:v>
                </c:pt>
                <c:pt idx="2">
                  <c:v>19039</c:v>
                </c:pt>
              </c:numCache>
            </c:numRef>
          </c:val>
          <c:extLst>
            <c:ext xmlns:c16="http://schemas.microsoft.com/office/drawing/2014/chart" uri="{C3380CC4-5D6E-409C-BE32-E72D297353CC}">
              <c16:uniqueId val="{00000003-D3F3-45C3-8E80-BFDA48C8EBAA}"/>
            </c:ext>
          </c:extLst>
        </c:ser>
        <c:dLbls>
          <c:showLegendKey val="0"/>
          <c:showVal val="0"/>
          <c:showCatName val="0"/>
          <c:showSerName val="0"/>
          <c:showPercent val="0"/>
          <c:showBubbleSize val="0"/>
        </c:dLbls>
        <c:gapWidth val="50"/>
        <c:overlap val="100"/>
        <c:serLines>
          <c:spPr>
            <a:ln w="9525" cap="flat" cmpd="sng" algn="ctr">
              <a:solidFill>
                <a:schemeClr val="tx1">
                  <a:lumMod val="35000"/>
                  <a:lumOff val="65000"/>
                </a:schemeClr>
              </a:solidFill>
              <a:round/>
            </a:ln>
            <a:effectLst/>
          </c:spPr>
        </c:serLines>
        <c:axId val="1934076528"/>
        <c:axId val="1934076048"/>
      </c:barChart>
      <c:catAx>
        <c:axId val="193407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1934076048"/>
        <c:crosses val="autoZero"/>
        <c:auto val="1"/>
        <c:lblAlgn val="ctr"/>
        <c:lblOffset val="100"/>
        <c:noMultiLvlLbl val="0"/>
      </c:catAx>
      <c:valAx>
        <c:axId val="193407604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r>
                  <a:rPr lang="en-US" altLang="zh-TW" sz="1800" dirty="0">
                    <a:latin typeface="微軟正黑體" panose="020B0604030504040204" pitchFamily="34" charset="-120"/>
                    <a:ea typeface="微軟正黑體" panose="020B0604030504040204" pitchFamily="34" charset="-120"/>
                  </a:rPr>
                  <a:t>NT:1000</a:t>
                </a:r>
                <a:endParaRPr lang="zh-TW" altLang="en-US" sz="1800" dirty="0">
                  <a:latin typeface="微軟正黑體" panose="020B0604030504040204" pitchFamily="34" charset="-120"/>
                  <a:ea typeface="微軟正黑體" panose="020B0604030504040204" pitchFamily="34" charset="-120"/>
                </a:endParaRPr>
              </a:p>
            </c:rich>
          </c:tx>
          <c:layout>
            <c:manualLayout>
              <c:xMode val="edge"/>
              <c:yMode val="edge"/>
              <c:x val="2.3721708944626226E-2"/>
              <c:y val="0.6525098891012586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lt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1934076528"/>
        <c:crosses val="autoZero"/>
        <c:crossBetween val="between"/>
      </c:valAx>
      <c:spPr>
        <a:noFill/>
        <a:ln>
          <a:noFill/>
        </a:ln>
        <a:effectLst/>
      </c:spPr>
    </c:plotArea>
    <c:legend>
      <c:legendPos val="b"/>
      <c:layout>
        <c:manualLayout>
          <c:xMode val="edge"/>
          <c:yMode val="edge"/>
          <c:x val="3.559277087200622E-2"/>
          <c:y val="0.84109306650981686"/>
          <c:w val="0.91992903924734148"/>
          <c:h val="0.1348106421965035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TW" altLang="en-US" sz="2400" b="1" dirty="0">
                <a:latin typeface="微軟正黑體" panose="020B0604030504040204" pitchFamily="34" charset="-120"/>
                <a:ea typeface="微軟正黑體" panose="020B0604030504040204" pitchFamily="34" charset="-120"/>
              </a:rPr>
              <a:t>地區別</a:t>
            </a:r>
            <a:r>
              <a:rPr lang="en-US" altLang="zh-TW" sz="2400" b="1" i="0" u="none" strike="noStrike" kern="1200" spc="0" baseline="0" dirty="0">
                <a:solidFill>
                  <a:prstClr val="black">
                    <a:lumMod val="65000"/>
                    <a:lumOff val="35000"/>
                  </a:prstClr>
                </a:solidFill>
                <a:latin typeface="微軟正黑體" panose="020B0604030504040204" pitchFamily="34" charset="-120"/>
                <a:ea typeface="微軟正黑體" panose="020B0604030504040204" pitchFamily="34" charset="-120"/>
              </a:rPr>
              <a:t>(Jan-Nov)</a:t>
            </a:r>
            <a:endParaRPr lang="zh-TW" altLang="en-US" sz="2400" b="1" dirty="0">
              <a:latin typeface="微軟正黑體" panose="020B0604030504040204" pitchFamily="34" charset="-120"/>
              <a:ea typeface="微軟正黑體" panose="020B0604030504040204" pitchFamily="34" charset="-120"/>
            </a:endParaRPr>
          </a:p>
        </c:rich>
      </c:tx>
      <c:layout>
        <c:manualLayout>
          <c:xMode val="edge"/>
          <c:yMode val="edge"/>
          <c:x val="0.2837586065642641"/>
          <c:y val="3.910161525479306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ltLang="en-US"/>
        </a:p>
      </c:txPr>
    </c:title>
    <c:autoTitleDeleted val="0"/>
    <c:plotArea>
      <c:layout>
        <c:manualLayout>
          <c:layoutTarget val="inner"/>
          <c:xMode val="edge"/>
          <c:yMode val="edge"/>
          <c:x val="0.26520101097463111"/>
          <c:y val="0.18515637506612634"/>
          <c:w val="0.72640395906877553"/>
          <c:h val="0.5896554353660064"/>
        </c:manualLayout>
      </c:layout>
      <c:barChart>
        <c:barDir val="col"/>
        <c:grouping val="stacked"/>
        <c:varyColors val="0"/>
        <c:ser>
          <c:idx val="0"/>
          <c:order val="0"/>
          <c:tx>
            <c:strRef>
              <c:f>'營運績效-產品別地區別'!$C$27</c:f>
              <c:strCache>
                <c:ptCount val="1"/>
                <c:pt idx="0">
                  <c:v>歐洲</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'營運績效-產品別地區別'!$D$26:$F$26</c:f>
              <c:strCache>
                <c:ptCount val="3"/>
                <c:pt idx="0">
                  <c:v>2023Jan-Nov</c:v>
                </c:pt>
                <c:pt idx="1">
                  <c:v>2024Jan-Nov</c:v>
                </c:pt>
                <c:pt idx="2">
                  <c:v>2025Jan-Nov</c:v>
                </c:pt>
              </c:strCache>
            </c:strRef>
          </c:cat>
          <c:val>
            <c:numRef>
              <c:f>'營運績效-產品別地區別'!$D$27:$F$27</c:f>
              <c:numCache>
                <c:formatCode>_-* #,##0_-;\-* #,##0_-;_-* "-"??_-;_-@_-</c:formatCode>
                <c:ptCount val="3"/>
                <c:pt idx="0">
                  <c:v>222477</c:v>
                </c:pt>
                <c:pt idx="1">
                  <c:v>222113</c:v>
                </c:pt>
                <c:pt idx="2">
                  <c:v>179368</c:v>
                </c:pt>
              </c:numCache>
            </c:numRef>
          </c:val>
          <c:extLst>
            <c:ext xmlns:c16="http://schemas.microsoft.com/office/drawing/2014/chart" uri="{C3380CC4-5D6E-409C-BE32-E72D297353CC}">
              <c16:uniqueId val="{00000000-EDC6-4BCC-9BA4-3E0990F1E2CF}"/>
            </c:ext>
          </c:extLst>
        </c:ser>
        <c:ser>
          <c:idx val="1"/>
          <c:order val="1"/>
          <c:tx>
            <c:strRef>
              <c:f>'營運績效-產品別地區別'!$C$28</c:f>
              <c:strCache>
                <c:ptCount val="1"/>
                <c:pt idx="0">
                  <c:v>美洲</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'營運績效-產品別地區別'!$D$26:$F$26</c:f>
              <c:strCache>
                <c:ptCount val="3"/>
                <c:pt idx="0">
                  <c:v>2023Jan-Nov</c:v>
                </c:pt>
                <c:pt idx="1">
                  <c:v>2024Jan-Nov</c:v>
                </c:pt>
                <c:pt idx="2">
                  <c:v>2025Jan-Nov</c:v>
                </c:pt>
              </c:strCache>
            </c:strRef>
          </c:cat>
          <c:val>
            <c:numRef>
              <c:f>'營運績效-產品別地區別'!$D$28:$F$28</c:f>
              <c:numCache>
                <c:formatCode>_-* #,##0_-;\-* #,##0_-;_-* "-"??_-;_-@_-</c:formatCode>
                <c:ptCount val="3"/>
                <c:pt idx="0">
                  <c:v>206583</c:v>
                </c:pt>
                <c:pt idx="1">
                  <c:v>239073</c:v>
                </c:pt>
                <c:pt idx="2">
                  <c:v>233765</c:v>
                </c:pt>
              </c:numCache>
            </c:numRef>
          </c:val>
          <c:extLst>
            <c:ext xmlns:c16="http://schemas.microsoft.com/office/drawing/2014/chart" uri="{C3380CC4-5D6E-409C-BE32-E72D297353CC}">
              <c16:uniqueId val="{00000001-EDC6-4BCC-9BA4-3E0990F1E2CF}"/>
            </c:ext>
          </c:extLst>
        </c:ser>
        <c:ser>
          <c:idx val="2"/>
          <c:order val="2"/>
          <c:tx>
            <c:strRef>
              <c:f>'營運績效-產品別地區別'!$C$29</c:f>
              <c:strCache>
                <c:ptCount val="1"/>
                <c:pt idx="0">
                  <c:v>亞洲及其他</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'營運績效-產品別地區別'!$D$26:$F$26</c:f>
              <c:strCache>
                <c:ptCount val="3"/>
                <c:pt idx="0">
                  <c:v>2023Jan-Nov</c:v>
                </c:pt>
                <c:pt idx="1">
                  <c:v>2024Jan-Nov</c:v>
                </c:pt>
                <c:pt idx="2">
                  <c:v>2025Jan-Nov</c:v>
                </c:pt>
              </c:strCache>
            </c:strRef>
          </c:cat>
          <c:val>
            <c:numRef>
              <c:f>'營運績效-產品別地區別'!$D$29:$F$29</c:f>
              <c:numCache>
                <c:formatCode>_-* #,##0_-;\-* #,##0_-;_-* "-"??_-;_-@_-</c:formatCode>
                <c:ptCount val="3"/>
                <c:pt idx="0">
                  <c:v>155158</c:v>
                </c:pt>
                <c:pt idx="1">
                  <c:v>141836</c:v>
                </c:pt>
                <c:pt idx="2">
                  <c:v>75445</c:v>
                </c:pt>
              </c:numCache>
            </c:numRef>
          </c:val>
          <c:extLst>
            <c:ext xmlns:c16="http://schemas.microsoft.com/office/drawing/2014/chart" uri="{C3380CC4-5D6E-409C-BE32-E72D297353CC}">
              <c16:uniqueId val="{00000002-EDC6-4BCC-9BA4-3E0990F1E2CF}"/>
            </c:ext>
          </c:extLst>
        </c:ser>
        <c:dLbls>
          <c:showLegendKey val="0"/>
          <c:showVal val="0"/>
          <c:showCatName val="0"/>
          <c:showSerName val="0"/>
          <c:showPercent val="0"/>
          <c:showBubbleSize val="0"/>
        </c:dLbls>
        <c:gapWidth val="50"/>
        <c:overlap val="100"/>
        <c:serLines>
          <c:spPr>
            <a:ln w="9525" cap="flat" cmpd="sng" algn="ctr">
              <a:solidFill>
                <a:schemeClr val="tx1">
                  <a:lumMod val="35000"/>
                  <a:lumOff val="65000"/>
                </a:schemeClr>
              </a:solidFill>
              <a:round/>
            </a:ln>
            <a:effectLst/>
          </c:spPr>
        </c:serLines>
        <c:axId val="1934076528"/>
        <c:axId val="1934076048"/>
      </c:barChart>
      <c:catAx>
        <c:axId val="193407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1934076048"/>
        <c:crosses val="autoZero"/>
        <c:auto val="1"/>
        <c:lblAlgn val="ctr"/>
        <c:lblOffset val="100"/>
        <c:noMultiLvlLbl val="0"/>
      </c:catAx>
      <c:valAx>
        <c:axId val="1934076048"/>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ltLang="zh-TW" sz="1800" dirty="0"/>
                  <a:t>NT$1000</a:t>
                </a:r>
                <a:endParaRPr lang="zh-TW" altLang="en-US" sz="1800" dirty="0"/>
              </a:p>
            </c:rich>
          </c:tx>
          <c:layout>
            <c:manualLayout>
              <c:xMode val="edge"/>
              <c:yMode val="edge"/>
              <c:x val="3.1391412651761326E-2"/>
              <c:y val="0.72556230096463259"/>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zh-TW" altLang="en-US"/>
            </a:p>
          </c:txPr>
        </c:title>
        <c:numFmt formatCode="_-* #,##0_-;\-* #,##0_-;_-* &quot;-&quot;??_-;_-@_-"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1934076528"/>
        <c:crosses val="autoZero"/>
        <c:crossBetween val="between"/>
      </c:valAx>
      <c:spPr>
        <a:noFill/>
        <a:ln>
          <a:noFill/>
        </a:ln>
        <a:effectLst/>
      </c:spPr>
    </c:plotArea>
    <c:legend>
      <c:legendPos val="b"/>
      <c:layout>
        <c:manualLayout>
          <c:xMode val="edge"/>
          <c:yMode val="edge"/>
          <c:x val="2.2097551260810425E-2"/>
          <c:y val="0.88718470832717644"/>
          <c:w val="0.91992903924734148"/>
          <c:h val="9.112037178601292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TW" altLang="en-US" sz="2400" b="1" dirty="0">
                <a:latin typeface="微軟正黑體" panose="020B0604030504040204" pitchFamily="34" charset="-120"/>
                <a:ea typeface="微軟正黑體" panose="020B0604030504040204" pitchFamily="34" charset="-120"/>
              </a:rPr>
              <a:t>地區別占比</a:t>
            </a:r>
            <a:r>
              <a:rPr lang="en-US" altLang="zh-TW" sz="2400" b="1" i="0" u="none" strike="noStrike" kern="1200" spc="0" baseline="0" dirty="0">
                <a:solidFill>
                  <a:prstClr val="black">
                    <a:lumMod val="65000"/>
                    <a:lumOff val="35000"/>
                  </a:prstClr>
                </a:solidFill>
                <a:latin typeface="微軟正黑體" panose="020B0604030504040204" pitchFamily="34" charset="-120"/>
                <a:ea typeface="微軟正黑體" panose="020B0604030504040204" pitchFamily="34" charset="-120"/>
              </a:rPr>
              <a:t>(Jan-Nov)</a:t>
            </a:r>
            <a:endParaRPr lang="zh-TW" sz="2400" b="1" dirty="0">
              <a:latin typeface="微軟正黑體" panose="020B0604030504040204" pitchFamily="34" charset="-120"/>
              <a:ea typeface="微軟正黑體" panose="020B0604030504040204" pitchFamily="34" charset="-120"/>
            </a:endParaRPr>
          </a:p>
        </c:rich>
      </c:tx>
      <c:layout>
        <c:manualLayout>
          <c:xMode val="edge"/>
          <c:yMode val="edge"/>
          <c:x val="0.24295200111588106"/>
          <c:y val="1.439799924495531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TW"/>
        </a:p>
      </c:txPr>
    </c:title>
    <c:autoTitleDeleted val="0"/>
    <c:plotArea>
      <c:layout>
        <c:manualLayout>
          <c:layoutTarget val="inner"/>
          <c:xMode val="edge"/>
          <c:yMode val="edge"/>
          <c:x val="0.13357109651762639"/>
          <c:y val="0.14621471449124371"/>
          <c:w val="0.78364008419583897"/>
          <c:h val="0.63266888611222405"/>
        </c:manualLayout>
      </c:layout>
      <c:barChart>
        <c:barDir val="col"/>
        <c:grouping val="percentStacked"/>
        <c:varyColors val="0"/>
        <c:ser>
          <c:idx val="0"/>
          <c:order val="0"/>
          <c:tx>
            <c:strRef>
              <c:f>'營運績效-產品別地區別'!$C$34</c:f>
              <c:strCache>
                <c:ptCount val="1"/>
                <c:pt idx="0">
                  <c:v>歐洲</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'營運績效-產品別地區別'!$D$33:$F$33</c:f>
              <c:strCache>
                <c:ptCount val="3"/>
                <c:pt idx="0">
                  <c:v>2023Jan-Nov</c:v>
                </c:pt>
                <c:pt idx="1">
                  <c:v>2024Jan-Nov</c:v>
                </c:pt>
                <c:pt idx="2">
                  <c:v>2025Jan-Nov</c:v>
                </c:pt>
              </c:strCache>
            </c:strRef>
          </c:cat>
          <c:val>
            <c:numRef>
              <c:f>'營運績效-產品別地區別'!$D$34:$F$34</c:f>
              <c:numCache>
                <c:formatCode>0%</c:formatCode>
                <c:ptCount val="3"/>
                <c:pt idx="0">
                  <c:v>0.38081161484240472</c:v>
                </c:pt>
                <c:pt idx="1">
                  <c:v>0.36833316197418997</c:v>
                </c:pt>
                <c:pt idx="2">
                  <c:v>0.36712254747450768</c:v>
                </c:pt>
              </c:numCache>
            </c:numRef>
          </c:val>
          <c:extLst>
            <c:ext xmlns:c16="http://schemas.microsoft.com/office/drawing/2014/chart" uri="{C3380CC4-5D6E-409C-BE32-E72D297353CC}">
              <c16:uniqueId val="{00000000-85B2-4C4E-AA55-DBBE6A1875BF}"/>
            </c:ext>
          </c:extLst>
        </c:ser>
        <c:ser>
          <c:idx val="1"/>
          <c:order val="1"/>
          <c:tx>
            <c:strRef>
              <c:f>'營運績效-產品別地區別'!$C$35</c:f>
              <c:strCache>
                <c:ptCount val="1"/>
                <c:pt idx="0">
                  <c:v>美洲</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'營運績效-產品別地區別'!$D$33:$F$33</c:f>
              <c:strCache>
                <c:ptCount val="3"/>
                <c:pt idx="0">
                  <c:v>2023Jan-Nov</c:v>
                </c:pt>
                <c:pt idx="1">
                  <c:v>2024Jan-Nov</c:v>
                </c:pt>
                <c:pt idx="2">
                  <c:v>2025Jan-Nov</c:v>
                </c:pt>
              </c:strCache>
            </c:strRef>
          </c:cat>
          <c:val>
            <c:numRef>
              <c:f>'營運績效-產品別地區別'!$D$35:$F$35</c:f>
              <c:numCache>
                <c:formatCode>0%</c:formatCode>
                <c:ptCount val="3"/>
                <c:pt idx="0">
                  <c:v>0.35360601693203564</c:v>
                </c:pt>
                <c:pt idx="1">
                  <c:v>0.39645817233865432</c:v>
                </c:pt>
                <c:pt idx="2">
                  <c:v>0.47845993884292787</c:v>
                </c:pt>
              </c:numCache>
            </c:numRef>
          </c:val>
          <c:extLst>
            <c:ext xmlns:c16="http://schemas.microsoft.com/office/drawing/2014/chart" uri="{C3380CC4-5D6E-409C-BE32-E72D297353CC}">
              <c16:uniqueId val="{00000001-85B2-4C4E-AA55-DBBE6A1875BF}"/>
            </c:ext>
          </c:extLst>
        </c:ser>
        <c:ser>
          <c:idx val="2"/>
          <c:order val="2"/>
          <c:tx>
            <c:strRef>
              <c:f>'營運績效-產品別地區別'!$C$36</c:f>
              <c:strCache>
                <c:ptCount val="1"/>
                <c:pt idx="0">
                  <c:v>亞洲及其他</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微軟正黑體" panose="020B0604030504040204" pitchFamily="34" charset="-120"/>
                    <a:ea typeface="微軟正黑體" panose="020B0604030504040204" pitchFamily="34" charset="-120"/>
                    <a:cs typeface="+mn-cs"/>
                  </a:defRPr>
                </a:pPr>
                <a:endParaRPr lang="zh-TW"/>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'營運績效-產品別地區別'!$D$33:$F$33</c:f>
              <c:strCache>
                <c:ptCount val="3"/>
                <c:pt idx="0">
                  <c:v>2023Jan-Nov</c:v>
                </c:pt>
                <c:pt idx="1">
                  <c:v>2024Jan-Nov</c:v>
                </c:pt>
                <c:pt idx="2">
                  <c:v>2025Jan-Nov</c:v>
                </c:pt>
              </c:strCache>
            </c:strRef>
          </c:cat>
          <c:val>
            <c:numRef>
              <c:f>'營運績效-產品別地區別'!$D$36:$F$36</c:f>
              <c:numCache>
                <c:formatCode>0%</c:formatCode>
                <c:ptCount val="3"/>
                <c:pt idx="0">
                  <c:v>0.26558236822555964</c:v>
                </c:pt>
                <c:pt idx="1">
                  <c:v>0.2352086656871557</c:v>
                </c:pt>
                <c:pt idx="2">
                  <c:v>0.15441751368256451</c:v>
                </c:pt>
              </c:numCache>
            </c:numRef>
          </c:val>
          <c:extLst>
            <c:ext xmlns:c16="http://schemas.microsoft.com/office/drawing/2014/chart" uri="{C3380CC4-5D6E-409C-BE32-E72D297353CC}">
              <c16:uniqueId val="{00000002-85B2-4C4E-AA55-DBBE6A1875BF}"/>
            </c:ext>
          </c:extLst>
        </c:ser>
        <c:dLbls>
          <c:showLegendKey val="0"/>
          <c:showVal val="0"/>
          <c:showCatName val="0"/>
          <c:showSerName val="0"/>
          <c:showPercent val="0"/>
          <c:showBubbleSize val="0"/>
        </c:dLbls>
        <c:gapWidth val="50"/>
        <c:overlap val="100"/>
        <c:serLines>
          <c:spPr>
            <a:ln w="9525" cap="flat" cmpd="sng" algn="ctr">
              <a:solidFill>
                <a:schemeClr val="tx1">
                  <a:lumMod val="35000"/>
                  <a:lumOff val="65000"/>
                </a:schemeClr>
              </a:solidFill>
              <a:round/>
            </a:ln>
            <a:effectLst/>
          </c:spPr>
        </c:serLines>
        <c:axId val="1934076528"/>
        <c:axId val="1934076048"/>
      </c:barChart>
      <c:catAx>
        <c:axId val="193407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1934076048"/>
        <c:crosses val="autoZero"/>
        <c:auto val="1"/>
        <c:lblAlgn val="ctr"/>
        <c:lblOffset val="100"/>
        <c:noMultiLvlLbl val="0"/>
      </c:catAx>
      <c:valAx>
        <c:axId val="1934076048"/>
        <c:scaling>
          <c:orientation val="minMax"/>
        </c:scaling>
        <c:delete val="0"/>
        <c:axPos val="l"/>
        <c:majorGridlines>
          <c:spPr>
            <a:ln w="9525" cap="flat" cmpd="sng" algn="ctr">
              <a:no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1934076528"/>
        <c:crosses val="autoZero"/>
        <c:crossBetween val="between"/>
      </c:valAx>
      <c:spPr>
        <a:noFill/>
        <a:ln>
          <a:noFill/>
        </a:ln>
        <a:effectLst/>
      </c:spPr>
    </c:plotArea>
    <c:legend>
      <c:legendPos val="b"/>
      <c:layout>
        <c:manualLayout>
          <c:xMode val="edge"/>
          <c:yMode val="edge"/>
          <c:x val="8.6972758561522839E-2"/>
          <c:y val="0.840363632859358"/>
          <c:w val="0.85809976079211114"/>
          <c:h val="0.1436728561235148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84.jpg"/></Relationships>
</file>

<file path=ppt/diagrams/_rels/drawing2.xml.rels><?xml version="1.0" encoding="UTF-8" standalone="yes"?>
<Relationships xmlns="http://schemas.openxmlformats.org/package/2006/relationships"><Relationship Id="rId1" Type="http://schemas.openxmlformats.org/officeDocument/2006/relationships/image" Target="../media/image84.jp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4705C0-FDEE-41B3-ABBC-F964BBCBA90B}"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endParaRPr lang="zh-TW" altLang="en-US"/>
        </a:p>
      </dgm:t>
    </dgm:pt>
    <dgm:pt modelId="{3C50F5F0-47AA-49D5-9ECD-70EA9B319D91}">
      <dgm:prSet phldrT="[文字]"/>
      <dgm:spPr/>
      <dgm:t>
        <a:bodyPr/>
        <a:lstStyle/>
        <a:p>
          <a:r>
            <a:rPr lang="zh-TW" altLang="en-US" dirty="0">
              <a:latin typeface="微軟正黑體" panose="020B0604030504040204" pitchFamily="34" charset="-120"/>
              <a:ea typeface="微軟正黑體" panose="020B0604030504040204" pitchFamily="34" charset="-120"/>
            </a:rPr>
            <a:t>上游</a:t>
          </a:r>
        </a:p>
      </dgm:t>
    </dgm:pt>
    <dgm:pt modelId="{72798A12-C88E-41F6-9122-B25675377773}" type="parTrans" cxnId="{B45126E6-2DB7-456C-B013-C6992667158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6D6EF95-DA2F-4CF3-A5F7-877EBE632F66}" type="sibTrans" cxnId="{B45126E6-2DB7-456C-B013-C6992667158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ADFD5D6-5F65-417B-B7F1-F7554B5080EF}">
      <dgm:prSet phldrT="[文字]"/>
      <dgm:spPr/>
      <dgm:t>
        <a:bodyPr/>
        <a:lstStyle/>
        <a:p>
          <a:r>
            <a:rPr lang="zh-TW" altLang="en-US" sz="2200" dirty="0">
              <a:latin typeface="微軟正黑體" panose="020B0604030504040204" pitchFamily="34" charset="-120"/>
              <a:ea typeface="微軟正黑體" panose="020B0604030504040204" pitchFamily="34" charset="-120"/>
            </a:rPr>
            <a:t>零件製造商</a:t>
          </a:r>
        </a:p>
      </dgm:t>
    </dgm:pt>
    <dgm:pt modelId="{64E813BC-8178-4B24-B763-EB70888669F4}" type="parTrans" cxnId="{F01FE03F-8946-4797-B935-287F2FB7026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67DF10A-5A6F-4D4A-BE64-CF3F5FF052A6}" type="sibTrans" cxnId="{F01FE03F-8946-4797-B935-287F2FB7026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F0F75BE-856E-42C5-A6E8-B4A46C12A8BD}">
      <dgm:prSet phldrT="[文字]" custT="1"/>
      <dgm:spPr/>
      <dgm:t>
        <a:bodyPr/>
        <a:lstStyle/>
        <a:p>
          <a:r>
            <a:rPr lang="zh-TW" altLang="en-US" sz="1800" dirty="0">
              <a:latin typeface="微軟正黑體" panose="020B0604030504040204" pitchFamily="34" charset="-120"/>
              <a:ea typeface="微軟正黑體" panose="020B0604030504040204" pitchFamily="34" charset="-120"/>
            </a:rPr>
            <a:t>半導體晶片、電路板、機構組件、儲存裝置、通訊模組</a:t>
          </a:r>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dgm:t>
    </dgm:pt>
    <dgm:pt modelId="{44B0FBF1-9C28-4B7B-8FC0-62CE54F31294}" type="parTrans" cxnId="{54EF9691-BF85-4083-820D-9727CD84FF9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A37440E-07F7-4F66-9758-40AF136D2C56}" type="sibTrans" cxnId="{54EF9691-BF85-4083-820D-9727CD84FF9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52D1106-E6C2-40F6-AF7E-E98E31E436F8}">
      <dgm:prSet phldrT="[文字]"/>
      <dgm:spPr/>
      <dgm:t>
        <a:bodyPr/>
        <a:lstStyle/>
        <a:p>
          <a:r>
            <a:rPr lang="zh-TW" altLang="en-US" dirty="0">
              <a:latin typeface="微軟正黑體" panose="020B0604030504040204" pitchFamily="34" charset="-120"/>
              <a:ea typeface="微軟正黑體" panose="020B0604030504040204" pitchFamily="34" charset="-120"/>
            </a:rPr>
            <a:t>中游</a:t>
          </a:r>
        </a:p>
      </dgm:t>
    </dgm:pt>
    <dgm:pt modelId="{8BA6B11A-E0E7-47F5-A399-E189AB6660F2}" type="parTrans" cxnId="{B3F085D4-9A5B-44CD-812D-E04F22D390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F186C29-E4F1-4B79-A3D8-8831E37BCB52}" type="sibTrans" cxnId="{B3F085D4-9A5B-44CD-812D-E04F22D390A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A59B1F9-7213-4976-A284-46692EAEECCB}">
      <dgm:prSet phldrT="[文字]"/>
      <dgm:spPr/>
      <dgm:t>
        <a:bodyPr/>
        <a:lstStyle/>
        <a:p>
          <a:r>
            <a:rPr lang="zh-TW" altLang="en-US" sz="2200" dirty="0">
              <a:latin typeface="微軟正黑體" panose="020B0604030504040204" pitchFamily="34" charset="-120"/>
              <a:ea typeface="微軟正黑體" panose="020B0604030504040204" pitchFamily="34" charset="-120"/>
            </a:rPr>
            <a:t>鑫創電子</a:t>
          </a:r>
        </a:p>
      </dgm:t>
    </dgm:pt>
    <dgm:pt modelId="{00F2D4A3-69F9-408A-8743-92AD51E6863A}" type="parTrans" cxnId="{87C36C73-CEDF-418C-B53D-845EA4C8512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14EA0B2-A3E8-4A97-927A-0E9B4FAABB8C}" type="sibTrans" cxnId="{87C36C73-CEDF-418C-B53D-845EA4C8512E}">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9CAE8B-4239-4B4D-B1D0-E1DF7D86C299}">
      <dgm:prSet phldrT="[文字]" custT="1"/>
      <dgm:spPr/>
      <dgm:t>
        <a:bodyPr/>
        <a:lstStyle/>
        <a:p>
          <a:pPr>
            <a:buFont typeface="Wingdings" panose="05000000000000000000" pitchFamily="2" charset="2"/>
            <a:buNone/>
          </a:pPr>
          <a:r>
            <a:rPr lang="zh-TW" altLang="en-US" sz="1800" dirty="0">
              <a:latin typeface="微軟正黑體" panose="020B0604030504040204" pitchFamily="34" charset="-120"/>
              <a:ea typeface="微軟正黑體" panose="020B0604030504040204" pitchFamily="34" charset="-120"/>
            </a:rPr>
            <a:t>    </a:t>
          </a:r>
          <a:r>
            <a:rPr lang="en-US" altLang="zh-TW" sz="1800" dirty="0">
              <a:latin typeface="微軟正黑體" panose="020B0604030504040204" pitchFamily="34" charset="-120"/>
              <a:ea typeface="微軟正黑體" panose="020B0604030504040204" pitchFamily="34" charset="-120"/>
            </a:rPr>
            <a:t>1</a:t>
          </a:r>
          <a:r>
            <a:rPr lang="zh-TW" altLang="en-US" sz="1800" dirty="0">
              <a:latin typeface="微軟正黑體" panose="020B0604030504040204" pitchFamily="34" charset="-120"/>
              <a:ea typeface="微軟正黑體" panose="020B0604030504040204" pitchFamily="34" charset="-120"/>
            </a:rPr>
            <a:t>、車載電腦  </a:t>
          </a:r>
          <a:r>
            <a:rPr lang="en-US" altLang="zh-TW" sz="1800" dirty="0">
              <a:latin typeface="微軟正黑體" panose="020B0604030504040204" pitchFamily="34" charset="-120"/>
              <a:ea typeface="微軟正黑體" panose="020B0604030504040204" pitchFamily="34" charset="-120"/>
            </a:rPr>
            <a:t>2</a:t>
          </a:r>
          <a:r>
            <a:rPr lang="zh-TW" altLang="en-US" sz="1800" dirty="0">
              <a:latin typeface="微軟正黑體" panose="020B0604030504040204" pitchFamily="34" charset="-120"/>
              <a:ea typeface="微軟正黑體" panose="020B0604030504040204" pitchFamily="34" charset="-120"/>
            </a:rPr>
            <a:t>、邊緣運算</a:t>
          </a:r>
          <a:r>
            <a:rPr lang="en-US" altLang="zh-TW" sz="1800" dirty="0">
              <a:latin typeface="微軟正黑體" panose="020B0604030504040204" pitchFamily="34" charset="-120"/>
              <a:ea typeface="微軟正黑體" panose="020B0604030504040204" pitchFamily="34" charset="-120"/>
            </a:rPr>
            <a:t>AI</a:t>
          </a:r>
          <a:r>
            <a:rPr lang="zh-TW" altLang="en-US" sz="1800" dirty="0">
              <a:latin typeface="微軟正黑體" panose="020B0604030504040204" pitchFamily="34" charset="-120"/>
              <a:ea typeface="微軟正黑體" panose="020B0604030504040204" pitchFamily="34" charset="-120"/>
            </a:rPr>
            <a:t>電腦 </a:t>
          </a:r>
          <a:r>
            <a:rPr lang="en-US" altLang="zh-TW" sz="1800" dirty="0">
              <a:latin typeface="微軟正黑體" panose="020B0604030504040204" pitchFamily="34" charset="-120"/>
              <a:ea typeface="微軟正黑體" panose="020B0604030504040204" pitchFamily="34" charset="-120"/>
            </a:rPr>
            <a:t>3</a:t>
          </a:r>
          <a:r>
            <a:rPr lang="zh-TW" altLang="en-US" sz="1800" dirty="0">
              <a:latin typeface="微軟正黑體" panose="020B0604030504040204" pitchFamily="34" charset="-120"/>
              <a:ea typeface="微軟正黑體" panose="020B0604030504040204" pitchFamily="34" charset="-120"/>
            </a:rPr>
            <a:t>、嵌入式電腦   </a:t>
          </a:r>
          <a:r>
            <a:rPr lang="en-US" altLang="zh-TW" sz="1800" dirty="0">
              <a:latin typeface="微軟正黑體" panose="020B0604030504040204" pitchFamily="34" charset="-120"/>
              <a:ea typeface="微軟正黑體" panose="020B0604030504040204" pitchFamily="34" charset="-120"/>
            </a:rPr>
            <a:t>4</a:t>
          </a:r>
          <a:r>
            <a:rPr lang="zh-TW" altLang="en-US" sz="1800" dirty="0">
              <a:latin typeface="微軟正黑體" panose="020B0604030504040204" pitchFamily="34" charset="-120"/>
              <a:ea typeface="微軟正黑體" panose="020B0604030504040204" pitchFamily="34" charset="-120"/>
            </a:rPr>
            <a:t>、</a:t>
          </a:r>
          <a:r>
            <a:rPr lang="en-US" altLang="zh-TW" sz="1800" dirty="0">
              <a:latin typeface="微軟正黑體" panose="020B0604030504040204" pitchFamily="34" charset="-120"/>
              <a:ea typeface="微軟正黑體" panose="020B0604030504040204" pitchFamily="34" charset="-120"/>
            </a:rPr>
            <a:t>HMI</a:t>
          </a:r>
          <a:r>
            <a:rPr lang="zh-TW" altLang="en-US" sz="1800" dirty="0">
              <a:latin typeface="微軟正黑體" panose="020B0604030504040204" pitchFamily="34" charset="-120"/>
              <a:ea typeface="微軟正黑體" panose="020B0604030504040204" pitchFamily="34" charset="-120"/>
            </a:rPr>
            <a:t>顯示器電腦</a:t>
          </a:r>
        </a:p>
      </dgm:t>
    </dgm:pt>
    <dgm:pt modelId="{694B069B-4167-4AB6-8414-430EB3336EFF}" type="parTrans" cxnId="{A7EE15BA-179A-42D6-8AB1-54F86230783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0C3F46F-8373-48E2-8298-5C6E589B1CBC}" type="sibTrans" cxnId="{A7EE15BA-179A-42D6-8AB1-54F86230783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263B078-0B25-47CA-B620-1FE3120E9B2A}">
      <dgm:prSet phldrT="[文字]"/>
      <dgm:spPr/>
      <dgm:t>
        <a:bodyPr/>
        <a:lstStyle/>
        <a:p>
          <a:r>
            <a:rPr lang="zh-TW" altLang="en-US" dirty="0">
              <a:latin typeface="微軟正黑體" panose="020B0604030504040204" pitchFamily="34" charset="-120"/>
              <a:ea typeface="微軟正黑體" panose="020B0604030504040204" pitchFamily="34" charset="-120"/>
            </a:rPr>
            <a:t>下游</a:t>
          </a:r>
        </a:p>
      </dgm:t>
    </dgm:pt>
    <dgm:pt modelId="{3199F43D-C8F5-48D1-9DDF-4F94FBE6EC9C}" type="parTrans" cxnId="{2A0DACA9-5D45-4166-9CB7-F213AC5F4BE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4926E00-CD87-4405-A605-73FC3C1BA725}" type="sibTrans" cxnId="{2A0DACA9-5D45-4166-9CB7-F213AC5F4BE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9A6D31E-17B7-4808-9B1A-5FED170ACD03}">
      <dgm:prSet phldrT="[文字]"/>
      <dgm:spPr/>
      <dgm:t>
        <a:bodyPr/>
        <a:lstStyle/>
        <a:p>
          <a:r>
            <a:rPr lang="zh-TW" altLang="en-US" sz="2200" dirty="0">
              <a:latin typeface="微軟正黑體" panose="020B0604030504040204" pitchFamily="34" charset="-120"/>
              <a:ea typeface="微軟正黑體" panose="020B0604030504040204" pitchFamily="34" charset="-120"/>
            </a:rPr>
            <a:t>應用</a:t>
          </a:r>
        </a:p>
      </dgm:t>
    </dgm:pt>
    <dgm:pt modelId="{0779530B-9585-4AAA-B70F-DC5F268D1014}" type="parTrans" cxnId="{48875681-710A-495F-B495-32EAA911A0C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2F84A7E-70B9-4583-82CE-50BE293DDDD6}" type="sibTrans" cxnId="{48875681-710A-495F-B495-32EAA911A0C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8246F54-E4D7-4698-BD53-EF8658BE6F74}">
      <dgm:prSet phldrT="[文字]" custT="1"/>
      <dgm:spPr/>
      <dgm:t>
        <a:bodyPr/>
        <a:lstStyle/>
        <a:p>
          <a:r>
            <a:rPr lang="zh-TW" altLang="en-US" sz="1800" dirty="0">
              <a:latin typeface="微軟正黑體" panose="020B0604030504040204" pitchFamily="34" charset="-120"/>
              <a:ea typeface="微軟正黑體" panose="020B0604030504040204" pitchFamily="34" charset="-120"/>
            </a:rPr>
            <a:t>系統整合商、經銷商、軟體加值商及車廠</a:t>
          </a:r>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dgm:t>
    </dgm:pt>
    <dgm:pt modelId="{BDE7DE11-3790-4A5D-A399-C1650F04011E}" type="parTrans" cxnId="{0FA73DDF-862D-4537-9A5A-91AE8D185BE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5932C57-AC48-4C82-88C3-EB54B29C1EF7}" type="sibTrans" cxnId="{0FA73DDF-862D-4537-9A5A-91AE8D185BE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94D29A0-3D76-4F2A-AA31-5B1486FF0842}" type="pres">
      <dgm:prSet presAssocID="{7E4705C0-FDEE-41B3-ABBC-F964BBCBA90B}" presName="linearFlow" presStyleCnt="0">
        <dgm:presLayoutVars>
          <dgm:dir/>
          <dgm:animLvl val="lvl"/>
          <dgm:resizeHandles val="exact"/>
        </dgm:presLayoutVars>
      </dgm:prSet>
      <dgm:spPr/>
    </dgm:pt>
    <dgm:pt modelId="{AB94AFD7-AB72-48D6-A608-01AC271AA302}" type="pres">
      <dgm:prSet presAssocID="{3C50F5F0-47AA-49D5-9ECD-70EA9B319D91}" presName="composite" presStyleCnt="0"/>
      <dgm:spPr/>
    </dgm:pt>
    <dgm:pt modelId="{56EAC446-E843-471C-8392-CA41EFFDAE38}" type="pres">
      <dgm:prSet presAssocID="{3C50F5F0-47AA-49D5-9ECD-70EA9B319D91}" presName="parentText" presStyleLbl="alignNode1" presStyleIdx="0" presStyleCnt="3">
        <dgm:presLayoutVars>
          <dgm:chMax val="1"/>
          <dgm:bulletEnabled val="1"/>
        </dgm:presLayoutVars>
      </dgm:prSet>
      <dgm:spPr/>
    </dgm:pt>
    <dgm:pt modelId="{3A41651C-0919-441D-B8F9-6DDC3D546B4A}" type="pres">
      <dgm:prSet presAssocID="{3C50F5F0-47AA-49D5-9ECD-70EA9B319D91}" presName="descendantText" presStyleLbl="alignAcc1" presStyleIdx="0" presStyleCnt="3">
        <dgm:presLayoutVars>
          <dgm:bulletEnabled val="1"/>
        </dgm:presLayoutVars>
      </dgm:prSet>
      <dgm:spPr/>
    </dgm:pt>
    <dgm:pt modelId="{1C72A58A-23E6-4094-A3F8-A0D3537A83E6}" type="pres">
      <dgm:prSet presAssocID="{56D6EF95-DA2F-4CF3-A5F7-877EBE632F66}" presName="sp" presStyleCnt="0"/>
      <dgm:spPr/>
    </dgm:pt>
    <dgm:pt modelId="{5AD44187-A481-41B7-8914-B0CB85A0E66B}" type="pres">
      <dgm:prSet presAssocID="{D52D1106-E6C2-40F6-AF7E-E98E31E436F8}" presName="composite" presStyleCnt="0"/>
      <dgm:spPr/>
    </dgm:pt>
    <dgm:pt modelId="{DB6755FA-BF14-42CE-B064-0C3F32C0487B}" type="pres">
      <dgm:prSet presAssocID="{D52D1106-E6C2-40F6-AF7E-E98E31E436F8}" presName="parentText" presStyleLbl="alignNode1" presStyleIdx="1" presStyleCnt="3">
        <dgm:presLayoutVars>
          <dgm:chMax val="1"/>
          <dgm:bulletEnabled val="1"/>
        </dgm:presLayoutVars>
      </dgm:prSet>
      <dgm:spPr/>
    </dgm:pt>
    <dgm:pt modelId="{D9C85BC9-EF62-49A9-858B-BA6A760F2BA0}" type="pres">
      <dgm:prSet presAssocID="{D52D1106-E6C2-40F6-AF7E-E98E31E436F8}" presName="descendantText" presStyleLbl="alignAcc1" presStyleIdx="1" presStyleCnt="3">
        <dgm:presLayoutVars>
          <dgm:bulletEnabled val="1"/>
        </dgm:presLayoutVars>
      </dgm:prSet>
      <dgm:spPr/>
    </dgm:pt>
    <dgm:pt modelId="{B99F8480-BACE-4CAF-8CBB-B9699AD1047A}" type="pres">
      <dgm:prSet presAssocID="{AF186C29-E4F1-4B79-A3D8-8831E37BCB52}" presName="sp" presStyleCnt="0"/>
      <dgm:spPr/>
    </dgm:pt>
    <dgm:pt modelId="{22175CC8-10AE-41AD-BE4C-4C4B8C46D664}" type="pres">
      <dgm:prSet presAssocID="{2263B078-0B25-47CA-B620-1FE3120E9B2A}" presName="composite" presStyleCnt="0"/>
      <dgm:spPr/>
    </dgm:pt>
    <dgm:pt modelId="{F871F5A0-6853-4420-A984-9C3272F151DA}" type="pres">
      <dgm:prSet presAssocID="{2263B078-0B25-47CA-B620-1FE3120E9B2A}" presName="parentText" presStyleLbl="alignNode1" presStyleIdx="2" presStyleCnt="3">
        <dgm:presLayoutVars>
          <dgm:chMax val="1"/>
          <dgm:bulletEnabled val="1"/>
        </dgm:presLayoutVars>
      </dgm:prSet>
      <dgm:spPr/>
    </dgm:pt>
    <dgm:pt modelId="{A2925073-E065-4148-9BFB-40FCB02DD34C}" type="pres">
      <dgm:prSet presAssocID="{2263B078-0B25-47CA-B620-1FE3120E9B2A}" presName="descendantText" presStyleLbl="alignAcc1" presStyleIdx="2" presStyleCnt="3">
        <dgm:presLayoutVars>
          <dgm:bulletEnabled val="1"/>
        </dgm:presLayoutVars>
      </dgm:prSet>
      <dgm:spPr/>
    </dgm:pt>
  </dgm:ptLst>
  <dgm:cxnLst>
    <dgm:cxn modelId="{7973EC15-3CC6-46BF-9093-C833821CB1B2}" type="presOf" srcId="{B8246F54-E4D7-4698-BD53-EF8658BE6F74}" destId="{A2925073-E065-4148-9BFB-40FCB02DD34C}" srcOrd="0" destOrd="1" presId="urn:microsoft.com/office/officeart/2005/8/layout/chevron2"/>
    <dgm:cxn modelId="{F01FE03F-8946-4797-B935-287F2FB7026D}" srcId="{3C50F5F0-47AA-49D5-9ECD-70EA9B319D91}" destId="{BADFD5D6-5F65-417B-B7F1-F7554B5080EF}" srcOrd="0" destOrd="0" parTransId="{64E813BC-8178-4B24-B763-EB70888669F4}" sibTransId="{167DF10A-5A6F-4D4A-BE64-CF3F5FF052A6}"/>
    <dgm:cxn modelId="{B8FA725F-862E-4C1E-9B57-32D330811D04}" type="presOf" srcId="{6F9CAE8B-4239-4B4D-B1D0-E1DF7D86C299}" destId="{D9C85BC9-EF62-49A9-858B-BA6A760F2BA0}" srcOrd="0" destOrd="1" presId="urn:microsoft.com/office/officeart/2005/8/layout/chevron2"/>
    <dgm:cxn modelId="{36F1C165-93C5-4609-97F6-BAC65B455CE9}" type="presOf" srcId="{D52D1106-E6C2-40F6-AF7E-E98E31E436F8}" destId="{DB6755FA-BF14-42CE-B064-0C3F32C0487B}" srcOrd="0" destOrd="0" presId="urn:microsoft.com/office/officeart/2005/8/layout/chevron2"/>
    <dgm:cxn modelId="{711A924E-979B-49DD-879B-E7C3788EAE71}" type="presOf" srcId="{3C50F5F0-47AA-49D5-9ECD-70EA9B319D91}" destId="{56EAC446-E843-471C-8392-CA41EFFDAE38}" srcOrd="0" destOrd="0" presId="urn:microsoft.com/office/officeart/2005/8/layout/chevron2"/>
    <dgm:cxn modelId="{87C36C73-CEDF-418C-B53D-845EA4C8512E}" srcId="{D52D1106-E6C2-40F6-AF7E-E98E31E436F8}" destId="{3A59B1F9-7213-4976-A284-46692EAEECCB}" srcOrd="0" destOrd="0" parTransId="{00F2D4A3-69F9-408A-8743-92AD51E6863A}" sibTransId="{914EA0B2-A3E8-4A97-927A-0E9B4FAABB8C}"/>
    <dgm:cxn modelId="{668C8473-4E58-4D59-BD85-9A3706D2C729}" type="presOf" srcId="{3F0F75BE-856E-42C5-A6E8-B4A46C12A8BD}" destId="{3A41651C-0919-441D-B8F9-6DDC3D546B4A}" srcOrd="0" destOrd="1" presId="urn:microsoft.com/office/officeart/2005/8/layout/chevron2"/>
    <dgm:cxn modelId="{6C6BED56-D2D0-407A-B6B8-0A3889EE5B33}" type="presOf" srcId="{3A59B1F9-7213-4976-A284-46692EAEECCB}" destId="{D9C85BC9-EF62-49A9-858B-BA6A760F2BA0}" srcOrd="0" destOrd="0" presId="urn:microsoft.com/office/officeart/2005/8/layout/chevron2"/>
    <dgm:cxn modelId="{48875681-710A-495F-B495-32EAA911A0C4}" srcId="{2263B078-0B25-47CA-B620-1FE3120E9B2A}" destId="{D9A6D31E-17B7-4808-9B1A-5FED170ACD03}" srcOrd="0" destOrd="0" parTransId="{0779530B-9585-4AAA-B70F-DC5F268D1014}" sibTransId="{92F84A7E-70B9-4583-82CE-50BE293DDDD6}"/>
    <dgm:cxn modelId="{1F7BB881-2139-42EE-A131-0A42D01A6C1B}" type="presOf" srcId="{BADFD5D6-5F65-417B-B7F1-F7554B5080EF}" destId="{3A41651C-0919-441D-B8F9-6DDC3D546B4A}" srcOrd="0" destOrd="0" presId="urn:microsoft.com/office/officeart/2005/8/layout/chevron2"/>
    <dgm:cxn modelId="{EB35DE82-7903-44A8-9F6A-F4E71B37784C}" type="presOf" srcId="{D9A6D31E-17B7-4808-9B1A-5FED170ACD03}" destId="{A2925073-E065-4148-9BFB-40FCB02DD34C}" srcOrd="0" destOrd="0" presId="urn:microsoft.com/office/officeart/2005/8/layout/chevron2"/>
    <dgm:cxn modelId="{54EF9691-BF85-4083-820D-9727CD84FF9D}" srcId="{BADFD5D6-5F65-417B-B7F1-F7554B5080EF}" destId="{3F0F75BE-856E-42C5-A6E8-B4A46C12A8BD}" srcOrd="0" destOrd="0" parTransId="{44B0FBF1-9C28-4B7B-8FC0-62CE54F31294}" sibTransId="{DA37440E-07F7-4F66-9758-40AF136D2C56}"/>
    <dgm:cxn modelId="{2A0DACA9-5D45-4166-9CB7-F213AC5F4BE4}" srcId="{7E4705C0-FDEE-41B3-ABBC-F964BBCBA90B}" destId="{2263B078-0B25-47CA-B620-1FE3120E9B2A}" srcOrd="2" destOrd="0" parTransId="{3199F43D-C8F5-48D1-9DDF-4F94FBE6EC9C}" sibTransId="{54926E00-CD87-4405-A605-73FC3C1BA725}"/>
    <dgm:cxn modelId="{C877F7AF-4B02-4EC4-ADA3-928214EBBB2A}" type="presOf" srcId="{7E4705C0-FDEE-41B3-ABBC-F964BBCBA90B}" destId="{094D29A0-3D76-4F2A-AA31-5B1486FF0842}" srcOrd="0" destOrd="0" presId="urn:microsoft.com/office/officeart/2005/8/layout/chevron2"/>
    <dgm:cxn modelId="{A7EE15BA-179A-42D6-8AB1-54F86230783D}" srcId="{D52D1106-E6C2-40F6-AF7E-E98E31E436F8}" destId="{6F9CAE8B-4239-4B4D-B1D0-E1DF7D86C299}" srcOrd="1" destOrd="0" parTransId="{694B069B-4167-4AB6-8414-430EB3336EFF}" sibTransId="{F0C3F46F-8373-48E2-8298-5C6E589B1CBC}"/>
    <dgm:cxn modelId="{B3F085D4-9A5B-44CD-812D-E04F22D390AC}" srcId="{7E4705C0-FDEE-41B3-ABBC-F964BBCBA90B}" destId="{D52D1106-E6C2-40F6-AF7E-E98E31E436F8}" srcOrd="1" destOrd="0" parTransId="{8BA6B11A-E0E7-47F5-A399-E189AB6660F2}" sibTransId="{AF186C29-E4F1-4B79-A3D8-8831E37BCB52}"/>
    <dgm:cxn modelId="{0FA73DDF-862D-4537-9A5A-91AE8D185BED}" srcId="{D9A6D31E-17B7-4808-9B1A-5FED170ACD03}" destId="{B8246F54-E4D7-4698-BD53-EF8658BE6F74}" srcOrd="0" destOrd="0" parTransId="{BDE7DE11-3790-4A5D-A399-C1650F04011E}" sibTransId="{65932C57-AC48-4C82-88C3-EB54B29C1EF7}"/>
    <dgm:cxn modelId="{8FD9F6E1-31B9-4105-A0FC-8056E15B3884}" type="presOf" srcId="{2263B078-0B25-47CA-B620-1FE3120E9B2A}" destId="{F871F5A0-6853-4420-A984-9C3272F151DA}" srcOrd="0" destOrd="0" presId="urn:microsoft.com/office/officeart/2005/8/layout/chevron2"/>
    <dgm:cxn modelId="{B45126E6-2DB7-456C-B013-C69926671587}" srcId="{7E4705C0-FDEE-41B3-ABBC-F964BBCBA90B}" destId="{3C50F5F0-47AA-49D5-9ECD-70EA9B319D91}" srcOrd="0" destOrd="0" parTransId="{72798A12-C88E-41F6-9122-B25675377773}" sibTransId="{56D6EF95-DA2F-4CF3-A5F7-877EBE632F66}"/>
    <dgm:cxn modelId="{360CD324-350D-4749-BFA0-BB96C422E311}" type="presParOf" srcId="{094D29A0-3D76-4F2A-AA31-5B1486FF0842}" destId="{AB94AFD7-AB72-48D6-A608-01AC271AA302}" srcOrd="0" destOrd="0" presId="urn:microsoft.com/office/officeart/2005/8/layout/chevron2"/>
    <dgm:cxn modelId="{C3A2A684-2E8C-4857-923F-01B0178EDE47}" type="presParOf" srcId="{AB94AFD7-AB72-48D6-A608-01AC271AA302}" destId="{56EAC446-E843-471C-8392-CA41EFFDAE38}" srcOrd="0" destOrd="0" presId="urn:microsoft.com/office/officeart/2005/8/layout/chevron2"/>
    <dgm:cxn modelId="{3EF4E313-5DBC-4AFF-8905-F4C261F20497}" type="presParOf" srcId="{AB94AFD7-AB72-48D6-A608-01AC271AA302}" destId="{3A41651C-0919-441D-B8F9-6DDC3D546B4A}" srcOrd="1" destOrd="0" presId="urn:microsoft.com/office/officeart/2005/8/layout/chevron2"/>
    <dgm:cxn modelId="{8ACC7D3E-ACDE-4F22-B7E9-F2F95458E5E8}" type="presParOf" srcId="{094D29A0-3D76-4F2A-AA31-5B1486FF0842}" destId="{1C72A58A-23E6-4094-A3F8-A0D3537A83E6}" srcOrd="1" destOrd="0" presId="urn:microsoft.com/office/officeart/2005/8/layout/chevron2"/>
    <dgm:cxn modelId="{A700A495-2954-4992-83AE-9BABB3233A87}" type="presParOf" srcId="{094D29A0-3D76-4F2A-AA31-5B1486FF0842}" destId="{5AD44187-A481-41B7-8914-B0CB85A0E66B}" srcOrd="2" destOrd="0" presId="urn:microsoft.com/office/officeart/2005/8/layout/chevron2"/>
    <dgm:cxn modelId="{2C08F992-886F-4289-BD7E-CEE555817A22}" type="presParOf" srcId="{5AD44187-A481-41B7-8914-B0CB85A0E66B}" destId="{DB6755FA-BF14-42CE-B064-0C3F32C0487B}" srcOrd="0" destOrd="0" presId="urn:microsoft.com/office/officeart/2005/8/layout/chevron2"/>
    <dgm:cxn modelId="{A08603DA-2289-4DAF-B16C-9DA77F460648}" type="presParOf" srcId="{5AD44187-A481-41B7-8914-B0CB85A0E66B}" destId="{D9C85BC9-EF62-49A9-858B-BA6A760F2BA0}" srcOrd="1" destOrd="0" presId="urn:microsoft.com/office/officeart/2005/8/layout/chevron2"/>
    <dgm:cxn modelId="{35CBCDDF-1486-43A7-AA27-2F8339BEF52B}" type="presParOf" srcId="{094D29A0-3D76-4F2A-AA31-5B1486FF0842}" destId="{B99F8480-BACE-4CAF-8CBB-B9699AD1047A}" srcOrd="3" destOrd="0" presId="urn:microsoft.com/office/officeart/2005/8/layout/chevron2"/>
    <dgm:cxn modelId="{E621F28C-8169-4B63-94D1-0E08A3EC862C}" type="presParOf" srcId="{094D29A0-3D76-4F2A-AA31-5B1486FF0842}" destId="{22175CC8-10AE-41AD-BE4C-4C4B8C46D664}" srcOrd="4" destOrd="0" presId="urn:microsoft.com/office/officeart/2005/8/layout/chevron2"/>
    <dgm:cxn modelId="{5D942C68-BF30-49C7-BBE8-4D4CE3E0748A}" type="presParOf" srcId="{22175CC8-10AE-41AD-BE4C-4C4B8C46D664}" destId="{F871F5A0-6853-4420-A984-9C3272F151DA}" srcOrd="0" destOrd="0" presId="urn:microsoft.com/office/officeart/2005/8/layout/chevron2"/>
    <dgm:cxn modelId="{F9D289BC-74F6-4D19-87E4-E520A0E4CAD6}" type="presParOf" srcId="{22175CC8-10AE-41AD-BE4C-4C4B8C46D664}" destId="{A2925073-E065-4148-9BFB-40FCB02DD34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C69095-F78B-44E6-9D80-DF10DDEA5215}"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zh-TW" altLang="en-US"/>
        </a:p>
      </dgm:t>
    </dgm:pt>
    <dgm:pt modelId="{1C92AAF5-A7E8-4BF9-BA1B-9DC91580883B}">
      <dgm:prSet phldrT="[文字]" custT="1"/>
      <dgm:spPr/>
      <dgm:t>
        <a:bodyPr/>
        <a:lstStyle/>
        <a:p>
          <a:pPr algn="ctr"/>
          <a:r>
            <a:rPr lang="zh-TW" altLang="en-US" sz="2800" b="1" u="sng" dirty="0">
              <a:solidFill>
                <a:srgbClr val="FF0000"/>
              </a:solidFill>
              <a:effectLst>
                <a:outerShdw blurRad="38100" dist="38100" dir="2700000" algn="tl">
                  <a:srgbClr val="000000">
                    <a:alpha val="43137"/>
                  </a:srgbClr>
                </a:outerShdw>
              </a:effectLst>
            </a:rPr>
            <a:t>三年平均配發率 </a:t>
          </a:r>
          <a:r>
            <a:rPr lang="en-US" altLang="zh-TW" sz="2800" b="1" u="sng" dirty="0">
              <a:solidFill>
                <a:srgbClr val="FF0000"/>
              </a:solidFill>
              <a:effectLst>
                <a:outerShdw blurRad="38100" dist="38100" dir="2700000" algn="tl">
                  <a:srgbClr val="000000">
                    <a:alpha val="43137"/>
                  </a:srgbClr>
                </a:outerShdw>
              </a:effectLst>
            </a:rPr>
            <a:t>&gt; 75%</a:t>
          </a:r>
          <a:endParaRPr lang="zh-TW" altLang="en-US" sz="2800" b="1" u="sng" dirty="0">
            <a:solidFill>
              <a:srgbClr val="FF0000"/>
            </a:solidFill>
            <a:effectLst>
              <a:outerShdw blurRad="38100" dist="38100" dir="2700000" algn="tl">
                <a:srgbClr val="000000">
                  <a:alpha val="43137"/>
                </a:srgbClr>
              </a:outerShdw>
            </a:effectLst>
          </a:endParaRPr>
        </a:p>
      </dgm:t>
    </dgm:pt>
    <dgm:pt modelId="{BEE8F080-B611-418C-8D7F-27589E485112}" type="parTrans" cxnId="{26E5CBAD-7089-4B87-9DCD-C7DF5E01A226}">
      <dgm:prSet/>
      <dgm:spPr/>
      <dgm:t>
        <a:bodyPr/>
        <a:lstStyle/>
        <a:p>
          <a:endParaRPr lang="zh-TW" altLang="en-US"/>
        </a:p>
      </dgm:t>
    </dgm:pt>
    <dgm:pt modelId="{6FA664F3-299C-422F-ACDE-2A427C59CCC2}" type="sibTrans" cxnId="{26E5CBAD-7089-4B87-9DCD-C7DF5E01A226}">
      <dgm:prSet/>
      <dgm:spPr/>
      <dgm:t>
        <a:bodyPr/>
        <a:lstStyle/>
        <a:p>
          <a:endParaRPr lang="zh-TW" altLang="en-US"/>
        </a:p>
      </dgm:t>
    </dgm:pt>
    <dgm:pt modelId="{6CB07B89-0715-4235-8B26-3235FFE644E9}">
      <dgm:prSet phldrT="[文字]" custT="1"/>
      <dgm:spPr/>
      <dgm:t>
        <a:bodyPr/>
        <a:lstStyle/>
        <a:p>
          <a:pPr>
            <a:lnSpc>
              <a:spcPts val="3000"/>
            </a:lnSpc>
            <a:spcAft>
              <a:spcPts val="0"/>
            </a:spcAft>
          </a:pPr>
          <a:r>
            <a:rPr lang="zh-TW" altLang="zh-TW" sz="2400" dirty="0">
              <a:latin typeface="微軟正黑體" panose="020B0604030504040204" pitchFamily="34" charset="-120"/>
              <a:ea typeface="微軟正黑體" panose="020B0604030504040204" pitchFamily="34" charset="-120"/>
              <a:cs typeface="Times New Roman" panose="02020603050405020304" pitchFamily="18" charset="0"/>
            </a:rPr>
            <a:t>本公司經營高科技之電腦及網路相關產業，處於企業生命週期之成長期，配合整體環境及產業成長特性，為達成公司永續經營、追求股東長期利益、穩定經營績效目標，依公司未來之資本支出預算及資金需求情形，股利之發放總額應不低於可分配盈餘之</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2400" dirty="0">
              <a:latin typeface="微軟正黑體" panose="020B0604030504040204" pitchFamily="34" charset="-120"/>
              <a:ea typeface="微軟正黑體" panose="020B0604030504040204" pitchFamily="34" charset="-120"/>
              <a:cs typeface="Times New Roman" panose="02020603050405020304" pitchFamily="18" charset="0"/>
            </a:rPr>
            <a:t>，以維持每股盈餘之穩定成長，其股票股利之分配以不高於擬發放股利總數之</a:t>
          </a:r>
          <a:r>
            <a:rPr lang="en-US" altLang="zh-TW" sz="2400" dirty="0">
              <a:latin typeface="微軟正黑體" panose="020B0604030504040204" pitchFamily="34" charset="-120"/>
              <a:ea typeface="微軟正黑體" panose="020B0604030504040204" pitchFamily="34" charset="-120"/>
              <a:cs typeface="Times New Roman" panose="02020603050405020304" pitchFamily="18" charset="0"/>
            </a:rPr>
            <a:t>75%</a:t>
          </a:r>
          <a:r>
            <a:rPr lang="zh-TW" altLang="zh-TW" sz="2400" dirty="0">
              <a:latin typeface="微軟正黑體" panose="020B0604030504040204" pitchFamily="34" charset="-120"/>
              <a:ea typeface="微軟正黑體" panose="020B0604030504040204" pitchFamily="34" charset="-120"/>
              <a:cs typeface="Times New Roman" panose="02020603050405020304" pitchFamily="18" charset="0"/>
            </a:rPr>
            <a:t>為限。</a:t>
          </a:r>
          <a:endParaRPr lang="zh-TW" altLang="en-US" sz="2400" dirty="0">
            <a:latin typeface="微軟正黑體" panose="020B0604030504040204" pitchFamily="34" charset="-120"/>
            <a:ea typeface="微軟正黑體" panose="020B0604030504040204" pitchFamily="34" charset="-120"/>
          </a:endParaRPr>
        </a:p>
      </dgm:t>
    </dgm:pt>
    <dgm:pt modelId="{A4AF9112-50F2-4197-8EA9-45892CCED0A7}" type="parTrans" cxnId="{0EAFB27A-66DF-46B4-8089-3184F2250182}">
      <dgm:prSet/>
      <dgm:spPr/>
      <dgm:t>
        <a:bodyPr/>
        <a:lstStyle/>
        <a:p>
          <a:endParaRPr lang="zh-TW" altLang="en-US"/>
        </a:p>
      </dgm:t>
    </dgm:pt>
    <dgm:pt modelId="{D7A96724-E67D-4E70-8330-8AF728322ADD}" type="sibTrans" cxnId="{0EAFB27A-66DF-46B4-8089-3184F2250182}">
      <dgm:prSet/>
      <dgm:spPr/>
      <dgm:t>
        <a:bodyPr/>
        <a:lstStyle/>
        <a:p>
          <a:endParaRPr lang="zh-TW" altLang="en-US"/>
        </a:p>
      </dgm:t>
    </dgm:pt>
    <dgm:pt modelId="{F5D16D67-1ABF-4C6B-A61E-60BCBC883489}" type="pres">
      <dgm:prSet presAssocID="{C0C69095-F78B-44E6-9D80-DF10DDEA5215}" presName="Name0" presStyleCnt="0">
        <dgm:presLayoutVars>
          <dgm:chMax/>
          <dgm:chPref/>
          <dgm:dir/>
          <dgm:animLvl val="lvl"/>
        </dgm:presLayoutVars>
      </dgm:prSet>
      <dgm:spPr/>
    </dgm:pt>
    <dgm:pt modelId="{544BE8B9-4DAE-4A61-92D5-214725240232}" type="pres">
      <dgm:prSet presAssocID="{1C92AAF5-A7E8-4BF9-BA1B-9DC91580883B}" presName="composite" presStyleCnt="0"/>
      <dgm:spPr/>
    </dgm:pt>
    <dgm:pt modelId="{DD7EE363-956A-42A4-B0C0-A15778AD755E}" type="pres">
      <dgm:prSet presAssocID="{1C92AAF5-A7E8-4BF9-BA1B-9DC91580883B}" presName="ParentAccentShape" presStyleLbl="trBgShp" presStyleIdx="0" presStyleCnt="2" custScaleX="77582" custScaleY="127099" custLinFactNeighborX="-9471" custLinFactNeighborY="485"/>
      <dgm:spPr/>
    </dgm:pt>
    <dgm:pt modelId="{2FA61687-3C64-458A-A7B7-FBB33C4A68A8}" type="pres">
      <dgm:prSet presAssocID="{1C92AAF5-A7E8-4BF9-BA1B-9DC91580883B}" presName="ParentText" presStyleLbl="revTx" presStyleIdx="0" presStyleCnt="2" custScaleX="92884" custLinFactNeighborX="-19204" custLinFactNeighborY="276">
        <dgm:presLayoutVars>
          <dgm:chMax val="1"/>
          <dgm:chPref val="1"/>
          <dgm:bulletEnabled val="1"/>
        </dgm:presLayoutVars>
      </dgm:prSet>
      <dgm:spPr/>
    </dgm:pt>
    <dgm:pt modelId="{E9B4E83B-5D8B-4EA5-8953-7F68DDB5195F}" type="pres">
      <dgm:prSet presAssocID="{1C92AAF5-A7E8-4BF9-BA1B-9DC91580883B}" presName="ChildText" presStyleLbl="revTx" presStyleIdx="1" presStyleCnt="2" custScaleX="200063" custScaleY="78959" custLinFactNeighborX="4750" custLinFactNeighborY="-23899">
        <dgm:presLayoutVars>
          <dgm:chMax val="0"/>
          <dgm:chPref val="0"/>
        </dgm:presLayoutVars>
      </dgm:prSet>
      <dgm:spPr/>
    </dgm:pt>
    <dgm:pt modelId="{327AF41B-9D94-46D2-8D95-1874DCBF1AEC}" type="pres">
      <dgm:prSet presAssocID="{1C92AAF5-A7E8-4BF9-BA1B-9DC91580883B}" presName="ChildAccentShape" presStyleLbl="trBgShp" presStyleIdx="1" presStyleCnt="2" custScaleX="89955" custScaleY="127125" custLinFactX="258527" custLinFactNeighborX="300000" custLinFactNeighborY="0"/>
      <dgm:spPr/>
    </dgm:pt>
    <dgm:pt modelId="{E81F5624-47CC-40B6-9A31-585A286F0F52}" type="pres">
      <dgm:prSet presAssocID="{1C92AAF5-A7E8-4BF9-BA1B-9DC91580883B}" presName="Image" presStyleLbl="alignImgPlace1" presStyleIdx="0" presStyleCnt="1" custScaleX="70366" custScaleY="82362" custLinFactNeighborX="-3870" custLinFactNeighborY="190"/>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pt>
  </dgm:ptLst>
  <dgm:cxnLst>
    <dgm:cxn modelId="{6E775232-75EF-46B4-838F-48A9F3D196D6}" type="presOf" srcId="{1C92AAF5-A7E8-4BF9-BA1B-9DC91580883B}" destId="{2FA61687-3C64-458A-A7B7-FBB33C4A68A8}" srcOrd="0" destOrd="0" presId="urn:microsoft.com/office/officeart/2009/3/layout/SnapshotPictureList"/>
    <dgm:cxn modelId="{0EAFB27A-66DF-46B4-8089-3184F2250182}" srcId="{1C92AAF5-A7E8-4BF9-BA1B-9DC91580883B}" destId="{6CB07B89-0715-4235-8B26-3235FFE644E9}" srcOrd="0" destOrd="0" parTransId="{A4AF9112-50F2-4197-8EA9-45892CCED0A7}" sibTransId="{D7A96724-E67D-4E70-8330-8AF728322ADD}"/>
    <dgm:cxn modelId="{15E7A29E-83AC-421D-94B6-D40FB2E30CAA}" type="presOf" srcId="{C0C69095-F78B-44E6-9D80-DF10DDEA5215}" destId="{F5D16D67-1ABF-4C6B-A61E-60BCBC883489}" srcOrd="0" destOrd="0" presId="urn:microsoft.com/office/officeart/2009/3/layout/SnapshotPictureList"/>
    <dgm:cxn modelId="{26E5CBAD-7089-4B87-9DCD-C7DF5E01A226}" srcId="{C0C69095-F78B-44E6-9D80-DF10DDEA5215}" destId="{1C92AAF5-A7E8-4BF9-BA1B-9DC91580883B}" srcOrd="0" destOrd="0" parTransId="{BEE8F080-B611-418C-8D7F-27589E485112}" sibTransId="{6FA664F3-299C-422F-ACDE-2A427C59CCC2}"/>
    <dgm:cxn modelId="{C4CBB6D6-5981-40C4-813D-8A664822AA75}" type="presOf" srcId="{6CB07B89-0715-4235-8B26-3235FFE644E9}" destId="{E9B4E83B-5D8B-4EA5-8953-7F68DDB5195F}" srcOrd="0" destOrd="0" presId="urn:microsoft.com/office/officeart/2009/3/layout/SnapshotPictureList"/>
    <dgm:cxn modelId="{230CB5DE-31B9-4722-94A0-ADAB29716642}" type="presParOf" srcId="{F5D16D67-1ABF-4C6B-A61E-60BCBC883489}" destId="{544BE8B9-4DAE-4A61-92D5-214725240232}" srcOrd="0" destOrd="0" presId="urn:microsoft.com/office/officeart/2009/3/layout/SnapshotPictureList"/>
    <dgm:cxn modelId="{4F0805E2-43CF-43E3-973E-423BE795EF6E}" type="presParOf" srcId="{544BE8B9-4DAE-4A61-92D5-214725240232}" destId="{DD7EE363-956A-42A4-B0C0-A15778AD755E}" srcOrd="0" destOrd="0" presId="urn:microsoft.com/office/officeart/2009/3/layout/SnapshotPictureList"/>
    <dgm:cxn modelId="{1A928974-5AC3-4559-B5CF-8E90D9A4AB41}" type="presParOf" srcId="{544BE8B9-4DAE-4A61-92D5-214725240232}" destId="{2FA61687-3C64-458A-A7B7-FBB33C4A68A8}" srcOrd="1" destOrd="0" presId="urn:microsoft.com/office/officeart/2009/3/layout/SnapshotPictureList"/>
    <dgm:cxn modelId="{B962B57F-4FF7-4934-B490-6EA9B5B6AF65}" type="presParOf" srcId="{544BE8B9-4DAE-4A61-92D5-214725240232}" destId="{E9B4E83B-5D8B-4EA5-8953-7F68DDB5195F}" srcOrd="2" destOrd="0" presId="urn:microsoft.com/office/officeart/2009/3/layout/SnapshotPictureList"/>
    <dgm:cxn modelId="{F84EA681-8C4B-4429-AC7F-B69AEAEB5AB7}" type="presParOf" srcId="{544BE8B9-4DAE-4A61-92D5-214725240232}" destId="{327AF41B-9D94-46D2-8D95-1874DCBF1AEC}" srcOrd="3" destOrd="0" presId="urn:microsoft.com/office/officeart/2009/3/layout/SnapshotPictureList"/>
    <dgm:cxn modelId="{0B393EC7-F8C5-4389-B8C4-3C5E8A6AF2D3}" type="presParOf" srcId="{544BE8B9-4DAE-4A61-92D5-214725240232}" destId="{E81F5624-47CC-40B6-9A31-585A286F0F52}"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AC446-E843-471C-8392-CA41EFFDAE38}">
      <dsp:nvSpPr>
        <dsp:cNvPr id="0" name=""/>
        <dsp:cNvSpPr/>
      </dsp:nvSpPr>
      <dsp:spPr>
        <a:xfrm rot="5400000">
          <a:off x="-254594" y="256739"/>
          <a:ext cx="1697296" cy="1188107"/>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微軟正黑體" panose="020B0604030504040204" pitchFamily="34" charset="-120"/>
              <a:ea typeface="微軟正黑體" panose="020B0604030504040204" pitchFamily="34" charset="-120"/>
            </a:rPr>
            <a:t>上游</a:t>
          </a:r>
        </a:p>
      </dsp:txBody>
      <dsp:txXfrm rot="-5400000">
        <a:off x="1" y="596199"/>
        <a:ext cx="1188107" cy="509189"/>
      </dsp:txXfrm>
    </dsp:sp>
    <dsp:sp modelId="{3A41651C-0919-441D-B8F9-6DDC3D546B4A}">
      <dsp:nvSpPr>
        <dsp:cNvPr id="0" name=""/>
        <dsp:cNvSpPr/>
      </dsp:nvSpPr>
      <dsp:spPr>
        <a:xfrm rot="5400000">
          <a:off x="5300232" y="-4109980"/>
          <a:ext cx="1103242" cy="9327492"/>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228600" lvl="1" indent="-228600" algn="l" defTabSz="977900">
            <a:lnSpc>
              <a:spcPct val="90000"/>
            </a:lnSpc>
            <a:spcBef>
              <a:spcPct val="0"/>
            </a:spcBef>
            <a:spcAft>
              <a:spcPct val="15000"/>
            </a:spcAft>
            <a:buChar char="•"/>
          </a:pPr>
          <a:r>
            <a:rPr lang="zh-TW" altLang="en-US" sz="2200" kern="1200" dirty="0">
              <a:latin typeface="微軟正黑體" panose="020B0604030504040204" pitchFamily="34" charset="-120"/>
              <a:ea typeface="微軟正黑體" panose="020B0604030504040204" pitchFamily="34" charset="-120"/>
            </a:rPr>
            <a:t>零件製造商</a:t>
          </a:r>
        </a:p>
        <a:p>
          <a:pPr marL="342900" lvl="2" indent="-171450" algn="l" defTabSz="800100">
            <a:lnSpc>
              <a:spcPct val="900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半導體晶片、電路板、機構組件、儲存裝置、通訊模組</a:t>
          </a:r>
          <a:r>
            <a:rPr lang="en-US" altLang="zh-TW" sz="1800" kern="1200" dirty="0">
              <a:latin typeface="微軟正黑體" panose="020B0604030504040204" pitchFamily="34" charset="-120"/>
              <a:ea typeface="微軟正黑體" panose="020B0604030504040204" pitchFamily="34" charset="-120"/>
            </a:rPr>
            <a:t>….</a:t>
          </a:r>
          <a:endParaRPr lang="zh-TW" altLang="en-US" sz="1800" kern="1200" dirty="0">
            <a:latin typeface="微軟正黑體" panose="020B0604030504040204" pitchFamily="34" charset="-120"/>
            <a:ea typeface="微軟正黑體" panose="020B0604030504040204" pitchFamily="34" charset="-120"/>
          </a:endParaRPr>
        </a:p>
      </dsp:txBody>
      <dsp:txXfrm rot="-5400000">
        <a:off x="1188107" y="56001"/>
        <a:ext cx="9273636" cy="995530"/>
      </dsp:txXfrm>
    </dsp:sp>
    <dsp:sp modelId="{DB6755FA-BF14-42CE-B064-0C3F32C0487B}">
      <dsp:nvSpPr>
        <dsp:cNvPr id="0" name=""/>
        <dsp:cNvSpPr/>
      </dsp:nvSpPr>
      <dsp:spPr>
        <a:xfrm rot="5400000">
          <a:off x="-254594" y="1761002"/>
          <a:ext cx="1697296" cy="1188107"/>
        </a:xfrm>
        <a:prstGeom prst="chevron">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微軟正黑體" panose="020B0604030504040204" pitchFamily="34" charset="-120"/>
              <a:ea typeface="微軟正黑體" panose="020B0604030504040204" pitchFamily="34" charset="-120"/>
            </a:rPr>
            <a:t>中游</a:t>
          </a:r>
        </a:p>
      </dsp:txBody>
      <dsp:txXfrm rot="-5400000">
        <a:off x="1" y="2100462"/>
        <a:ext cx="1188107" cy="509189"/>
      </dsp:txXfrm>
    </dsp:sp>
    <dsp:sp modelId="{D9C85BC9-EF62-49A9-858B-BA6A760F2BA0}">
      <dsp:nvSpPr>
        <dsp:cNvPr id="0" name=""/>
        <dsp:cNvSpPr/>
      </dsp:nvSpPr>
      <dsp:spPr>
        <a:xfrm rot="5400000">
          <a:off x="5300232" y="-2605716"/>
          <a:ext cx="1103242" cy="9327492"/>
        </a:xfrm>
        <a:prstGeom prst="round2SameRect">
          <a:avLst/>
        </a:prstGeom>
        <a:solidFill>
          <a:schemeClr val="lt1">
            <a:alpha val="90000"/>
            <a:hueOff val="0"/>
            <a:satOff val="0"/>
            <a:lumOff val="0"/>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228600" lvl="1" indent="-228600" algn="l" defTabSz="977900">
            <a:lnSpc>
              <a:spcPct val="90000"/>
            </a:lnSpc>
            <a:spcBef>
              <a:spcPct val="0"/>
            </a:spcBef>
            <a:spcAft>
              <a:spcPct val="15000"/>
            </a:spcAft>
            <a:buChar char="•"/>
          </a:pPr>
          <a:r>
            <a:rPr lang="zh-TW" altLang="en-US" sz="2200" kern="1200" dirty="0">
              <a:latin typeface="微軟正黑體" panose="020B0604030504040204" pitchFamily="34" charset="-120"/>
              <a:ea typeface="微軟正黑體" panose="020B0604030504040204" pitchFamily="34" charset="-120"/>
            </a:rPr>
            <a:t>鑫創電子</a:t>
          </a:r>
        </a:p>
        <a:p>
          <a:pPr marL="171450" lvl="1" indent="-171450" algn="l" defTabSz="800100">
            <a:lnSpc>
              <a:spcPct val="90000"/>
            </a:lnSpc>
            <a:spcBef>
              <a:spcPct val="0"/>
            </a:spcBef>
            <a:spcAft>
              <a:spcPct val="15000"/>
            </a:spcAft>
            <a:buFont typeface="Wingdings" panose="05000000000000000000" pitchFamily="2" charset="2"/>
            <a:buNone/>
          </a:pPr>
          <a:r>
            <a:rPr lang="zh-TW" altLang="en-US" sz="1800" kern="1200" dirty="0">
              <a:latin typeface="微軟正黑體" panose="020B0604030504040204" pitchFamily="34" charset="-120"/>
              <a:ea typeface="微軟正黑體" panose="020B0604030504040204" pitchFamily="34" charset="-120"/>
            </a:rPr>
            <a:t>    </a:t>
          </a:r>
          <a:r>
            <a:rPr lang="en-US" altLang="zh-TW" sz="1800" kern="1200" dirty="0">
              <a:latin typeface="微軟正黑體" panose="020B0604030504040204" pitchFamily="34" charset="-120"/>
              <a:ea typeface="微軟正黑體" panose="020B0604030504040204" pitchFamily="34" charset="-120"/>
            </a:rPr>
            <a:t>1</a:t>
          </a:r>
          <a:r>
            <a:rPr lang="zh-TW" altLang="en-US" sz="1800" kern="1200" dirty="0">
              <a:latin typeface="微軟正黑體" panose="020B0604030504040204" pitchFamily="34" charset="-120"/>
              <a:ea typeface="微軟正黑體" panose="020B0604030504040204" pitchFamily="34" charset="-120"/>
            </a:rPr>
            <a:t>、車載電腦  </a:t>
          </a:r>
          <a:r>
            <a:rPr lang="en-US" altLang="zh-TW" sz="1800" kern="1200" dirty="0">
              <a:latin typeface="微軟正黑體" panose="020B0604030504040204" pitchFamily="34" charset="-120"/>
              <a:ea typeface="微軟正黑體" panose="020B0604030504040204" pitchFamily="34" charset="-120"/>
            </a:rPr>
            <a:t>2</a:t>
          </a:r>
          <a:r>
            <a:rPr lang="zh-TW" altLang="en-US" sz="1800" kern="1200" dirty="0">
              <a:latin typeface="微軟正黑體" panose="020B0604030504040204" pitchFamily="34" charset="-120"/>
              <a:ea typeface="微軟正黑體" panose="020B0604030504040204" pitchFamily="34" charset="-120"/>
            </a:rPr>
            <a:t>、邊緣運算</a:t>
          </a:r>
          <a:r>
            <a:rPr lang="en-US" altLang="zh-TW" sz="1800" kern="1200" dirty="0">
              <a:latin typeface="微軟正黑體" panose="020B0604030504040204" pitchFamily="34" charset="-120"/>
              <a:ea typeface="微軟正黑體" panose="020B0604030504040204" pitchFamily="34" charset="-120"/>
            </a:rPr>
            <a:t>AI</a:t>
          </a:r>
          <a:r>
            <a:rPr lang="zh-TW" altLang="en-US" sz="1800" kern="1200" dirty="0">
              <a:latin typeface="微軟正黑體" panose="020B0604030504040204" pitchFamily="34" charset="-120"/>
              <a:ea typeface="微軟正黑體" panose="020B0604030504040204" pitchFamily="34" charset="-120"/>
            </a:rPr>
            <a:t>電腦 </a:t>
          </a:r>
          <a:r>
            <a:rPr lang="en-US" altLang="zh-TW" sz="1800" kern="1200" dirty="0">
              <a:latin typeface="微軟正黑體" panose="020B0604030504040204" pitchFamily="34" charset="-120"/>
              <a:ea typeface="微軟正黑體" panose="020B0604030504040204" pitchFamily="34" charset="-120"/>
            </a:rPr>
            <a:t>3</a:t>
          </a:r>
          <a:r>
            <a:rPr lang="zh-TW" altLang="en-US" sz="1800" kern="1200" dirty="0">
              <a:latin typeface="微軟正黑體" panose="020B0604030504040204" pitchFamily="34" charset="-120"/>
              <a:ea typeface="微軟正黑體" panose="020B0604030504040204" pitchFamily="34" charset="-120"/>
            </a:rPr>
            <a:t>、嵌入式電腦   </a:t>
          </a:r>
          <a:r>
            <a:rPr lang="en-US" altLang="zh-TW" sz="1800" kern="1200" dirty="0">
              <a:latin typeface="微軟正黑體" panose="020B0604030504040204" pitchFamily="34" charset="-120"/>
              <a:ea typeface="微軟正黑體" panose="020B0604030504040204" pitchFamily="34" charset="-120"/>
            </a:rPr>
            <a:t>4</a:t>
          </a:r>
          <a:r>
            <a:rPr lang="zh-TW" altLang="en-US" sz="1800" kern="1200" dirty="0">
              <a:latin typeface="微軟正黑體" panose="020B0604030504040204" pitchFamily="34" charset="-120"/>
              <a:ea typeface="微軟正黑體" panose="020B0604030504040204" pitchFamily="34" charset="-120"/>
            </a:rPr>
            <a:t>、</a:t>
          </a:r>
          <a:r>
            <a:rPr lang="en-US" altLang="zh-TW" sz="1800" kern="1200" dirty="0">
              <a:latin typeface="微軟正黑體" panose="020B0604030504040204" pitchFamily="34" charset="-120"/>
              <a:ea typeface="微軟正黑體" panose="020B0604030504040204" pitchFamily="34" charset="-120"/>
            </a:rPr>
            <a:t>HMI</a:t>
          </a:r>
          <a:r>
            <a:rPr lang="zh-TW" altLang="en-US" sz="1800" kern="1200" dirty="0">
              <a:latin typeface="微軟正黑體" panose="020B0604030504040204" pitchFamily="34" charset="-120"/>
              <a:ea typeface="微軟正黑體" panose="020B0604030504040204" pitchFamily="34" charset="-120"/>
            </a:rPr>
            <a:t>顯示器電腦</a:t>
          </a:r>
        </a:p>
      </dsp:txBody>
      <dsp:txXfrm rot="-5400000">
        <a:off x="1188107" y="1560265"/>
        <a:ext cx="9273636" cy="995530"/>
      </dsp:txXfrm>
    </dsp:sp>
    <dsp:sp modelId="{F871F5A0-6853-4420-A984-9C3272F151DA}">
      <dsp:nvSpPr>
        <dsp:cNvPr id="0" name=""/>
        <dsp:cNvSpPr/>
      </dsp:nvSpPr>
      <dsp:spPr>
        <a:xfrm rot="5400000">
          <a:off x="-254594" y="3265266"/>
          <a:ext cx="1697296" cy="1188107"/>
        </a:xfrm>
        <a:prstGeom prst="chevron">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TW" altLang="en-US" sz="2300" kern="1200" dirty="0">
              <a:latin typeface="微軟正黑體" panose="020B0604030504040204" pitchFamily="34" charset="-120"/>
              <a:ea typeface="微軟正黑體" panose="020B0604030504040204" pitchFamily="34" charset="-120"/>
            </a:rPr>
            <a:t>下游</a:t>
          </a:r>
        </a:p>
      </dsp:txBody>
      <dsp:txXfrm rot="-5400000">
        <a:off x="1" y="3604726"/>
        <a:ext cx="1188107" cy="509189"/>
      </dsp:txXfrm>
    </dsp:sp>
    <dsp:sp modelId="{A2925073-E065-4148-9BFB-40FCB02DD34C}">
      <dsp:nvSpPr>
        <dsp:cNvPr id="0" name=""/>
        <dsp:cNvSpPr/>
      </dsp:nvSpPr>
      <dsp:spPr>
        <a:xfrm rot="5400000">
          <a:off x="5300232" y="-1101453"/>
          <a:ext cx="1103242" cy="9327492"/>
        </a:xfrm>
        <a:prstGeom prst="round2SameRect">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228600" lvl="1" indent="-228600" algn="l" defTabSz="977900">
            <a:lnSpc>
              <a:spcPct val="90000"/>
            </a:lnSpc>
            <a:spcBef>
              <a:spcPct val="0"/>
            </a:spcBef>
            <a:spcAft>
              <a:spcPct val="15000"/>
            </a:spcAft>
            <a:buChar char="•"/>
          </a:pPr>
          <a:r>
            <a:rPr lang="zh-TW" altLang="en-US" sz="2200" kern="1200" dirty="0">
              <a:latin typeface="微軟正黑體" panose="020B0604030504040204" pitchFamily="34" charset="-120"/>
              <a:ea typeface="微軟正黑體" panose="020B0604030504040204" pitchFamily="34" charset="-120"/>
            </a:rPr>
            <a:t>應用</a:t>
          </a:r>
        </a:p>
        <a:p>
          <a:pPr marL="342900" lvl="2" indent="-171450" algn="l" defTabSz="800100">
            <a:lnSpc>
              <a:spcPct val="900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系統整合商、經銷商、軟體加值商及車廠</a:t>
          </a:r>
          <a:r>
            <a:rPr lang="en-US" altLang="zh-TW" sz="1800" kern="1200" dirty="0">
              <a:latin typeface="微軟正黑體" panose="020B0604030504040204" pitchFamily="34" charset="-120"/>
              <a:ea typeface="微軟正黑體" panose="020B0604030504040204" pitchFamily="34" charset="-120"/>
            </a:rPr>
            <a:t>…..</a:t>
          </a:r>
          <a:endParaRPr lang="zh-TW" altLang="en-US" sz="1800" kern="1200" dirty="0">
            <a:latin typeface="微軟正黑體" panose="020B0604030504040204" pitchFamily="34" charset="-120"/>
            <a:ea typeface="微軟正黑體" panose="020B0604030504040204" pitchFamily="34" charset="-120"/>
          </a:endParaRPr>
        </a:p>
      </dsp:txBody>
      <dsp:txXfrm rot="-5400000">
        <a:off x="1188107" y="3064528"/>
        <a:ext cx="9273636" cy="995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AF41B-9D94-46D2-8D95-1874DCBF1AEC}">
      <dsp:nvSpPr>
        <dsp:cNvPr id="0" name=""/>
        <dsp:cNvSpPr/>
      </dsp:nvSpPr>
      <dsp:spPr>
        <a:xfrm>
          <a:off x="10993864" y="9"/>
          <a:ext cx="216290" cy="565718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7EE363-956A-42A4-B0C0-A15778AD755E}">
      <dsp:nvSpPr>
        <dsp:cNvPr id="0" name=""/>
        <dsp:cNvSpPr/>
      </dsp:nvSpPr>
      <dsp:spPr>
        <a:xfrm>
          <a:off x="125757" y="1176"/>
          <a:ext cx="4851627" cy="5656026"/>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1F5624-47CC-40B6-9A31-585A286F0F52}">
      <dsp:nvSpPr>
        <dsp:cNvPr id="0" name=""/>
        <dsp:cNvSpPr/>
      </dsp:nvSpPr>
      <dsp:spPr>
        <a:xfrm>
          <a:off x="434882" y="449564"/>
          <a:ext cx="4231181" cy="346694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A61687-3C64-458A-A7B7-FBB33C4A68A8}">
      <dsp:nvSpPr>
        <dsp:cNvPr id="0" name=""/>
        <dsp:cNvSpPr/>
      </dsp:nvSpPr>
      <dsp:spPr>
        <a:xfrm>
          <a:off x="0" y="4282694"/>
          <a:ext cx="5358125" cy="528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6680" rIns="284480" bIns="106680" numCol="1" spcCol="1270" anchor="ctr" anchorCtr="0">
          <a:noAutofit/>
        </a:bodyPr>
        <a:lstStyle/>
        <a:p>
          <a:pPr marL="0" lvl="0" indent="0" algn="ctr" defTabSz="1244600">
            <a:lnSpc>
              <a:spcPct val="90000"/>
            </a:lnSpc>
            <a:spcBef>
              <a:spcPct val="0"/>
            </a:spcBef>
            <a:spcAft>
              <a:spcPct val="35000"/>
            </a:spcAft>
            <a:buNone/>
          </a:pPr>
          <a:r>
            <a:rPr lang="zh-TW" altLang="en-US" sz="2800" b="1" u="sng" kern="1200" dirty="0">
              <a:solidFill>
                <a:srgbClr val="FF0000"/>
              </a:solidFill>
              <a:effectLst>
                <a:outerShdw blurRad="38100" dist="38100" dir="2700000" algn="tl">
                  <a:srgbClr val="000000">
                    <a:alpha val="43137"/>
                  </a:srgbClr>
                </a:outerShdw>
              </a:effectLst>
            </a:rPr>
            <a:t>三年平均配發率 </a:t>
          </a:r>
          <a:r>
            <a:rPr lang="en-US" altLang="zh-TW" sz="2800" b="1" u="sng" kern="1200" dirty="0">
              <a:solidFill>
                <a:srgbClr val="FF0000"/>
              </a:solidFill>
              <a:effectLst>
                <a:outerShdw blurRad="38100" dist="38100" dir="2700000" algn="tl">
                  <a:srgbClr val="000000">
                    <a:alpha val="43137"/>
                  </a:srgbClr>
                </a:outerShdw>
              </a:effectLst>
            </a:rPr>
            <a:t>&gt; 75%</a:t>
          </a:r>
          <a:endParaRPr lang="zh-TW" altLang="en-US" sz="2800" b="1" u="sng" kern="1200" dirty="0">
            <a:solidFill>
              <a:srgbClr val="FF0000"/>
            </a:solidFill>
            <a:effectLst>
              <a:outerShdw blurRad="38100" dist="38100" dir="2700000" algn="tl">
                <a:srgbClr val="000000">
                  <a:alpha val="43137"/>
                </a:srgbClr>
              </a:outerShdw>
            </a:effectLst>
          </a:endParaRPr>
        </a:p>
      </dsp:txBody>
      <dsp:txXfrm>
        <a:off x="0" y="4282694"/>
        <a:ext cx="5358125" cy="528230"/>
      </dsp:txXfrm>
    </dsp:sp>
    <dsp:sp modelId="{E9B4E83B-5D8B-4EA5-8953-7F68DDB5195F}">
      <dsp:nvSpPr>
        <dsp:cNvPr id="0" name=""/>
        <dsp:cNvSpPr/>
      </dsp:nvSpPr>
      <dsp:spPr>
        <a:xfrm>
          <a:off x="5230583" y="8198"/>
          <a:ext cx="5719908" cy="351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ts val="3000"/>
            </a:lnSpc>
            <a:spcBef>
              <a:spcPct val="0"/>
            </a:spcBef>
            <a:spcAft>
              <a:spcPts val="0"/>
            </a:spcAft>
            <a:buNone/>
          </a:pPr>
          <a:r>
            <a:rPr lang="zh-TW" altLang="zh-TW" sz="2400" kern="1200" dirty="0">
              <a:latin typeface="微軟正黑體" panose="020B0604030504040204" pitchFamily="34" charset="-120"/>
              <a:ea typeface="微軟正黑體" panose="020B0604030504040204" pitchFamily="34" charset="-120"/>
              <a:cs typeface="Times New Roman" panose="02020603050405020304" pitchFamily="18" charset="0"/>
            </a:rPr>
            <a:t>本公司經營高科技之電腦及網路相關產業，處於企業生命週期之成長期，配合整體環境及產業成長特性，為達成公司永續經營、追求股東長期利益、穩定經營績效目標，依公司未來之資本支出預算及資金需求情形，股利之發放總額應不低於可分配盈餘之</a:t>
          </a:r>
          <a:r>
            <a:rPr lang="en-US" altLang="zh-TW" sz="2400" kern="12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2400" kern="1200" dirty="0">
              <a:latin typeface="微軟正黑體" panose="020B0604030504040204" pitchFamily="34" charset="-120"/>
              <a:ea typeface="微軟正黑體" panose="020B0604030504040204" pitchFamily="34" charset="-120"/>
              <a:cs typeface="Times New Roman" panose="02020603050405020304" pitchFamily="18" charset="0"/>
            </a:rPr>
            <a:t>，以維持每股盈餘之穩定成長，其股票股利之分配以不高於擬發放股利總數之</a:t>
          </a:r>
          <a:r>
            <a:rPr lang="en-US" altLang="zh-TW" sz="2400" kern="1200" dirty="0">
              <a:latin typeface="微軟正黑體" panose="020B0604030504040204" pitchFamily="34" charset="-120"/>
              <a:ea typeface="微軟正黑體" panose="020B0604030504040204" pitchFamily="34" charset="-120"/>
              <a:cs typeface="Times New Roman" panose="02020603050405020304" pitchFamily="18" charset="0"/>
            </a:rPr>
            <a:t>75%</a:t>
          </a:r>
          <a:r>
            <a:rPr lang="zh-TW" altLang="zh-TW" sz="2400" kern="1200" dirty="0">
              <a:latin typeface="微軟正黑體" panose="020B0604030504040204" pitchFamily="34" charset="-120"/>
              <a:ea typeface="微軟正黑體" panose="020B0604030504040204" pitchFamily="34" charset="-120"/>
              <a:cs typeface="Times New Roman" panose="02020603050405020304" pitchFamily="18" charset="0"/>
            </a:rPr>
            <a:t>為限。</a:t>
          </a:r>
          <a:endParaRPr lang="zh-TW" altLang="en-US" sz="2400" kern="1200" dirty="0">
            <a:latin typeface="微軟正黑體" panose="020B0604030504040204" pitchFamily="34" charset="-120"/>
            <a:ea typeface="微軟正黑體" panose="020B0604030504040204" pitchFamily="34" charset="-120"/>
          </a:endParaRPr>
        </a:p>
      </dsp:txBody>
      <dsp:txXfrm>
        <a:off x="5230583" y="8198"/>
        <a:ext cx="5719908" cy="35137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5659" cy="498056"/>
          </a:xfrm>
          <a:prstGeom prst="rect">
            <a:avLst/>
          </a:prstGeom>
        </p:spPr>
        <p:txBody>
          <a:bodyPr vert="horz" lIns="95547" tIns="47773" rIns="95547" bIns="47773" rtlCol="0"/>
          <a:lstStyle>
            <a:lvl1pPr algn="l">
              <a:defRPr sz="1300"/>
            </a:lvl1pPr>
          </a:lstStyle>
          <a:p>
            <a:endParaRPr lang="zh-TW" altLang="en-US"/>
          </a:p>
        </p:txBody>
      </p:sp>
      <p:sp>
        <p:nvSpPr>
          <p:cNvPr id="3" name="日期版面配置區 2"/>
          <p:cNvSpPr>
            <a:spLocks noGrp="1"/>
          </p:cNvSpPr>
          <p:nvPr>
            <p:ph type="dt" idx="1"/>
          </p:nvPr>
        </p:nvSpPr>
        <p:spPr>
          <a:xfrm>
            <a:off x="3850444" y="0"/>
            <a:ext cx="2945659" cy="498056"/>
          </a:xfrm>
          <a:prstGeom prst="rect">
            <a:avLst/>
          </a:prstGeom>
        </p:spPr>
        <p:txBody>
          <a:bodyPr vert="horz" lIns="95547" tIns="47773" rIns="95547" bIns="47773" rtlCol="0"/>
          <a:lstStyle>
            <a:lvl1pPr algn="r">
              <a:defRPr sz="1300"/>
            </a:lvl1pPr>
          </a:lstStyle>
          <a:p>
            <a:fld id="{ACDB8F98-09AC-424B-85A5-48FAEA04DFAC}" type="datetimeFigureOut">
              <a:rPr lang="zh-TW" altLang="en-US" smtClean="0"/>
              <a:t>2025/12/17</a:t>
            </a:fld>
            <a:endParaRPr lang="zh-TW" altLang="en-US"/>
          </a:p>
        </p:txBody>
      </p:sp>
      <p:sp>
        <p:nvSpPr>
          <p:cNvPr id="4" name="投影片影像版面配置區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5547" tIns="47773" rIns="95547" bIns="47773"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5547" tIns="47773" rIns="95547" bIns="47773"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 y="9428586"/>
            <a:ext cx="2945659" cy="498055"/>
          </a:xfrm>
          <a:prstGeom prst="rect">
            <a:avLst/>
          </a:prstGeom>
        </p:spPr>
        <p:txBody>
          <a:bodyPr vert="horz" lIns="95547" tIns="47773" rIns="95547" bIns="47773"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3850444" y="9428586"/>
            <a:ext cx="2945659" cy="498055"/>
          </a:xfrm>
          <a:prstGeom prst="rect">
            <a:avLst/>
          </a:prstGeom>
        </p:spPr>
        <p:txBody>
          <a:bodyPr vert="horz" lIns="95547" tIns="47773" rIns="95547" bIns="47773" rtlCol="0" anchor="b"/>
          <a:lstStyle>
            <a:lvl1pPr algn="r">
              <a:defRPr sz="1300"/>
            </a:lvl1pPr>
          </a:lstStyle>
          <a:p>
            <a:fld id="{85642866-25B7-4296-BC76-9C343F138E21}" type="slidenum">
              <a:rPr lang="zh-TW" altLang="en-US" smtClean="0"/>
              <a:t>‹#›</a:t>
            </a:fld>
            <a:endParaRPr lang="zh-TW" altLang="en-US"/>
          </a:p>
        </p:txBody>
      </p:sp>
    </p:spTree>
    <p:extLst>
      <p:ext uri="{BB962C8B-B14F-4D97-AF65-F5344CB8AC3E}">
        <p14:creationId xmlns:p14="http://schemas.microsoft.com/office/powerpoint/2010/main" val="1663843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5642866-25B7-4296-BC76-9C343F138E21}" type="slidenum">
              <a:rPr lang="zh-TW" altLang="en-US" smtClean="0"/>
              <a:t>1</a:t>
            </a:fld>
            <a:endParaRPr lang="zh-TW" altLang="en-US"/>
          </a:p>
        </p:txBody>
      </p:sp>
    </p:spTree>
    <p:extLst>
      <p:ext uri="{BB962C8B-B14F-4D97-AF65-F5344CB8AC3E}">
        <p14:creationId xmlns:p14="http://schemas.microsoft.com/office/powerpoint/2010/main" val="1361697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5642866-25B7-4296-BC76-9C343F138E21}" type="slidenum">
              <a:rPr lang="zh-TW" altLang="en-US" smtClean="0"/>
              <a:t>10</a:t>
            </a:fld>
            <a:endParaRPr lang="zh-TW" altLang="en-US"/>
          </a:p>
        </p:txBody>
      </p:sp>
    </p:spTree>
    <p:extLst>
      <p:ext uri="{BB962C8B-B14F-4D97-AF65-F5344CB8AC3E}">
        <p14:creationId xmlns:p14="http://schemas.microsoft.com/office/powerpoint/2010/main" val="774695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5642866-25B7-4296-BC76-9C343F138E21}" type="slidenum">
              <a:rPr lang="zh-TW" altLang="en-US" smtClean="0"/>
              <a:t>11</a:t>
            </a:fld>
            <a:endParaRPr lang="zh-TW" altLang="en-US"/>
          </a:p>
        </p:txBody>
      </p:sp>
    </p:spTree>
    <p:extLst>
      <p:ext uri="{BB962C8B-B14F-4D97-AF65-F5344CB8AC3E}">
        <p14:creationId xmlns:p14="http://schemas.microsoft.com/office/powerpoint/2010/main" val="2618923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DFDAA-C04A-4BB9-5A4A-E54D3DDF414F}"/>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68267A87-AC5F-DC2E-F1C4-4AB552981F52}"/>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20907CE6-10FD-B84D-3A80-50813E91130D}"/>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BD7D59C4-8B77-538B-0D35-BDB806759C72}"/>
              </a:ext>
            </a:extLst>
          </p:cNvPr>
          <p:cNvSpPr>
            <a:spLocks noGrp="1"/>
          </p:cNvSpPr>
          <p:nvPr>
            <p:ph type="sldNum" sz="quarter" idx="5"/>
          </p:nvPr>
        </p:nvSpPr>
        <p:spPr/>
        <p:txBody>
          <a:bodyPr/>
          <a:lstStyle/>
          <a:p>
            <a:fld id="{85642866-25B7-4296-BC76-9C343F138E21}" type="slidenum">
              <a:rPr lang="zh-TW" altLang="en-US" smtClean="0"/>
              <a:t>12</a:t>
            </a:fld>
            <a:endParaRPr lang="zh-TW" altLang="en-US"/>
          </a:p>
        </p:txBody>
      </p:sp>
    </p:spTree>
    <p:extLst>
      <p:ext uri="{BB962C8B-B14F-4D97-AF65-F5344CB8AC3E}">
        <p14:creationId xmlns:p14="http://schemas.microsoft.com/office/powerpoint/2010/main" val="1060949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000" dirty="0"/>
              <a:t>2024 Q1-Q2 QoQ :</a:t>
            </a:r>
            <a:endParaRPr lang="zh-TW" altLang="en-US" sz="1000" dirty="0"/>
          </a:p>
        </p:txBody>
      </p:sp>
      <p:sp>
        <p:nvSpPr>
          <p:cNvPr id="4" name="投影片編號版面配置區 3"/>
          <p:cNvSpPr>
            <a:spLocks noGrp="1"/>
          </p:cNvSpPr>
          <p:nvPr>
            <p:ph type="sldNum" sz="quarter" idx="5"/>
          </p:nvPr>
        </p:nvSpPr>
        <p:spPr/>
        <p:txBody>
          <a:bodyPr/>
          <a:lstStyle/>
          <a:p>
            <a:fld id="{85642866-25B7-4296-BC76-9C343F138E21}" type="slidenum">
              <a:rPr lang="zh-TW" altLang="en-US" smtClean="0"/>
              <a:t>13</a:t>
            </a:fld>
            <a:endParaRPr lang="zh-TW" altLang="en-US"/>
          </a:p>
        </p:txBody>
      </p:sp>
    </p:spTree>
    <p:extLst>
      <p:ext uri="{BB962C8B-B14F-4D97-AF65-F5344CB8AC3E}">
        <p14:creationId xmlns:p14="http://schemas.microsoft.com/office/powerpoint/2010/main" val="2829316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881836">
              <a:defRPr/>
            </a:pPr>
            <a:endParaRPr lang="zh-TW" altLang="en-US" dirty="0"/>
          </a:p>
        </p:txBody>
      </p:sp>
      <p:sp>
        <p:nvSpPr>
          <p:cNvPr id="4" name="投影片編號版面配置區 3"/>
          <p:cNvSpPr>
            <a:spLocks noGrp="1"/>
          </p:cNvSpPr>
          <p:nvPr>
            <p:ph type="sldNum" sz="quarter" idx="5"/>
          </p:nvPr>
        </p:nvSpPr>
        <p:spPr/>
        <p:txBody>
          <a:bodyPr/>
          <a:lstStyle/>
          <a:p>
            <a:fld id="{85642866-25B7-4296-BC76-9C343F138E21}" type="slidenum">
              <a:rPr lang="zh-TW" altLang="en-US" smtClean="0"/>
              <a:t>14</a:t>
            </a:fld>
            <a:endParaRPr lang="zh-TW" altLang="en-US"/>
          </a:p>
        </p:txBody>
      </p:sp>
    </p:spTree>
    <p:extLst>
      <p:ext uri="{BB962C8B-B14F-4D97-AF65-F5344CB8AC3E}">
        <p14:creationId xmlns:p14="http://schemas.microsoft.com/office/powerpoint/2010/main" val="323542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5642866-25B7-4296-BC76-9C343F138E21}" type="slidenum">
              <a:rPr lang="zh-TW" altLang="en-US" smtClean="0"/>
              <a:t>15</a:t>
            </a:fld>
            <a:endParaRPr lang="zh-TW" altLang="en-US"/>
          </a:p>
        </p:txBody>
      </p:sp>
    </p:spTree>
    <p:extLst>
      <p:ext uri="{BB962C8B-B14F-4D97-AF65-F5344CB8AC3E}">
        <p14:creationId xmlns:p14="http://schemas.microsoft.com/office/powerpoint/2010/main" val="1795051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501D8-D094-6604-01FD-E7392A6A84B0}"/>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D07A8C65-CF4A-6A29-4A99-2BA4AE26163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9E9C072-6319-4D28-26E8-7C8B5E9B8EA6}"/>
              </a:ext>
            </a:extLst>
          </p:cNvPr>
          <p:cNvSpPr>
            <a:spLocks noGrp="1"/>
          </p:cNvSpPr>
          <p:nvPr>
            <p:ph type="body" idx="1"/>
          </p:nvPr>
        </p:nvSpPr>
        <p:spPr/>
        <p:txBody>
          <a:bodyPr/>
          <a:lstStyle/>
          <a:p>
            <a:endParaRPr lang="zh-TW" altLang="en-US" dirty="0"/>
          </a:p>
        </p:txBody>
      </p:sp>
      <p:sp>
        <p:nvSpPr>
          <p:cNvPr id="4" name="投影片編號版面配置區 3">
            <a:extLst>
              <a:ext uri="{FF2B5EF4-FFF2-40B4-BE49-F238E27FC236}">
                <a16:creationId xmlns:a16="http://schemas.microsoft.com/office/drawing/2014/main" id="{D0FCD6DA-F572-2511-D294-090882D714D6}"/>
              </a:ext>
            </a:extLst>
          </p:cNvPr>
          <p:cNvSpPr>
            <a:spLocks noGrp="1"/>
          </p:cNvSpPr>
          <p:nvPr>
            <p:ph type="sldNum" sz="quarter" idx="5"/>
          </p:nvPr>
        </p:nvSpPr>
        <p:spPr/>
        <p:txBody>
          <a:bodyPr/>
          <a:lstStyle/>
          <a:p>
            <a:fld id="{85642866-25B7-4296-BC76-9C343F138E21}" type="slidenum">
              <a:rPr lang="zh-TW" altLang="en-US" smtClean="0"/>
              <a:t>17</a:t>
            </a:fld>
            <a:endParaRPr lang="zh-TW" altLang="en-US"/>
          </a:p>
        </p:txBody>
      </p:sp>
    </p:spTree>
    <p:extLst>
      <p:ext uri="{BB962C8B-B14F-4D97-AF65-F5344CB8AC3E}">
        <p14:creationId xmlns:p14="http://schemas.microsoft.com/office/powerpoint/2010/main" val="689858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2" name="投影片編號版面配置區 1">
            <a:extLst>
              <a:ext uri="{FF2B5EF4-FFF2-40B4-BE49-F238E27FC236}">
                <a16:creationId xmlns:a16="http://schemas.microsoft.com/office/drawing/2014/main" id="{B8989C65-BDEA-40F3-AE05-AF9CCF30E2CB}"/>
              </a:ext>
            </a:extLst>
          </p:cNvPr>
          <p:cNvSpPr>
            <a:spLocks noGrp="1"/>
          </p:cNvSpPr>
          <p:nvPr>
            <p:ph type="sldNum" sz="quarter" idx="10"/>
          </p:nvPr>
        </p:nvSpPr>
        <p:spPr/>
        <p:txBody>
          <a:bodyPr/>
          <a:lstStyle/>
          <a:p>
            <a:fld id="{E08E3B2C-BD8A-4753-8753-0B6D4D8B599E}" type="slidenum">
              <a:rPr lang="zh-TW" altLang="en-US" smtClean="0"/>
              <a:pPr/>
              <a:t>18</a:t>
            </a:fld>
            <a:endParaRPr lang="zh-TW" altLang="en-US"/>
          </a:p>
        </p:txBody>
      </p:sp>
      <p:sp>
        <p:nvSpPr>
          <p:cNvPr id="3" name="頁尾版面配置區 2">
            <a:extLst>
              <a:ext uri="{FF2B5EF4-FFF2-40B4-BE49-F238E27FC236}">
                <a16:creationId xmlns:a16="http://schemas.microsoft.com/office/drawing/2014/main" id="{B3D8117C-ECCB-436A-AE9C-E9FDCF20DAC1}"/>
              </a:ext>
            </a:extLst>
          </p:cNvPr>
          <p:cNvSpPr>
            <a:spLocks noGrp="1"/>
          </p:cNvSpPr>
          <p:nvPr>
            <p:ph type="ftr" sz="quarter" idx="11"/>
          </p:nvPr>
        </p:nvSpPr>
        <p:spPr/>
        <p:txBody>
          <a:bodyPr/>
          <a:lstStyle/>
          <a:p>
            <a:endParaRPr lang="zh-TW" altLang="en-US"/>
          </a:p>
        </p:txBody>
      </p:sp>
    </p:spTree>
    <p:extLst>
      <p:ext uri="{BB962C8B-B14F-4D97-AF65-F5344CB8AC3E}">
        <p14:creationId xmlns:p14="http://schemas.microsoft.com/office/powerpoint/2010/main" val="3105181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5642866-25B7-4296-BC76-9C343F138E21}" type="slidenum">
              <a:rPr lang="zh-TW" altLang="en-US" smtClean="0"/>
              <a:t>19</a:t>
            </a:fld>
            <a:endParaRPr lang="zh-TW" altLang="en-US"/>
          </a:p>
        </p:txBody>
      </p:sp>
    </p:spTree>
    <p:extLst>
      <p:ext uri="{BB962C8B-B14F-4D97-AF65-F5344CB8AC3E}">
        <p14:creationId xmlns:p14="http://schemas.microsoft.com/office/powerpoint/2010/main" val="3315668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sz="1800">
                <a:solidFill>
                  <a:srgbClr val="C8DCFF"/>
                </a:solidFill>
              </a:defRPr>
            </a:pPr>
            <a:r>
              <a:rPr lang="en-US" altLang="zh-TW" dirty="0" err="1">
                <a:solidFill>
                  <a:schemeClr val="tx1">
                    <a:lumMod val="85000"/>
                    <a:lumOff val="15000"/>
                  </a:schemeClr>
                </a:solidFill>
              </a:rPr>
              <a:t>Sintrones</a:t>
            </a:r>
            <a:r>
              <a:rPr lang="en-US" altLang="zh-TW" dirty="0">
                <a:solidFill>
                  <a:schemeClr val="tx1">
                    <a:lumMod val="85000"/>
                    <a:lumOff val="15000"/>
                  </a:schemeClr>
                </a:solidFill>
              </a:rPr>
              <a:t> is expanding into four key application markets: </a:t>
            </a:r>
          </a:p>
          <a:p>
            <a:pPr>
              <a:defRPr sz="1800">
                <a:solidFill>
                  <a:srgbClr val="C8DCFF"/>
                </a:solidFill>
              </a:defRPr>
            </a:pPr>
            <a:r>
              <a:rPr lang="en-US" altLang="zh-TW" dirty="0">
                <a:solidFill>
                  <a:schemeClr val="tx1">
                    <a:lumMod val="85000"/>
                    <a:lumOff val="15000"/>
                  </a:schemeClr>
                </a:solidFill>
              </a:rPr>
              <a:t>AI Transportation, AI Defense &amp; Military, AI Automation, and AI Healthcare. Our core strength combines Edge AI with In-Vehicle technologies to drive cross-industry innovation.</a:t>
            </a:r>
          </a:p>
          <a:p>
            <a:pPr defTabSz="914292">
              <a:defRPr/>
            </a:pPr>
            <a:endParaRPr lang="en-US" altLang="zh-TW" dirty="0">
              <a:solidFill>
                <a:schemeClr val="tx1">
                  <a:lumMod val="85000"/>
                  <a:lumOff val="15000"/>
                </a:schemeClr>
              </a:solidFill>
            </a:endParaRPr>
          </a:p>
          <a:p>
            <a:pPr defTabSz="914292">
              <a:defRPr/>
            </a:pPr>
            <a:r>
              <a:rPr lang="zh-TW" altLang="en-US" dirty="0">
                <a:solidFill>
                  <a:schemeClr val="tx1">
                    <a:lumMod val="85000"/>
                    <a:lumOff val="15000"/>
                  </a:schemeClr>
                </a:solidFill>
              </a:rPr>
              <a:t>中文：</a:t>
            </a:r>
            <a:r>
              <a:rPr lang="en-US" altLang="zh-TW" dirty="0" err="1">
                <a:solidFill>
                  <a:schemeClr val="tx1">
                    <a:lumMod val="85000"/>
                    <a:lumOff val="15000"/>
                  </a:schemeClr>
                </a:solidFill>
              </a:rPr>
              <a:t>Sintrones</a:t>
            </a:r>
            <a:r>
              <a:rPr lang="en-US" altLang="zh-TW" dirty="0">
                <a:solidFill>
                  <a:schemeClr val="tx1">
                    <a:lumMod val="85000"/>
                    <a:lumOff val="15000"/>
                  </a:schemeClr>
                </a:solidFill>
              </a:rPr>
              <a:t> </a:t>
            </a:r>
            <a:r>
              <a:rPr lang="zh-TW" altLang="en-US" dirty="0">
                <a:solidFill>
                  <a:schemeClr val="tx1">
                    <a:lumMod val="85000"/>
                    <a:lumOff val="15000"/>
                  </a:schemeClr>
                </a:solidFill>
              </a:rPr>
              <a:t>正積極拓展四大應用市場：</a:t>
            </a:r>
            <a:r>
              <a:rPr lang="en-US" altLang="zh-TW" dirty="0">
                <a:solidFill>
                  <a:schemeClr val="tx1">
                    <a:lumMod val="85000"/>
                    <a:lumOff val="15000"/>
                  </a:schemeClr>
                </a:solidFill>
              </a:rPr>
              <a:t>AI </a:t>
            </a:r>
            <a:r>
              <a:rPr lang="zh-TW" altLang="en-US" dirty="0">
                <a:solidFill>
                  <a:schemeClr val="tx1">
                    <a:lumMod val="85000"/>
                    <a:lumOff val="15000"/>
                  </a:schemeClr>
                </a:solidFill>
              </a:rPr>
              <a:t>智慧交通、</a:t>
            </a:r>
            <a:r>
              <a:rPr lang="en-US" altLang="zh-TW" dirty="0">
                <a:solidFill>
                  <a:schemeClr val="tx1">
                    <a:lumMod val="85000"/>
                    <a:lumOff val="15000"/>
                  </a:schemeClr>
                </a:solidFill>
              </a:rPr>
              <a:t>AI </a:t>
            </a:r>
            <a:r>
              <a:rPr lang="zh-TW" altLang="en-US" dirty="0">
                <a:solidFill>
                  <a:schemeClr val="tx1">
                    <a:lumMod val="85000"/>
                    <a:lumOff val="15000"/>
                  </a:schemeClr>
                </a:solidFill>
              </a:rPr>
              <a:t>國防與軍事、</a:t>
            </a:r>
            <a:r>
              <a:rPr lang="en-US" altLang="zh-TW" dirty="0">
                <a:solidFill>
                  <a:schemeClr val="tx1">
                    <a:lumMod val="85000"/>
                    <a:lumOff val="15000"/>
                  </a:schemeClr>
                </a:solidFill>
              </a:rPr>
              <a:t>AI </a:t>
            </a:r>
            <a:r>
              <a:rPr lang="zh-TW" altLang="en-US" dirty="0">
                <a:solidFill>
                  <a:schemeClr val="tx1">
                    <a:lumMod val="85000"/>
                    <a:lumOff val="15000"/>
                  </a:schemeClr>
                </a:solidFill>
              </a:rPr>
              <a:t>自動化、</a:t>
            </a:r>
            <a:r>
              <a:rPr lang="en-US" altLang="zh-TW" dirty="0">
                <a:solidFill>
                  <a:schemeClr val="tx1">
                    <a:lumMod val="85000"/>
                    <a:lumOff val="15000"/>
                  </a:schemeClr>
                </a:solidFill>
              </a:rPr>
              <a:t>AI </a:t>
            </a:r>
            <a:r>
              <a:rPr lang="zh-TW" altLang="en-US" dirty="0">
                <a:solidFill>
                  <a:schemeClr val="tx1">
                    <a:lumMod val="85000"/>
                    <a:lumOff val="15000"/>
                  </a:schemeClr>
                </a:solidFill>
              </a:rPr>
              <a:t>醫療。核心優勢在於 </a:t>
            </a:r>
            <a:r>
              <a:rPr lang="en-US" altLang="zh-TW" dirty="0">
                <a:solidFill>
                  <a:schemeClr val="tx1">
                    <a:lumMod val="85000"/>
                    <a:lumOff val="15000"/>
                  </a:schemeClr>
                </a:solidFill>
              </a:rPr>
              <a:t>Edge AI </a:t>
            </a:r>
            <a:r>
              <a:rPr lang="zh-TW" altLang="en-US" dirty="0">
                <a:solidFill>
                  <a:schemeClr val="tx1">
                    <a:lumMod val="85000"/>
                    <a:lumOff val="15000"/>
                  </a:schemeClr>
                </a:solidFill>
              </a:rPr>
              <a:t>與 </a:t>
            </a:r>
            <a:r>
              <a:rPr lang="en-US" altLang="zh-TW" dirty="0">
                <a:solidFill>
                  <a:schemeClr val="tx1">
                    <a:lumMod val="85000"/>
                    <a:lumOff val="15000"/>
                  </a:schemeClr>
                </a:solidFill>
              </a:rPr>
              <a:t>In-Vehicle </a:t>
            </a:r>
            <a:r>
              <a:rPr lang="zh-TW" altLang="en-US" dirty="0">
                <a:solidFill>
                  <a:schemeClr val="tx1">
                    <a:lumMod val="85000"/>
                    <a:lumOff val="15000"/>
                  </a:schemeClr>
                </a:solidFill>
              </a:rPr>
              <a:t>技術結合，推動跨產業創新。</a:t>
            </a:r>
            <a:endParaRPr lang="en-US" altLang="zh-TW" dirty="0"/>
          </a:p>
          <a:p>
            <a:r>
              <a:rPr lang="zh-TW" altLang="en-US" dirty="0">
                <a:latin typeface="Arial" panose="020B0604020202020204" pitchFamily="34" charset="0"/>
                <a:ea typeface="標楷體" panose="03000509000000000000" pitchFamily="65" charset="-120"/>
                <a:cs typeface="Arial" panose="020B0604020202020204" pitchFamily="34" charset="0"/>
              </a:rPr>
              <a:t>公司因應</a:t>
            </a:r>
            <a:r>
              <a:rPr lang="en-US" altLang="zh-TW" dirty="0">
                <a:latin typeface="Arial" panose="020B0604020202020204" pitchFamily="34" charset="0"/>
                <a:ea typeface="標楷體" panose="03000509000000000000" pitchFamily="65" charset="-120"/>
                <a:cs typeface="Arial" panose="020B0604020202020204" pitchFamily="34" charset="0"/>
              </a:rPr>
              <a:t>AI</a:t>
            </a:r>
            <a:r>
              <a:rPr lang="zh-TW" altLang="en-US" dirty="0">
                <a:latin typeface="Arial" panose="020B0604020202020204" pitchFamily="34" charset="0"/>
                <a:ea typeface="標楷體" panose="03000509000000000000" pitchFamily="65" charset="-120"/>
                <a:cs typeface="Arial" panose="020B0604020202020204" pitchFamily="34" charset="0"/>
              </a:rPr>
              <a:t>潮流</a:t>
            </a:r>
            <a:r>
              <a:rPr lang="en-US" altLang="zh-TW" dirty="0">
                <a:latin typeface="Arial" panose="020B0604020202020204" pitchFamily="34" charset="0"/>
                <a:ea typeface="標楷體" panose="03000509000000000000" pitchFamily="65" charset="-120"/>
                <a:cs typeface="Arial" panose="020B0604020202020204" pitchFamily="34" charset="0"/>
              </a:rPr>
              <a:t>,</a:t>
            </a:r>
            <a:r>
              <a:rPr lang="zh-TW" altLang="en-US" dirty="0">
                <a:latin typeface="Arial" panose="020B0604020202020204" pitchFamily="34" charset="0"/>
                <a:ea typeface="標楷體" panose="03000509000000000000" pitchFamily="65" charset="-120"/>
                <a:cs typeface="Arial" panose="020B0604020202020204" pitchFamily="34" charset="0"/>
              </a:rPr>
              <a:t>將產品應用領域作更明確定義</a:t>
            </a:r>
            <a:r>
              <a:rPr lang="en-US" altLang="zh-TW" dirty="0">
                <a:latin typeface="Arial" panose="020B0604020202020204" pitchFamily="34" charset="0"/>
                <a:ea typeface="標楷體" panose="03000509000000000000" pitchFamily="65" charset="-120"/>
                <a:cs typeface="Arial" panose="020B0604020202020204" pitchFamily="34" charset="0"/>
              </a:rPr>
              <a:t>,2025</a:t>
            </a:r>
            <a:r>
              <a:rPr lang="zh-TW" altLang="en-US" dirty="0">
                <a:latin typeface="Arial" panose="020B0604020202020204" pitchFamily="34" charset="0"/>
                <a:ea typeface="標楷體" panose="03000509000000000000" pitchFamily="65" charset="-120"/>
                <a:cs typeface="Arial" panose="020B0604020202020204" pitchFamily="34" charset="0"/>
              </a:rPr>
              <a:t>年產品的應用</a:t>
            </a:r>
            <a:r>
              <a:rPr lang="zh-TW" altLang="zh-TW" dirty="0">
                <a:latin typeface="Arial" panose="020B0604020202020204" pitchFamily="34" charset="0"/>
                <a:ea typeface="標楷體" panose="03000509000000000000" pitchFamily="65" charset="-120"/>
                <a:cs typeface="Arial" panose="020B0604020202020204" pitchFamily="34" charset="0"/>
              </a:rPr>
              <a:t>將以</a:t>
            </a:r>
            <a:r>
              <a:rPr lang="zh-TW" altLang="en-US" dirty="0">
                <a:latin typeface="Arial" panose="020B0604020202020204" pitchFamily="34" charset="0"/>
                <a:ea typeface="標楷體" panose="03000509000000000000" pitchFamily="65" charset="-120"/>
                <a:cs typeface="Arial" panose="020B0604020202020204" pitchFamily="34" charset="0"/>
              </a:rPr>
              <a:t>原本所有的</a:t>
            </a:r>
            <a:r>
              <a:rPr lang="en-US" altLang="zh-TW" dirty="0">
                <a:latin typeface="Arial" panose="020B0604020202020204" pitchFamily="34" charset="0"/>
                <a:ea typeface="標楷體" panose="03000509000000000000" pitchFamily="65" charset="-120"/>
                <a:cs typeface="Arial" panose="020B0604020202020204" pitchFamily="34" charset="0"/>
              </a:rPr>
              <a:t>In-Vehicle</a:t>
            </a:r>
            <a:r>
              <a:rPr lang="zh-TW" altLang="en-US" dirty="0">
                <a:latin typeface="Arial" panose="020B0604020202020204" pitchFamily="34" charset="0"/>
                <a:ea typeface="標楷體" panose="03000509000000000000" pitchFamily="65" charset="-120"/>
                <a:cs typeface="Arial" panose="020B0604020202020204" pitchFamily="34" charset="0"/>
              </a:rPr>
              <a:t>核心技術</a:t>
            </a:r>
            <a:r>
              <a:rPr lang="zh-TW" altLang="zh-TW" dirty="0">
                <a:latin typeface="Arial" panose="020B0604020202020204" pitchFamily="34" charset="0"/>
                <a:ea typeface="標楷體" panose="03000509000000000000" pitchFamily="65" charset="-120"/>
                <a:cs typeface="Arial" panose="020B0604020202020204" pitchFamily="34" charset="0"/>
              </a:rPr>
              <a:t>為</a:t>
            </a:r>
            <a:r>
              <a:rPr lang="zh-TW" altLang="en-US" dirty="0">
                <a:latin typeface="Arial" panose="020B0604020202020204" pitchFamily="34" charset="0"/>
                <a:ea typeface="標楷體" panose="03000509000000000000" pitchFamily="65" charset="-120"/>
                <a:cs typeface="Arial" panose="020B0604020202020204" pitchFamily="34" charset="0"/>
              </a:rPr>
              <a:t>基礎</a:t>
            </a:r>
            <a:r>
              <a:rPr lang="zh-TW" altLang="zh-TW" dirty="0">
                <a:latin typeface="Arial" panose="020B0604020202020204" pitchFamily="34" charset="0"/>
                <a:ea typeface="標楷體" panose="03000509000000000000" pitchFamily="65" charset="-120"/>
                <a:cs typeface="Arial" panose="020B0604020202020204" pitchFamily="34" charset="0"/>
              </a:rPr>
              <a:t>，</a:t>
            </a:r>
            <a:r>
              <a:rPr lang="zh-TW" altLang="en-US" dirty="0">
                <a:latin typeface="Arial" panose="020B0604020202020204" pitchFamily="34" charset="0"/>
                <a:ea typeface="標楷體" panose="03000509000000000000" pitchFamily="65" charset="-120"/>
                <a:cs typeface="Arial" panose="020B0604020202020204" pitchFamily="34" charset="0"/>
              </a:rPr>
              <a:t>搭配</a:t>
            </a:r>
            <a:r>
              <a:rPr lang="zh-TW" altLang="zh-TW" dirty="0">
                <a:latin typeface="Arial" panose="020B0604020202020204" pitchFamily="34" charset="0"/>
                <a:ea typeface="標楷體" panose="03000509000000000000" pitchFamily="65" charset="-120"/>
                <a:cs typeface="Arial" panose="020B0604020202020204" pitchFamily="34" charset="0"/>
              </a:rPr>
              <a:t>邊緣運算</a:t>
            </a:r>
            <a:r>
              <a:rPr lang="zh-TW" altLang="en-US" dirty="0">
                <a:latin typeface="Arial" panose="020B0604020202020204" pitchFamily="34" charset="0"/>
                <a:ea typeface="標楷體" panose="03000509000000000000" pitchFamily="65" charset="-120"/>
                <a:cs typeface="Arial" panose="020B0604020202020204" pitchFamily="34" charset="0"/>
              </a:rPr>
              <a:t>應用</a:t>
            </a:r>
            <a:r>
              <a:rPr lang="en-US" altLang="zh-TW" dirty="0">
                <a:latin typeface="Arial" panose="020B0604020202020204" pitchFamily="34" charset="0"/>
                <a:ea typeface="標楷體" panose="03000509000000000000" pitchFamily="65" charset="-120"/>
                <a:cs typeface="Arial" panose="020B0604020202020204" pitchFamily="34" charset="0"/>
              </a:rPr>
              <a:t>,</a:t>
            </a:r>
            <a:r>
              <a:rPr lang="zh-TW" altLang="en-US" dirty="0">
                <a:latin typeface="Arial" panose="020B0604020202020204" pitchFamily="34" charset="0"/>
                <a:ea typeface="標楷體" panose="03000509000000000000" pitchFamily="65" charset="-120"/>
                <a:cs typeface="Arial" panose="020B0604020202020204" pitchFamily="34" charset="0"/>
              </a:rPr>
              <a:t>讓產品應用領域</a:t>
            </a:r>
            <a:r>
              <a:rPr lang="zh-TW" altLang="zh-TW" dirty="0">
                <a:latin typeface="Arial" panose="020B0604020202020204" pitchFamily="34" charset="0"/>
                <a:ea typeface="標楷體" panose="03000509000000000000" pitchFamily="65" charset="-120"/>
                <a:cs typeface="Arial" panose="020B0604020202020204" pitchFamily="34" charset="0"/>
              </a:rPr>
              <a:t>聚焦</a:t>
            </a:r>
            <a:r>
              <a:rPr lang="zh-TW" altLang="en-US" dirty="0">
                <a:latin typeface="Arial" panose="020B0604020202020204" pitchFamily="34" charset="0"/>
                <a:ea typeface="標楷體" panose="03000509000000000000" pitchFamily="65" charset="-120"/>
                <a:cs typeface="Arial" panose="020B0604020202020204" pitchFamily="34" charset="0"/>
              </a:rPr>
              <a:t>在智慧交通</a:t>
            </a:r>
            <a:r>
              <a:rPr lang="zh-TW" altLang="zh-TW" dirty="0">
                <a:latin typeface="Arial" panose="020B0604020202020204" pitchFamily="34" charset="0"/>
                <a:ea typeface="標楷體" panose="03000509000000000000" pitchFamily="65" charset="-120"/>
                <a:cs typeface="Arial" panose="020B0604020202020204" pitchFamily="34" charset="0"/>
              </a:rPr>
              <a:t>、</a:t>
            </a:r>
            <a:r>
              <a:rPr lang="zh-TW" altLang="en-US" dirty="0">
                <a:latin typeface="Arial" panose="020B0604020202020204" pitchFamily="34" charset="0"/>
                <a:ea typeface="標楷體" panose="03000509000000000000" pitchFamily="65" charset="-120"/>
                <a:cs typeface="Arial" panose="020B0604020202020204" pitchFamily="34" charset="0"/>
              </a:rPr>
              <a:t>智慧醫療</a:t>
            </a:r>
            <a:r>
              <a:rPr lang="zh-TW" altLang="zh-TW" dirty="0">
                <a:latin typeface="Arial" panose="020B0604020202020204" pitchFamily="34" charset="0"/>
                <a:ea typeface="標楷體" panose="03000509000000000000" pitchFamily="65" charset="-120"/>
                <a:cs typeface="Arial" panose="020B0604020202020204" pitchFamily="34" charset="0"/>
              </a:rPr>
              <a:t>、智慧</a:t>
            </a:r>
            <a:r>
              <a:rPr lang="zh-TW" altLang="en-US" dirty="0">
                <a:latin typeface="Arial" panose="020B0604020202020204" pitchFamily="34" charset="0"/>
                <a:ea typeface="標楷體" panose="03000509000000000000" pitchFamily="65" charset="-120"/>
                <a:cs typeface="Arial" panose="020B0604020202020204" pitchFamily="34" charset="0"/>
              </a:rPr>
              <a:t>零售及智慧製造四大</a:t>
            </a:r>
            <a:r>
              <a:rPr lang="zh-TW" altLang="zh-TW" dirty="0">
                <a:latin typeface="Arial" panose="020B0604020202020204" pitchFamily="34" charset="0"/>
                <a:ea typeface="標楷體" panose="03000509000000000000" pitchFamily="65" charset="-120"/>
                <a:cs typeface="Arial" panose="020B0604020202020204" pitchFamily="34" charset="0"/>
              </a:rPr>
              <a:t>關鍵市場</a:t>
            </a:r>
            <a:r>
              <a:rPr lang="en-US" altLang="zh-TW" dirty="0">
                <a:latin typeface="Arial" panose="020B0604020202020204" pitchFamily="34" charset="0"/>
                <a:ea typeface="標楷體" panose="03000509000000000000" pitchFamily="65" charset="-120"/>
                <a:cs typeface="Arial" panose="020B0604020202020204" pitchFamily="34" charset="0"/>
              </a:rPr>
              <a:t>,</a:t>
            </a:r>
            <a:r>
              <a:rPr lang="zh-TW" altLang="en-US" dirty="0">
                <a:latin typeface="Arial" panose="020B0604020202020204" pitchFamily="34" charset="0"/>
                <a:ea typeface="標楷體" panose="03000509000000000000" pitchFamily="65" charset="-120"/>
                <a:cs typeface="Arial" panose="020B0604020202020204" pitchFamily="34" charset="0"/>
              </a:rPr>
              <a:t>期許鑫創電子成為在</a:t>
            </a:r>
            <a:r>
              <a:rPr lang="en-US" altLang="zh-TW" dirty="0">
                <a:latin typeface="Arial" panose="020B0604020202020204" pitchFamily="34" charset="0"/>
                <a:ea typeface="標楷體" panose="03000509000000000000" pitchFamily="65" charset="-120"/>
                <a:cs typeface="Arial" panose="020B0604020202020204" pitchFamily="34" charset="0"/>
              </a:rPr>
              <a:t>Edge AI</a:t>
            </a:r>
            <a:r>
              <a:rPr lang="zh-TW" altLang="en-US" dirty="0">
                <a:latin typeface="Arial" panose="020B0604020202020204" pitchFamily="34" charset="0"/>
                <a:ea typeface="標楷體" panose="03000509000000000000" pitchFamily="65" charset="-120"/>
                <a:cs typeface="Arial" panose="020B0604020202020204" pitchFamily="34" charset="0"/>
              </a:rPr>
              <a:t>的領導者</a:t>
            </a:r>
            <a:endParaRPr lang="en-US" altLang="zh-TW" dirty="0">
              <a:latin typeface="Arial" panose="020B0604020202020204" pitchFamily="34" charset="0"/>
              <a:ea typeface="標楷體" panose="03000509000000000000" pitchFamily="65" charset="-120"/>
              <a:cs typeface="Arial" panose="020B0604020202020204" pitchFamily="34" charset="0"/>
            </a:endParaRPr>
          </a:p>
          <a:p>
            <a:pPr>
              <a:defRPr sz="2000">
                <a:solidFill>
                  <a:srgbClr val="FFFFFF"/>
                </a:solidFill>
              </a:defRPr>
            </a:pPr>
            <a:endParaRPr lang="zh-TW" altLang="en-US" dirty="0">
              <a:solidFill>
                <a:schemeClr val="tx1">
                  <a:lumMod val="85000"/>
                  <a:lumOff val="15000"/>
                </a:schemeClr>
              </a:solidFill>
            </a:endParaRPr>
          </a:p>
          <a:p>
            <a:endParaRPr lang="zh-TW" altLang="en-US" dirty="0"/>
          </a:p>
        </p:txBody>
      </p:sp>
      <p:sp>
        <p:nvSpPr>
          <p:cNvPr id="4" name="投影片編號版面配置區 3"/>
          <p:cNvSpPr>
            <a:spLocks noGrp="1"/>
          </p:cNvSpPr>
          <p:nvPr>
            <p:ph type="sldNum" sz="quarter" idx="5"/>
          </p:nvPr>
        </p:nvSpPr>
        <p:spPr/>
        <p:txBody>
          <a:bodyPr/>
          <a:lstStyle/>
          <a:p>
            <a:fld id="{85642866-25B7-4296-BC76-9C343F138E21}" type="slidenum">
              <a:rPr lang="zh-TW" altLang="en-US" smtClean="0"/>
              <a:t>22</a:t>
            </a:fld>
            <a:endParaRPr lang="zh-TW" altLang="en-US"/>
          </a:p>
        </p:txBody>
      </p:sp>
    </p:spTree>
    <p:extLst>
      <p:ext uri="{BB962C8B-B14F-4D97-AF65-F5344CB8AC3E}">
        <p14:creationId xmlns:p14="http://schemas.microsoft.com/office/powerpoint/2010/main" val="3607597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在開始報告之前提醒各位投資先進免責聲明</a:t>
            </a:r>
            <a:r>
              <a:rPr lang="en-US" altLang="zh-TW" dirty="0"/>
              <a:t>,</a:t>
            </a:r>
            <a:r>
              <a:rPr lang="zh-TW" altLang="en-US" dirty="0"/>
              <a:t>報告中任何預測性資訊是有其風險</a:t>
            </a:r>
            <a:r>
              <a:rPr lang="en-US" altLang="zh-TW" dirty="0"/>
              <a:t>,</a:t>
            </a:r>
            <a:r>
              <a:rPr lang="zh-TW" altLang="en-US" dirty="0"/>
              <a:t>請大家花一點時間閱讀免責聲明</a:t>
            </a:r>
            <a:r>
              <a:rPr lang="en-US" altLang="zh-TW" dirty="0"/>
              <a:t>,</a:t>
            </a:r>
            <a:r>
              <a:rPr lang="zh-TW" altLang="en-US" dirty="0"/>
              <a:t>謝謝。</a:t>
            </a:r>
          </a:p>
        </p:txBody>
      </p:sp>
      <p:sp>
        <p:nvSpPr>
          <p:cNvPr id="4" name="投影片編號版面配置區 3"/>
          <p:cNvSpPr>
            <a:spLocks noGrp="1"/>
          </p:cNvSpPr>
          <p:nvPr>
            <p:ph type="sldNum" sz="quarter" idx="5"/>
          </p:nvPr>
        </p:nvSpPr>
        <p:spPr/>
        <p:txBody>
          <a:bodyPr/>
          <a:lstStyle/>
          <a:p>
            <a:fld id="{85642866-25B7-4296-BC76-9C343F138E21}" type="slidenum">
              <a:rPr lang="zh-TW" altLang="en-US" smtClean="0"/>
              <a:t>2</a:t>
            </a:fld>
            <a:endParaRPr lang="zh-TW" altLang="en-US"/>
          </a:p>
        </p:txBody>
      </p:sp>
    </p:spTree>
    <p:extLst>
      <p:ext uri="{BB962C8B-B14F-4D97-AF65-F5344CB8AC3E}">
        <p14:creationId xmlns:p14="http://schemas.microsoft.com/office/powerpoint/2010/main" val="2782478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Hope we can see you very soon and have chance to service you. Thank you for your time.</a:t>
            </a:r>
            <a:endParaRPr lang="zh-TW" altLang="en-US" dirty="0"/>
          </a:p>
        </p:txBody>
      </p:sp>
      <p:sp>
        <p:nvSpPr>
          <p:cNvPr id="4" name="投影片編號版面配置區 3"/>
          <p:cNvSpPr>
            <a:spLocks noGrp="1"/>
          </p:cNvSpPr>
          <p:nvPr>
            <p:ph type="sldNum" sz="quarter" idx="5"/>
          </p:nvPr>
        </p:nvSpPr>
        <p:spPr/>
        <p:txBody>
          <a:bodyPr/>
          <a:lstStyle/>
          <a:p>
            <a:pPr defTabSz="955468">
              <a:defRPr/>
            </a:pPr>
            <a:fld id="{65197442-18C6-4522-A9CA-477270E70AA5}" type="slidenum">
              <a:rPr lang="zh-CN" altLang="en-US">
                <a:solidFill>
                  <a:prstClr val="black"/>
                </a:solidFill>
                <a:latin typeface="等线"/>
                <a:ea typeface="等线" panose="02010600030101010101" pitchFamily="2" charset="-122"/>
              </a:rPr>
              <a:pPr defTabSz="955468">
                <a:defRPr/>
              </a:pPr>
              <a:t>24</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62661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5642866-25B7-4296-BC76-9C343F138E21}" type="slidenum">
              <a:rPr lang="zh-TW" altLang="en-US" smtClean="0"/>
              <a:t>3</a:t>
            </a:fld>
            <a:endParaRPr lang="zh-TW" altLang="en-US"/>
          </a:p>
        </p:txBody>
      </p:sp>
    </p:spTree>
    <p:extLst>
      <p:ext uri="{BB962C8B-B14F-4D97-AF65-F5344CB8AC3E}">
        <p14:creationId xmlns:p14="http://schemas.microsoft.com/office/powerpoint/2010/main" val="1468374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99BEC365-D4A9-44CC-BBA8-519B1D5CAED1}" type="slidenum">
              <a:rPr lang="zh-TW" altLang="en-US" smtClean="0"/>
              <a:t>4</a:t>
            </a:fld>
            <a:endParaRPr lang="zh-TW" altLang="en-US"/>
          </a:p>
        </p:txBody>
      </p:sp>
    </p:spTree>
    <p:extLst>
      <p:ext uri="{BB962C8B-B14F-4D97-AF65-F5344CB8AC3E}">
        <p14:creationId xmlns:p14="http://schemas.microsoft.com/office/powerpoint/2010/main" val="2936354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endParaRPr lang="en-US" altLang="zh-TW" dirty="0"/>
          </a:p>
          <a:p>
            <a:pPr algn="l"/>
            <a:endParaRPr lang="zh-TW" altLang="en-US" dirty="0"/>
          </a:p>
        </p:txBody>
      </p:sp>
    </p:spTree>
    <p:extLst>
      <p:ext uri="{BB962C8B-B14F-4D97-AF65-F5344CB8AC3E}">
        <p14:creationId xmlns:p14="http://schemas.microsoft.com/office/powerpoint/2010/main" val="1005010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5642866-25B7-4296-BC76-9C343F138E21}" type="slidenum">
              <a:rPr lang="zh-TW" altLang="en-US" smtClean="0"/>
              <a:t>6</a:t>
            </a:fld>
            <a:endParaRPr lang="zh-TW" altLang="en-US"/>
          </a:p>
        </p:txBody>
      </p:sp>
    </p:spTree>
    <p:extLst>
      <p:ext uri="{BB962C8B-B14F-4D97-AF65-F5344CB8AC3E}">
        <p14:creationId xmlns:p14="http://schemas.microsoft.com/office/powerpoint/2010/main" val="3350177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85642866-25B7-4296-BC76-9C343F138E21}" type="slidenum">
              <a:rPr lang="zh-TW" altLang="en-US" smtClean="0"/>
              <a:t>7</a:t>
            </a:fld>
            <a:endParaRPr lang="zh-TW" altLang="en-US"/>
          </a:p>
        </p:txBody>
      </p:sp>
    </p:spTree>
    <p:extLst>
      <p:ext uri="{BB962C8B-B14F-4D97-AF65-F5344CB8AC3E}">
        <p14:creationId xmlns:p14="http://schemas.microsoft.com/office/powerpoint/2010/main" val="2557551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99BEC365-D4A9-44CC-BBA8-519B1D5CAED1}" type="slidenum">
              <a:rPr lang="zh-TW" altLang="en-US" smtClean="0"/>
              <a:t>8</a:t>
            </a:fld>
            <a:endParaRPr lang="zh-TW" altLang="en-US"/>
          </a:p>
        </p:txBody>
      </p:sp>
    </p:spTree>
    <p:extLst>
      <p:ext uri="{BB962C8B-B14F-4D97-AF65-F5344CB8AC3E}">
        <p14:creationId xmlns:p14="http://schemas.microsoft.com/office/powerpoint/2010/main" val="2826662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F1963-B50A-9A63-6129-4A89CBE9A769}"/>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4D441C00-837E-4C35-8F4A-A8918B1942D0}"/>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D0342364-1ECC-5C73-EF1E-EF9D5425AF52}"/>
              </a:ext>
            </a:extLst>
          </p:cNvPr>
          <p:cNvSpPr>
            <a:spLocks noGrp="1"/>
          </p:cNvSpPr>
          <p:nvPr>
            <p:ph type="body" idx="1"/>
          </p:nvPr>
        </p:nvSpPr>
        <p:spPr/>
        <p:txBody>
          <a:bodyPr/>
          <a:lstStyle/>
          <a:p>
            <a:pPr algn="l"/>
            <a:r>
              <a:rPr lang="zh-TW" altLang="en-US" dirty="0"/>
              <a:t>如前所述，我們專注於智慧交通電腦領域，我們的核心技術也基於這個垂直市場，並著重於我們產品的差異化優勢。例如，我們可以提供 </a:t>
            </a:r>
            <a:r>
              <a:rPr lang="en-US" altLang="zh-TW" dirty="0"/>
              <a:t>9 </a:t>
            </a:r>
            <a:r>
              <a:rPr lang="zh-TW" altLang="en-US" dirty="0"/>
              <a:t>至 </a:t>
            </a:r>
            <a:r>
              <a:rPr lang="en-US" altLang="zh-TW" dirty="0"/>
              <a:t>130VDC </a:t>
            </a:r>
            <a:r>
              <a:rPr lang="zh-TW" altLang="en-US" dirty="0"/>
              <a:t>的輸入電壓，以覆蓋不同的車輛：</a:t>
            </a:r>
            <a:r>
              <a:rPr lang="en-US" altLang="zh-TW" dirty="0"/>
              <a:t>12V </a:t>
            </a:r>
            <a:r>
              <a:rPr lang="zh-TW" altLang="en-US" dirty="0"/>
              <a:t>輸入適用於出租車等普通乘用車，</a:t>
            </a:r>
            <a:r>
              <a:rPr lang="en-US" altLang="zh-TW" dirty="0"/>
              <a:t>24V </a:t>
            </a:r>
            <a:r>
              <a:rPr lang="zh-TW" altLang="en-US" dirty="0"/>
              <a:t>輸入適用於卡車和公共汽車，</a:t>
            </a:r>
            <a:r>
              <a:rPr lang="en-US" altLang="zh-TW" dirty="0"/>
              <a:t>48V </a:t>
            </a:r>
            <a:r>
              <a:rPr lang="zh-TW" altLang="en-US" dirty="0"/>
              <a:t>輸入適用於大多數電動車，</a:t>
            </a:r>
            <a:r>
              <a:rPr lang="en-US" altLang="zh-TW" dirty="0"/>
              <a:t>110VDC </a:t>
            </a:r>
            <a:r>
              <a:rPr lang="zh-TW" altLang="en-US" dirty="0"/>
              <a:t>輸入適用於火車。客戶只需測試我們提供的部分型號，即可透過整合同一套軟體解決方案將其應用於不同的車輛。這不僅縮短了系統開發時間，也提高了採購效率。更重要的是，我們的產品可以透過整合 </a:t>
            </a:r>
            <a:r>
              <a:rPr lang="en-US" altLang="zh-TW" dirty="0"/>
              <a:t>5G/LTE</a:t>
            </a:r>
            <a:r>
              <a:rPr lang="zh-TW" altLang="en-US" dirty="0"/>
              <a:t>、</a:t>
            </a:r>
            <a:r>
              <a:rPr lang="en-US" altLang="zh-TW" dirty="0"/>
              <a:t>Wi-Fi</a:t>
            </a:r>
            <a:r>
              <a:rPr lang="zh-TW" altLang="en-US" dirty="0"/>
              <a:t>、</a:t>
            </a:r>
            <a:r>
              <a:rPr lang="en-US" altLang="zh-TW" dirty="0"/>
              <a:t>GPS </a:t>
            </a:r>
            <a:r>
              <a:rPr lang="zh-TW" altLang="en-US" dirty="0"/>
              <a:t>等多種無線通訊模組，以及提供一體化解決方案，實現各種無線通訊功能。當然，即使在無風扇狀態下，我們的產品也能在攝氏 </a:t>
            </a:r>
            <a:r>
              <a:rPr lang="en-US" altLang="zh-TW" dirty="0"/>
              <a:t>-40 </a:t>
            </a:r>
            <a:r>
              <a:rPr lang="zh-TW" altLang="en-US" dirty="0"/>
              <a:t>至 </a:t>
            </a:r>
            <a:r>
              <a:rPr lang="en-US" altLang="zh-TW" dirty="0"/>
              <a:t>70 </a:t>
            </a:r>
            <a:r>
              <a:rPr lang="zh-TW" altLang="en-US" dirty="0"/>
              <a:t>度的溫度範圍內穩定運作。</a:t>
            </a:r>
            <a:endParaRPr lang="en-US" altLang="zh-TW" dirty="0"/>
          </a:p>
          <a:p>
            <a:pPr algn="l"/>
            <a:r>
              <a:rPr lang="en-US" altLang="zh-TW" dirty="0"/>
              <a:t>As mentioned previously, we are dedicating In Intelligent transportation computers , and our core technology is basing on this vertical market and emphasize our product differences.</a:t>
            </a:r>
          </a:p>
          <a:p>
            <a:pPr algn="l"/>
            <a:endParaRPr lang="en-US" altLang="zh-TW" dirty="0"/>
          </a:p>
          <a:p>
            <a:pPr algn="l"/>
            <a:r>
              <a:rPr lang="en-US" altLang="zh-TW" dirty="0"/>
              <a:t> For example, we can do input voltage from 9 to 130VDC in order to cover different vehicles.;</a:t>
            </a:r>
            <a:r>
              <a:rPr lang="zh-TW" altLang="en-US" dirty="0"/>
              <a:t> </a:t>
            </a:r>
            <a:r>
              <a:rPr lang="en-US" altLang="zh-TW" dirty="0"/>
              <a:t>12V input for regular consumer cars like Taxis, 24V input for trucks and buses, 48V for most of Electric cars and 110VDC for trains.</a:t>
            </a:r>
          </a:p>
          <a:p>
            <a:pPr algn="l"/>
            <a:endParaRPr lang="en-US" altLang="zh-TW" dirty="0"/>
          </a:p>
          <a:p>
            <a:pPr algn="l"/>
            <a:r>
              <a:rPr lang="en-US" altLang="zh-TW" dirty="0"/>
              <a:t> The customers can test only few models from us, and can be used in different vehicles by integrating the same software solution. It is not only reducing system developed time but also more efficient for procurement. </a:t>
            </a:r>
          </a:p>
          <a:p>
            <a:pPr algn="l"/>
            <a:endParaRPr lang="en-US" altLang="zh-TW" dirty="0"/>
          </a:p>
          <a:p>
            <a:pPr algn="l"/>
            <a:r>
              <a:rPr lang="en-US" altLang="zh-TW" dirty="0"/>
              <a:t>More importantly, our products can be integrated various wireless communication functions by additional modules such as 5G/LTE, Wifi, GPS as well as an all in one solution, and of course can still operate from -40 to 70 degree </a:t>
            </a:r>
            <a:r>
              <a:rPr lang="en-US" altLang="zh-TW" b="0" i="0" dirty="0">
                <a:solidFill>
                  <a:srgbClr val="202124"/>
                </a:solidFill>
                <a:effectLst/>
                <a:latin typeface="Calibri" panose="020F0502020204030204" pitchFamily="34" charset="0"/>
              </a:rPr>
              <a:t>Celsius in </a:t>
            </a:r>
            <a:r>
              <a:rPr lang="en-US" altLang="zh-TW" b="0" i="0" dirty="0" err="1">
                <a:solidFill>
                  <a:srgbClr val="202124"/>
                </a:solidFill>
                <a:effectLst/>
                <a:latin typeface="Calibri" panose="020F0502020204030204" pitchFamily="34" charset="0"/>
              </a:rPr>
              <a:t>fanless</a:t>
            </a:r>
            <a:r>
              <a:rPr lang="en-US" altLang="zh-TW" b="0" i="0" dirty="0">
                <a:solidFill>
                  <a:srgbClr val="202124"/>
                </a:solidFill>
                <a:effectLst/>
                <a:latin typeface="Calibri" panose="020F0502020204030204" pitchFamily="34" charset="0"/>
              </a:rPr>
              <a:t> condition. </a:t>
            </a:r>
          </a:p>
          <a:p>
            <a:r>
              <a:rPr lang="en-US" altLang="zh-TW" dirty="0"/>
              <a:t> </a:t>
            </a:r>
            <a:endParaRPr lang="zh-TW" altLang="en-US" dirty="0"/>
          </a:p>
        </p:txBody>
      </p:sp>
    </p:spTree>
    <p:extLst>
      <p:ext uri="{BB962C8B-B14F-4D97-AF65-F5344CB8AC3E}">
        <p14:creationId xmlns:p14="http://schemas.microsoft.com/office/powerpoint/2010/main" val="3286753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DAA8BB-34CC-CBC3-1F98-CCC84112D7B8}"/>
              </a:ext>
            </a:extLst>
          </p:cNvPr>
          <p:cNvSpPr>
            <a:spLocks noGrp="1"/>
          </p:cNvSpPr>
          <p:nvPr>
            <p:ph type="ctrTitle"/>
          </p:nvPr>
        </p:nvSpPr>
        <p:spPr>
          <a:xfrm>
            <a:off x="6493163" y="3825151"/>
            <a:ext cx="5107709" cy="1744375"/>
          </a:xfrm>
        </p:spPr>
        <p:txBody>
          <a:bodyPr anchor="b">
            <a:normAutofit/>
          </a:bodyPr>
          <a:lstStyle>
            <a:lvl1pPr algn="l">
              <a:defRPr sz="4800">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副標題 2">
            <a:extLst>
              <a:ext uri="{FF2B5EF4-FFF2-40B4-BE49-F238E27FC236}">
                <a16:creationId xmlns:a16="http://schemas.microsoft.com/office/drawing/2014/main" id="{75B5A180-83D4-0AE5-7D6A-F8A92E7C905A}"/>
              </a:ext>
            </a:extLst>
          </p:cNvPr>
          <p:cNvSpPr>
            <a:spLocks noGrp="1"/>
          </p:cNvSpPr>
          <p:nvPr>
            <p:ph type="subTitle" idx="1"/>
          </p:nvPr>
        </p:nvSpPr>
        <p:spPr>
          <a:xfrm>
            <a:off x="6493163" y="5708071"/>
            <a:ext cx="5107709" cy="572655"/>
          </a:xfrm>
        </p:spPr>
        <p:txBody>
          <a:bodyPr anchor="ctr" anchorCtr="0"/>
          <a:lstStyle>
            <a:lvl1pPr marL="0" indent="0" algn="l">
              <a:buNone/>
              <a:defRPr sz="2400">
                <a:latin typeface="微軟正黑體" panose="020B0604030504040204" pitchFamily="34" charset="-120"/>
                <a:ea typeface="微軟正黑體" panose="020B0604030504040204" pitchFamily="34"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按一下以編輯母片子標題樣式</a:t>
            </a:r>
          </a:p>
        </p:txBody>
      </p:sp>
    </p:spTree>
    <p:extLst>
      <p:ext uri="{BB962C8B-B14F-4D97-AF65-F5344CB8AC3E}">
        <p14:creationId xmlns:p14="http://schemas.microsoft.com/office/powerpoint/2010/main" val="3043477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標題及內容">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17EF89-2B48-085B-D944-06FDCF4D2559}"/>
              </a:ext>
            </a:extLst>
          </p:cNvPr>
          <p:cNvSpPr>
            <a:spLocks noGrp="1"/>
          </p:cNvSpPr>
          <p:nvPr>
            <p:ph type="title"/>
          </p:nvPr>
        </p:nvSpPr>
        <p:spPr>
          <a:xfrm>
            <a:off x="6530109" y="365125"/>
            <a:ext cx="4823690" cy="1325563"/>
          </a:xfrm>
        </p:spPr>
        <p:txBody>
          <a:bodyPr>
            <a:normAutofit/>
          </a:bodyPr>
          <a:lstStyle>
            <a:lvl1pPr>
              <a:defRPr sz="2800">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527FED17-F955-3B73-4D3B-B8F4883C8F66}"/>
              </a:ext>
            </a:extLst>
          </p:cNvPr>
          <p:cNvSpPr>
            <a:spLocks noGrp="1"/>
          </p:cNvSpPr>
          <p:nvPr>
            <p:ph idx="1"/>
          </p:nvPr>
        </p:nvSpPr>
        <p:spPr>
          <a:xfrm>
            <a:off x="6530109" y="1958109"/>
            <a:ext cx="4823690" cy="4045527"/>
          </a:xfrm>
        </p:spPr>
        <p:txBody>
          <a:bodyPr/>
          <a:lstStyle>
            <a:lvl1pPr>
              <a:defRPr sz="2000">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a:extLst>
              <a:ext uri="{FF2B5EF4-FFF2-40B4-BE49-F238E27FC236}">
                <a16:creationId xmlns:a16="http://schemas.microsoft.com/office/drawing/2014/main" id="{78D4B8F9-FF92-EE14-124B-3E4041976702}"/>
              </a:ext>
            </a:extLst>
          </p:cNvPr>
          <p:cNvSpPr>
            <a:spLocks noGrp="1"/>
          </p:cNvSpPr>
          <p:nvPr>
            <p:ph type="sldNum" sz="quarter" idx="12"/>
          </p:nvPr>
        </p:nvSpPr>
        <p:spPr>
          <a:xfrm>
            <a:off x="8610600" y="6180860"/>
            <a:ext cx="2743200" cy="365125"/>
          </a:xfrm>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1419285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8_標題及內容">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17EF89-2B48-085B-D944-06FDCF4D2559}"/>
              </a:ext>
            </a:extLst>
          </p:cNvPr>
          <p:cNvSpPr>
            <a:spLocks noGrp="1"/>
          </p:cNvSpPr>
          <p:nvPr>
            <p:ph type="title"/>
          </p:nvPr>
        </p:nvSpPr>
        <p:spPr>
          <a:xfrm>
            <a:off x="3804249" y="1095555"/>
            <a:ext cx="7549550" cy="595133"/>
          </a:xfrm>
        </p:spPr>
        <p:txBody>
          <a:bodyPr>
            <a:normAutofit/>
          </a:bodyPr>
          <a:lstStyle>
            <a:lvl1pPr>
              <a:defRPr sz="2800">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527FED17-F955-3B73-4D3B-B8F4883C8F66}"/>
              </a:ext>
            </a:extLst>
          </p:cNvPr>
          <p:cNvSpPr>
            <a:spLocks noGrp="1"/>
          </p:cNvSpPr>
          <p:nvPr>
            <p:ph idx="1"/>
          </p:nvPr>
        </p:nvSpPr>
        <p:spPr>
          <a:xfrm>
            <a:off x="3804249" y="1958110"/>
            <a:ext cx="7549550" cy="3804336"/>
          </a:xfrm>
        </p:spPr>
        <p:txBody>
          <a:bodyPr/>
          <a:lstStyle>
            <a:lvl1pPr>
              <a:defRPr sz="2000">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a:extLst>
              <a:ext uri="{FF2B5EF4-FFF2-40B4-BE49-F238E27FC236}">
                <a16:creationId xmlns:a16="http://schemas.microsoft.com/office/drawing/2014/main" id="{78D4B8F9-FF92-EE14-124B-3E4041976702}"/>
              </a:ext>
            </a:extLst>
          </p:cNvPr>
          <p:cNvSpPr>
            <a:spLocks noGrp="1"/>
          </p:cNvSpPr>
          <p:nvPr>
            <p:ph type="sldNum" sz="quarter" idx="12"/>
          </p:nvPr>
        </p:nvSpPr>
        <p:spPr>
          <a:xfrm>
            <a:off x="8610600" y="6180860"/>
            <a:ext cx="2743200" cy="365125"/>
          </a:xfrm>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2296772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9_標題及內容">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17EF89-2B48-085B-D944-06FDCF4D2559}"/>
              </a:ext>
            </a:extLst>
          </p:cNvPr>
          <p:cNvSpPr>
            <a:spLocks noGrp="1"/>
          </p:cNvSpPr>
          <p:nvPr>
            <p:ph type="title"/>
          </p:nvPr>
        </p:nvSpPr>
        <p:spPr>
          <a:xfrm>
            <a:off x="3804249" y="1095555"/>
            <a:ext cx="7549550" cy="595133"/>
          </a:xfrm>
        </p:spPr>
        <p:txBody>
          <a:bodyPr>
            <a:normAutofit/>
          </a:bodyPr>
          <a:lstStyle>
            <a:lvl1pPr>
              <a:defRPr sz="2800">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527FED17-F955-3B73-4D3B-B8F4883C8F66}"/>
              </a:ext>
            </a:extLst>
          </p:cNvPr>
          <p:cNvSpPr>
            <a:spLocks noGrp="1"/>
          </p:cNvSpPr>
          <p:nvPr>
            <p:ph idx="1"/>
          </p:nvPr>
        </p:nvSpPr>
        <p:spPr>
          <a:xfrm>
            <a:off x="3804249" y="1958110"/>
            <a:ext cx="7549550" cy="3804336"/>
          </a:xfrm>
        </p:spPr>
        <p:txBody>
          <a:bodyPr/>
          <a:lstStyle>
            <a:lvl1pPr>
              <a:defRPr sz="2000">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a:extLst>
              <a:ext uri="{FF2B5EF4-FFF2-40B4-BE49-F238E27FC236}">
                <a16:creationId xmlns:a16="http://schemas.microsoft.com/office/drawing/2014/main" id="{78D4B8F9-FF92-EE14-124B-3E4041976702}"/>
              </a:ext>
            </a:extLst>
          </p:cNvPr>
          <p:cNvSpPr>
            <a:spLocks noGrp="1"/>
          </p:cNvSpPr>
          <p:nvPr>
            <p:ph type="sldNum" sz="quarter" idx="12"/>
          </p:nvPr>
        </p:nvSpPr>
        <p:spPr>
          <a:xfrm>
            <a:off x="8610600" y="6180860"/>
            <a:ext cx="2743200" cy="365125"/>
          </a:xfrm>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3016638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標題及內容">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17EF89-2B48-085B-D944-06FDCF4D2559}"/>
              </a:ext>
            </a:extLst>
          </p:cNvPr>
          <p:cNvSpPr>
            <a:spLocks noGrp="1"/>
          </p:cNvSpPr>
          <p:nvPr>
            <p:ph type="title"/>
          </p:nvPr>
        </p:nvSpPr>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527FED17-F955-3B73-4D3B-B8F4883C8F66}"/>
              </a:ext>
            </a:extLst>
          </p:cNvPr>
          <p:cNvSpPr>
            <a:spLocks noGrp="1"/>
          </p:cNvSpPr>
          <p:nvPr>
            <p:ph idx="1"/>
          </p:nvPr>
        </p:nvSpPr>
        <p:spPr>
          <a:xfrm>
            <a:off x="838200" y="1825625"/>
            <a:ext cx="10515600" cy="4178011"/>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a:extLst>
              <a:ext uri="{FF2B5EF4-FFF2-40B4-BE49-F238E27FC236}">
                <a16:creationId xmlns:a16="http://schemas.microsoft.com/office/drawing/2014/main" id="{78D4B8F9-FF92-EE14-124B-3E4041976702}"/>
              </a:ext>
            </a:extLst>
          </p:cNvPr>
          <p:cNvSpPr>
            <a:spLocks noGrp="1"/>
          </p:cNvSpPr>
          <p:nvPr>
            <p:ph type="sldNum" sz="quarter" idx="12"/>
          </p:nvPr>
        </p:nvSpPr>
        <p:spPr>
          <a:xfrm>
            <a:off x="8610600" y="6180860"/>
            <a:ext cx="2743200" cy="365125"/>
          </a:xfrm>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1883453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章節標題">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D5BA31-B1EA-97E8-E29F-8FB066403833}"/>
              </a:ext>
            </a:extLst>
          </p:cNvPr>
          <p:cNvSpPr>
            <a:spLocks noGrp="1"/>
          </p:cNvSpPr>
          <p:nvPr>
            <p:ph type="title"/>
          </p:nvPr>
        </p:nvSpPr>
        <p:spPr>
          <a:xfrm>
            <a:off x="831850" y="526475"/>
            <a:ext cx="10515600" cy="748144"/>
          </a:xfrm>
        </p:spPr>
        <p:txBody>
          <a:bodyPr anchor="b"/>
          <a:lstStyle>
            <a:lvl1pPr>
              <a:defRPr sz="4000">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文字版面配置區 2">
            <a:extLst>
              <a:ext uri="{FF2B5EF4-FFF2-40B4-BE49-F238E27FC236}">
                <a16:creationId xmlns:a16="http://schemas.microsoft.com/office/drawing/2014/main" id="{E938972D-7AD3-9FDE-6F2C-A6A136B95857}"/>
              </a:ext>
            </a:extLst>
          </p:cNvPr>
          <p:cNvSpPr>
            <a:spLocks noGrp="1"/>
          </p:cNvSpPr>
          <p:nvPr>
            <p:ph type="body" idx="1"/>
          </p:nvPr>
        </p:nvSpPr>
        <p:spPr>
          <a:xfrm>
            <a:off x="831850" y="1440873"/>
            <a:ext cx="10515600" cy="4648778"/>
          </a:xfrm>
        </p:spPr>
        <p:txBody>
          <a:bodyPr/>
          <a:lstStyle>
            <a:lvl1pPr marL="0" indent="0">
              <a:buNone/>
              <a:defRPr sz="2400">
                <a:solidFill>
                  <a:schemeClr val="tx1">
                    <a:tint val="75000"/>
                  </a:schemeClr>
                </a:solidFill>
                <a:latin typeface="微軟正黑體" panose="020B0604030504040204" pitchFamily="34" charset="-120"/>
                <a:ea typeface="微軟正黑體" panose="020B0604030504040204" pitchFamily="34" charset="-12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dirty="0"/>
              <a:t>按一下以編輯母片文字樣式</a:t>
            </a:r>
          </a:p>
        </p:txBody>
      </p:sp>
      <p:sp>
        <p:nvSpPr>
          <p:cNvPr id="4" name="投影片編號版面配置區 5">
            <a:extLst>
              <a:ext uri="{FF2B5EF4-FFF2-40B4-BE49-F238E27FC236}">
                <a16:creationId xmlns:a16="http://schemas.microsoft.com/office/drawing/2014/main" id="{1EC1317B-5423-7977-5DBE-E884B0949034}"/>
              </a:ext>
            </a:extLst>
          </p:cNvPr>
          <p:cNvSpPr>
            <a:spLocks noGrp="1"/>
          </p:cNvSpPr>
          <p:nvPr>
            <p:ph type="sldNum" sz="quarter" idx="12"/>
          </p:nvPr>
        </p:nvSpPr>
        <p:spPr>
          <a:xfrm>
            <a:off x="8610600" y="6180860"/>
            <a:ext cx="2743200" cy="365125"/>
          </a:xfrm>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3194020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標題及內容">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17EF89-2B48-085B-D944-06FDCF4D2559}"/>
              </a:ext>
            </a:extLst>
          </p:cNvPr>
          <p:cNvSpPr>
            <a:spLocks noGrp="1"/>
          </p:cNvSpPr>
          <p:nvPr>
            <p:ph type="title"/>
          </p:nvPr>
        </p:nvSpPr>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527FED17-F955-3B73-4D3B-B8F4883C8F66}"/>
              </a:ext>
            </a:extLst>
          </p:cNvPr>
          <p:cNvSpPr>
            <a:spLocks noGrp="1"/>
          </p:cNvSpPr>
          <p:nvPr>
            <p:ph idx="1"/>
          </p:nvPr>
        </p:nvSpPr>
        <p:spPr>
          <a:xfrm>
            <a:off x="838200" y="1825625"/>
            <a:ext cx="10515600" cy="4178011"/>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a:extLst>
              <a:ext uri="{FF2B5EF4-FFF2-40B4-BE49-F238E27FC236}">
                <a16:creationId xmlns:a16="http://schemas.microsoft.com/office/drawing/2014/main" id="{78D4B8F9-FF92-EE14-124B-3E4041976702}"/>
              </a:ext>
            </a:extLst>
          </p:cNvPr>
          <p:cNvSpPr>
            <a:spLocks noGrp="1"/>
          </p:cNvSpPr>
          <p:nvPr>
            <p:ph type="sldNum" sz="quarter" idx="12"/>
          </p:nvPr>
        </p:nvSpPr>
        <p:spPr>
          <a:xfrm>
            <a:off x="8610600" y="6180860"/>
            <a:ext cx="2743200" cy="365125"/>
          </a:xfrm>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3648487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D5BA31-B1EA-97E8-E29F-8FB066403833}"/>
              </a:ext>
            </a:extLst>
          </p:cNvPr>
          <p:cNvSpPr>
            <a:spLocks noGrp="1"/>
          </p:cNvSpPr>
          <p:nvPr>
            <p:ph type="title"/>
          </p:nvPr>
        </p:nvSpPr>
        <p:spPr>
          <a:xfrm>
            <a:off x="831850" y="526475"/>
            <a:ext cx="10515600" cy="748144"/>
          </a:xfrm>
        </p:spPr>
        <p:txBody>
          <a:bodyPr anchor="b"/>
          <a:lstStyle>
            <a:lvl1pPr>
              <a:defRPr sz="4000">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文字版面配置區 2">
            <a:extLst>
              <a:ext uri="{FF2B5EF4-FFF2-40B4-BE49-F238E27FC236}">
                <a16:creationId xmlns:a16="http://schemas.microsoft.com/office/drawing/2014/main" id="{E938972D-7AD3-9FDE-6F2C-A6A136B95857}"/>
              </a:ext>
            </a:extLst>
          </p:cNvPr>
          <p:cNvSpPr>
            <a:spLocks noGrp="1"/>
          </p:cNvSpPr>
          <p:nvPr>
            <p:ph type="body" idx="1"/>
          </p:nvPr>
        </p:nvSpPr>
        <p:spPr>
          <a:xfrm>
            <a:off x="831850" y="1440873"/>
            <a:ext cx="10515600" cy="4648778"/>
          </a:xfrm>
        </p:spPr>
        <p:txBody>
          <a:bodyPr/>
          <a:lstStyle>
            <a:lvl1pPr marL="0" indent="0">
              <a:buNone/>
              <a:defRPr sz="2400">
                <a:solidFill>
                  <a:schemeClr val="tx1">
                    <a:tint val="75000"/>
                  </a:schemeClr>
                </a:solidFill>
                <a:latin typeface="微軟正黑體" panose="020B0604030504040204" pitchFamily="34" charset="-120"/>
                <a:ea typeface="微軟正黑體" panose="020B0604030504040204" pitchFamily="34" charset="-12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dirty="0"/>
              <a:t>按一下以編輯母片文字樣式</a:t>
            </a:r>
          </a:p>
        </p:txBody>
      </p:sp>
      <p:sp>
        <p:nvSpPr>
          <p:cNvPr id="4" name="投影片編號版面配置區 5">
            <a:extLst>
              <a:ext uri="{FF2B5EF4-FFF2-40B4-BE49-F238E27FC236}">
                <a16:creationId xmlns:a16="http://schemas.microsoft.com/office/drawing/2014/main" id="{CFD4DE9E-2373-9B95-1041-BCF3022858D3}"/>
              </a:ext>
            </a:extLst>
          </p:cNvPr>
          <p:cNvSpPr>
            <a:spLocks noGrp="1"/>
          </p:cNvSpPr>
          <p:nvPr>
            <p:ph type="sldNum" sz="quarter" idx="12"/>
          </p:nvPr>
        </p:nvSpPr>
        <p:spPr>
          <a:xfrm>
            <a:off x="8610600" y="6180860"/>
            <a:ext cx="2743200" cy="365125"/>
          </a:xfrm>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3305865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592F30-0BD8-1702-805F-AC8CCD1C1A1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D3459572-4979-AE28-1B9C-D59AD5D1762E}"/>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8550E3A9-8E41-49AA-6335-422B63CB6E34}"/>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C2C233BA-8FFE-7EAF-9F23-AFDBD203EE7B}"/>
              </a:ext>
            </a:extLst>
          </p:cNvPr>
          <p:cNvSpPr>
            <a:spLocks noGrp="1"/>
          </p:cNvSpPr>
          <p:nvPr>
            <p:ph type="dt" sz="half" idx="10"/>
          </p:nvPr>
        </p:nvSpPr>
        <p:spPr/>
        <p:txBody>
          <a:bodyPr/>
          <a:lstStyle/>
          <a:p>
            <a:fld id="{6766D142-38C9-4FEB-97CD-FFD346DCCBC8}" type="datetimeFigureOut">
              <a:rPr lang="zh-TW" altLang="en-US" smtClean="0"/>
              <a:t>2025/12/17</a:t>
            </a:fld>
            <a:endParaRPr lang="zh-TW" altLang="en-US"/>
          </a:p>
        </p:txBody>
      </p:sp>
      <p:sp>
        <p:nvSpPr>
          <p:cNvPr id="6" name="頁尾版面配置區 5">
            <a:extLst>
              <a:ext uri="{FF2B5EF4-FFF2-40B4-BE49-F238E27FC236}">
                <a16:creationId xmlns:a16="http://schemas.microsoft.com/office/drawing/2014/main" id="{6830E32B-43F5-CDF6-D8AC-49F93C3EF3D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9A5DF69E-A66D-FE59-F7B2-BAFF71353E41}"/>
              </a:ext>
            </a:extLst>
          </p:cNvPr>
          <p:cNvSpPr>
            <a:spLocks noGrp="1"/>
          </p:cNvSpPr>
          <p:nvPr>
            <p:ph type="sldNum" sz="quarter" idx="12"/>
          </p:nvPr>
        </p:nvSpPr>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2057658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F32BFE-DA9C-DCF2-B451-780846654E59}"/>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8B7F0E7A-7112-94C9-7591-4DD6687E4C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5A4D0C92-EB54-938D-FF92-34384BFEA812}"/>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5905A867-2BD6-D7C0-1479-BDF19BF305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2534F23E-042C-B507-6721-2793368EE6EC}"/>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2A5A0E30-1F2B-1B81-6DC1-54EEB9D749CB}"/>
              </a:ext>
            </a:extLst>
          </p:cNvPr>
          <p:cNvSpPr>
            <a:spLocks noGrp="1"/>
          </p:cNvSpPr>
          <p:nvPr>
            <p:ph type="dt" sz="half" idx="10"/>
          </p:nvPr>
        </p:nvSpPr>
        <p:spPr/>
        <p:txBody>
          <a:bodyPr/>
          <a:lstStyle/>
          <a:p>
            <a:fld id="{6766D142-38C9-4FEB-97CD-FFD346DCCBC8}" type="datetimeFigureOut">
              <a:rPr lang="zh-TW" altLang="en-US" smtClean="0"/>
              <a:t>2025/12/17</a:t>
            </a:fld>
            <a:endParaRPr lang="zh-TW" altLang="en-US"/>
          </a:p>
        </p:txBody>
      </p:sp>
      <p:sp>
        <p:nvSpPr>
          <p:cNvPr id="8" name="頁尾版面配置區 7">
            <a:extLst>
              <a:ext uri="{FF2B5EF4-FFF2-40B4-BE49-F238E27FC236}">
                <a16:creationId xmlns:a16="http://schemas.microsoft.com/office/drawing/2014/main" id="{65D4B163-B0CA-CC1E-71B9-25A876DAF41A}"/>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14697617-C32E-B25D-8FE3-9B13B4B17064}"/>
              </a:ext>
            </a:extLst>
          </p:cNvPr>
          <p:cNvSpPr>
            <a:spLocks noGrp="1"/>
          </p:cNvSpPr>
          <p:nvPr>
            <p:ph type="sldNum" sz="quarter" idx="12"/>
          </p:nvPr>
        </p:nvSpPr>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3187829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15F0E64-56EE-6571-0059-9E27F1DBCDBE}"/>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86F10B4F-F0C8-7E1A-423B-32E7989FF8AD}"/>
              </a:ext>
            </a:extLst>
          </p:cNvPr>
          <p:cNvSpPr>
            <a:spLocks noGrp="1"/>
          </p:cNvSpPr>
          <p:nvPr>
            <p:ph type="dt" sz="half" idx="10"/>
          </p:nvPr>
        </p:nvSpPr>
        <p:spPr/>
        <p:txBody>
          <a:bodyPr/>
          <a:lstStyle/>
          <a:p>
            <a:fld id="{6766D142-38C9-4FEB-97CD-FFD346DCCBC8}" type="datetimeFigureOut">
              <a:rPr lang="zh-TW" altLang="en-US" smtClean="0"/>
              <a:t>2025/12/17</a:t>
            </a:fld>
            <a:endParaRPr lang="zh-TW" altLang="en-US"/>
          </a:p>
        </p:txBody>
      </p:sp>
      <p:sp>
        <p:nvSpPr>
          <p:cNvPr id="4" name="頁尾版面配置區 3">
            <a:extLst>
              <a:ext uri="{FF2B5EF4-FFF2-40B4-BE49-F238E27FC236}">
                <a16:creationId xmlns:a16="http://schemas.microsoft.com/office/drawing/2014/main" id="{BB42F942-F068-7E66-3DCA-4508D9F02556}"/>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5438684E-92DE-DA71-8DA7-420E978EF907}"/>
              </a:ext>
            </a:extLst>
          </p:cNvPr>
          <p:cNvSpPr>
            <a:spLocks noGrp="1"/>
          </p:cNvSpPr>
          <p:nvPr>
            <p:ph type="sldNum" sz="quarter" idx="12"/>
          </p:nvPr>
        </p:nvSpPr>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1920053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標題投影片">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DAA8BB-34CC-CBC3-1F98-CCC84112D7B8}"/>
              </a:ext>
            </a:extLst>
          </p:cNvPr>
          <p:cNvSpPr>
            <a:spLocks noGrp="1"/>
          </p:cNvSpPr>
          <p:nvPr>
            <p:ph type="ctrTitle"/>
          </p:nvPr>
        </p:nvSpPr>
        <p:spPr>
          <a:xfrm>
            <a:off x="6493163" y="3825151"/>
            <a:ext cx="5107709" cy="1744375"/>
          </a:xfrm>
        </p:spPr>
        <p:txBody>
          <a:bodyPr anchor="b">
            <a:normAutofit/>
          </a:bodyPr>
          <a:lstStyle>
            <a:lvl1pPr algn="l">
              <a:defRPr sz="4800">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副標題 2">
            <a:extLst>
              <a:ext uri="{FF2B5EF4-FFF2-40B4-BE49-F238E27FC236}">
                <a16:creationId xmlns:a16="http://schemas.microsoft.com/office/drawing/2014/main" id="{75B5A180-83D4-0AE5-7D6A-F8A92E7C905A}"/>
              </a:ext>
            </a:extLst>
          </p:cNvPr>
          <p:cNvSpPr>
            <a:spLocks noGrp="1"/>
          </p:cNvSpPr>
          <p:nvPr>
            <p:ph type="subTitle" idx="1"/>
          </p:nvPr>
        </p:nvSpPr>
        <p:spPr>
          <a:xfrm>
            <a:off x="6493163" y="5708071"/>
            <a:ext cx="5107709" cy="572655"/>
          </a:xfrm>
        </p:spPr>
        <p:txBody>
          <a:bodyPr anchor="ctr" anchorCtr="0"/>
          <a:lstStyle>
            <a:lvl1pPr marL="0" indent="0" algn="l">
              <a:buNone/>
              <a:defRPr sz="2400">
                <a:latin typeface="微軟正黑體" panose="020B0604030504040204" pitchFamily="34" charset="-120"/>
                <a:ea typeface="微軟正黑體" panose="020B0604030504040204" pitchFamily="34"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dirty="0"/>
              <a:t>按一下以編輯母片子標題樣式</a:t>
            </a:r>
          </a:p>
        </p:txBody>
      </p:sp>
    </p:spTree>
    <p:extLst>
      <p:ext uri="{BB962C8B-B14F-4D97-AF65-F5344CB8AC3E}">
        <p14:creationId xmlns:p14="http://schemas.microsoft.com/office/powerpoint/2010/main" val="1528915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9A9DCCC5-615D-A8EF-9830-160DFF15423A}"/>
              </a:ext>
            </a:extLst>
          </p:cNvPr>
          <p:cNvSpPr>
            <a:spLocks noGrp="1"/>
          </p:cNvSpPr>
          <p:nvPr>
            <p:ph type="dt" sz="half" idx="10"/>
          </p:nvPr>
        </p:nvSpPr>
        <p:spPr/>
        <p:txBody>
          <a:bodyPr/>
          <a:lstStyle/>
          <a:p>
            <a:fld id="{6766D142-38C9-4FEB-97CD-FFD346DCCBC8}" type="datetimeFigureOut">
              <a:rPr lang="zh-TW" altLang="en-US" smtClean="0"/>
              <a:t>2025/12/17</a:t>
            </a:fld>
            <a:endParaRPr lang="zh-TW" altLang="en-US"/>
          </a:p>
        </p:txBody>
      </p:sp>
      <p:sp>
        <p:nvSpPr>
          <p:cNvPr id="3" name="頁尾版面配置區 2">
            <a:extLst>
              <a:ext uri="{FF2B5EF4-FFF2-40B4-BE49-F238E27FC236}">
                <a16:creationId xmlns:a16="http://schemas.microsoft.com/office/drawing/2014/main" id="{9534892D-A637-F337-E535-52D30420C29B}"/>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B34AE8D5-20FD-FE0D-5537-2AF640D0AA23}"/>
              </a:ext>
            </a:extLst>
          </p:cNvPr>
          <p:cNvSpPr>
            <a:spLocks noGrp="1"/>
          </p:cNvSpPr>
          <p:nvPr>
            <p:ph type="sldNum" sz="quarter" idx="12"/>
          </p:nvPr>
        </p:nvSpPr>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1988266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979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299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0E7078-83B0-D731-5AAF-43591B192CD9}"/>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FDD3942B-5398-A8FA-22AD-51CCEBDD83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97AA6220-4FD0-2BAE-24E4-2FA82F612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B4E6F0C3-4CC2-6420-C818-88D63F2B8C2A}"/>
              </a:ext>
            </a:extLst>
          </p:cNvPr>
          <p:cNvSpPr>
            <a:spLocks noGrp="1"/>
          </p:cNvSpPr>
          <p:nvPr>
            <p:ph type="dt" sz="half" idx="10"/>
          </p:nvPr>
        </p:nvSpPr>
        <p:spPr/>
        <p:txBody>
          <a:bodyPr/>
          <a:lstStyle/>
          <a:p>
            <a:fld id="{6766D142-38C9-4FEB-97CD-FFD346DCCBC8}" type="datetimeFigureOut">
              <a:rPr lang="zh-TW" altLang="en-US" smtClean="0"/>
              <a:t>2025/12/17</a:t>
            </a:fld>
            <a:endParaRPr lang="zh-TW" altLang="en-US"/>
          </a:p>
        </p:txBody>
      </p:sp>
      <p:sp>
        <p:nvSpPr>
          <p:cNvPr id="6" name="頁尾版面配置區 5">
            <a:extLst>
              <a:ext uri="{FF2B5EF4-FFF2-40B4-BE49-F238E27FC236}">
                <a16:creationId xmlns:a16="http://schemas.microsoft.com/office/drawing/2014/main" id="{1D26BD9F-8B18-C1A9-CCA5-61F0C089BB91}"/>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7ADFB78A-0A6C-2115-F06D-A71252FFF1CC}"/>
              </a:ext>
            </a:extLst>
          </p:cNvPr>
          <p:cNvSpPr>
            <a:spLocks noGrp="1"/>
          </p:cNvSpPr>
          <p:nvPr>
            <p:ph type="sldNum" sz="quarter" idx="12"/>
          </p:nvPr>
        </p:nvSpPr>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3711521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CA4DD4-6E7C-D680-2D16-E5E610D9D92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25E030D0-B63E-6B2C-24FF-7E77AD79FE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72251350-20AC-F45D-6003-D331E8A1B4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2B8225A8-4BD3-6D19-A3E0-176C437303E6}"/>
              </a:ext>
            </a:extLst>
          </p:cNvPr>
          <p:cNvSpPr>
            <a:spLocks noGrp="1"/>
          </p:cNvSpPr>
          <p:nvPr>
            <p:ph type="dt" sz="half" idx="10"/>
          </p:nvPr>
        </p:nvSpPr>
        <p:spPr/>
        <p:txBody>
          <a:bodyPr/>
          <a:lstStyle/>
          <a:p>
            <a:fld id="{6766D142-38C9-4FEB-97CD-FFD346DCCBC8}" type="datetimeFigureOut">
              <a:rPr lang="zh-TW" altLang="en-US" smtClean="0"/>
              <a:t>2025/12/17</a:t>
            </a:fld>
            <a:endParaRPr lang="zh-TW" altLang="en-US"/>
          </a:p>
        </p:txBody>
      </p:sp>
      <p:sp>
        <p:nvSpPr>
          <p:cNvPr id="6" name="頁尾版面配置區 5">
            <a:extLst>
              <a:ext uri="{FF2B5EF4-FFF2-40B4-BE49-F238E27FC236}">
                <a16:creationId xmlns:a16="http://schemas.microsoft.com/office/drawing/2014/main" id="{122715B9-9E6B-7039-FBB9-CD82AE26A22C}"/>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48DA7F70-8861-3D5C-E276-C31A937FD228}"/>
              </a:ext>
            </a:extLst>
          </p:cNvPr>
          <p:cNvSpPr>
            <a:spLocks noGrp="1"/>
          </p:cNvSpPr>
          <p:nvPr>
            <p:ph type="sldNum" sz="quarter" idx="12"/>
          </p:nvPr>
        </p:nvSpPr>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1583076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181ED1-E370-2527-CC73-B2B769F09312}"/>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84832DFE-86EE-8BD6-9832-96483734A2B2}"/>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C6F447A-C792-694E-9094-D7201960060D}"/>
              </a:ext>
            </a:extLst>
          </p:cNvPr>
          <p:cNvSpPr>
            <a:spLocks noGrp="1"/>
          </p:cNvSpPr>
          <p:nvPr>
            <p:ph type="dt" sz="half" idx="10"/>
          </p:nvPr>
        </p:nvSpPr>
        <p:spPr/>
        <p:txBody>
          <a:bodyPr/>
          <a:lstStyle/>
          <a:p>
            <a:fld id="{6766D142-38C9-4FEB-97CD-FFD346DCCBC8}" type="datetimeFigureOut">
              <a:rPr lang="zh-TW" altLang="en-US" smtClean="0"/>
              <a:t>2025/12/17</a:t>
            </a:fld>
            <a:endParaRPr lang="zh-TW" altLang="en-US"/>
          </a:p>
        </p:txBody>
      </p:sp>
      <p:sp>
        <p:nvSpPr>
          <p:cNvPr id="5" name="頁尾版面配置區 4">
            <a:extLst>
              <a:ext uri="{FF2B5EF4-FFF2-40B4-BE49-F238E27FC236}">
                <a16:creationId xmlns:a16="http://schemas.microsoft.com/office/drawing/2014/main" id="{28F54965-964A-CA83-9D27-FADD8CA5ADE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BFA33AD-5DC9-84F1-12D6-714664BF0C1E}"/>
              </a:ext>
            </a:extLst>
          </p:cNvPr>
          <p:cNvSpPr>
            <a:spLocks noGrp="1"/>
          </p:cNvSpPr>
          <p:nvPr>
            <p:ph type="sldNum" sz="quarter" idx="12"/>
          </p:nvPr>
        </p:nvSpPr>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242060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1EF9D87D-CFB9-939F-822D-F60FC75DDADC}"/>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4C54D50C-9113-D539-E192-553FBB967434}"/>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BAC9A75-026A-D6AE-0F44-DC8BB910BBA8}"/>
              </a:ext>
            </a:extLst>
          </p:cNvPr>
          <p:cNvSpPr>
            <a:spLocks noGrp="1"/>
          </p:cNvSpPr>
          <p:nvPr>
            <p:ph type="dt" sz="half" idx="10"/>
          </p:nvPr>
        </p:nvSpPr>
        <p:spPr/>
        <p:txBody>
          <a:bodyPr/>
          <a:lstStyle/>
          <a:p>
            <a:fld id="{6766D142-38C9-4FEB-97CD-FFD346DCCBC8}" type="datetimeFigureOut">
              <a:rPr lang="zh-TW" altLang="en-US" smtClean="0"/>
              <a:t>2025/12/17</a:t>
            </a:fld>
            <a:endParaRPr lang="zh-TW" altLang="en-US"/>
          </a:p>
        </p:txBody>
      </p:sp>
      <p:sp>
        <p:nvSpPr>
          <p:cNvPr id="5" name="頁尾版面配置區 4">
            <a:extLst>
              <a:ext uri="{FF2B5EF4-FFF2-40B4-BE49-F238E27FC236}">
                <a16:creationId xmlns:a16="http://schemas.microsoft.com/office/drawing/2014/main" id="{57C3E2EB-0E3C-A182-CE0A-5200521F2E5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FA5EB83-2578-339D-0C9F-97604EBB6D5D}"/>
              </a:ext>
            </a:extLst>
          </p:cNvPr>
          <p:cNvSpPr>
            <a:spLocks noGrp="1"/>
          </p:cNvSpPr>
          <p:nvPr>
            <p:ph type="sldNum" sz="quarter" idx="12"/>
          </p:nvPr>
        </p:nvSpPr>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2012094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內容">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17EF89-2B48-085B-D944-06FDCF4D2559}"/>
              </a:ext>
            </a:extLst>
          </p:cNvPr>
          <p:cNvSpPr>
            <a:spLocks noGrp="1"/>
          </p:cNvSpPr>
          <p:nvPr>
            <p:ph type="title"/>
          </p:nvPr>
        </p:nvSpPr>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527FED17-F955-3B73-4D3B-B8F4883C8F66}"/>
              </a:ext>
            </a:extLst>
          </p:cNvPr>
          <p:cNvSpPr>
            <a:spLocks noGrp="1"/>
          </p:cNvSpPr>
          <p:nvPr>
            <p:ph idx="1"/>
          </p:nvPr>
        </p:nvSpPr>
        <p:spPr>
          <a:xfrm>
            <a:off x="838200" y="1825625"/>
            <a:ext cx="10515600" cy="4178011"/>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a:extLst>
              <a:ext uri="{FF2B5EF4-FFF2-40B4-BE49-F238E27FC236}">
                <a16:creationId xmlns:a16="http://schemas.microsoft.com/office/drawing/2014/main" id="{78D4B8F9-FF92-EE14-124B-3E4041976702}"/>
              </a:ext>
            </a:extLst>
          </p:cNvPr>
          <p:cNvSpPr>
            <a:spLocks noGrp="1"/>
          </p:cNvSpPr>
          <p:nvPr>
            <p:ph type="sldNum" sz="quarter" idx="12"/>
          </p:nvPr>
        </p:nvSpPr>
        <p:spPr>
          <a:xfrm>
            <a:off x="8610600" y="6180860"/>
            <a:ext cx="2743200" cy="365125"/>
          </a:xfrm>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1618146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標題及內容">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17EF89-2B48-085B-D944-06FDCF4D2559}"/>
              </a:ext>
            </a:extLst>
          </p:cNvPr>
          <p:cNvSpPr>
            <a:spLocks noGrp="1"/>
          </p:cNvSpPr>
          <p:nvPr>
            <p:ph type="title"/>
          </p:nvPr>
        </p:nvSpPr>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527FED17-F955-3B73-4D3B-B8F4883C8F66}"/>
              </a:ext>
            </a:extLst>
          </p:cNvPr>
          <p:cNvSpPr>
            <a:spLocks noGrp="1"/>
          </p:cNvSpPr>
          <p:nvPr>
            <p:ph idx="1"/>
          </p:nvPr>
        </p:nvSpPr>
        <p:spPr>
          <a:xfrm>
            <a:off x="838200" y="1825625"/>
            <a:ext cx="10515600" cy="4178011"/>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a:extLst>
              <a:ext uri="{FF2B5EF4-FFF2-40B4-BE49-F238E27FC236}">
                <a16:creationId xmlns:a16="http://schemas.microsoft.com/office/drawing/2014/main" id="{78D4B8F9-FF92-EE14-124B-3E4041976702}"/>
              </a:ext>
            </a:extLst>
          </p:cNvPr>
          <p:cNvSpPr>
            <a:spLocks noGrp="1"/>
          </p:cNvSpPr>
          <p:nvPr>
            <p:ph type="sldNum" sz="quarter" idx="12"/>
          </p:nvPr>
        </p:nvSpPr>
        <p:spPr>
          <a:xfrm>
            <a:off x="8610600" y="6180860"/>
            <a:ext cx="2743200" cy="365125"/>
          </a:xfrm>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1676360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0_標題及內容">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17EF89-2B48-085B-D944-06FDCF4D2559}"/>
              </a:ext>
            </a:extLst>
          </p:cNvPr>
          <p:cNvSpPr>
            <a:spLocks noGrp="1"/>
          </p:cNvSpPr>
          <p:nvPr>
            <p:ph type="title"/>
          </p:nvPr>
        </p:nvSpPr>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527FED17-F955-3B73-4D3B-B8F4883C8F66}"/>
              </a:ext>
            </a:extLst>
          </p:cNvPr>
          <p:cNvSpPr>
            <a:spLocks noGrp="1"/>
          </p:cNvSpPr>
          <p:nvPr>
            <p:ph idx="1"/>
          </p:nvPr>
        </p:nvSpPr>
        <p:spPr>
          <a:xfrm>
            <a:off x="838200" y="1825625"/>
            <a:ext cx="10515600" cy="4178011"/>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a:extLst>
              <a:ext uri="{FF2B5EF4-FFF2-40B4-BE49-F238E27FC236}">
                <a16:creationId xmlns:a16="http://schemas.microsoft.com/office/drawing/2014/main" id="{78D4B8F9-FF92-EE14-124B-3E4041976702}"/>
              </a:ext>
            </a:extLst>
          </p:cNvPr>
          <p:cNvSpPr>
            <a:spLocks noGrp="1"/>
          </p:cNvSpPr>
          <p:nvPr>
            <p:ph type="sldNum" sz="quarter" idx="12"/>
          </p:nvPr>
        </p:nvSpPr>
        <p:spPr>
          <a:xfrm>
            <a:off x="8610600" y="6180860"/>
            <a:ext cx="2743200" cy="365125"/>
          </a:xfrm>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1467309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1_標題及內容">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17EF89-2B48-085B-D944-06FDCF4D2559}"/>
              </a:ext>
            </a:extLst>
          </p:cNvPr>
          <p:cNvSpPr>
            <a:spLocks noGrp="1"/>
          </p:cNvSpPr>
          <p:nvPr>
            <p:ph type="title"/>
          </p:nvPr>
        </p:nvSpPr>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527FED17-F955-3B73-4D3B-B8F4883C8F66}"/>
              </a:ext>
            </a:extLst>
          </p:cNvPr>
          <p:cNvSpPr>
            <a:spLocks noGrp="1"/>
          </p:cNvSpPr>
          <p:nvPr>
            <p:ph idx="1"/>
          </p:nvPr>
        </p:nvSpPr>
        <p:spPr>
          <a:xfrm>
            <a:off x="838200" y="1825625"/>
            <a:ext cx="10515600" cy="4178011"/>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a:extLst>
              <a:ext uri="{FF2B5EF4-FFF2-40B4-BE49-F238E27FC236}">
                <a16:creationId xmlns:a16="http://schemas.microsoft.com/office/drawing/2014/main" id="{78D4B8F9-FF92-EE14-124B-3E4041976702}"/>
              </a:ext>
            </a:extLst>
          </p:cNvPr>
          <p:cNvSpPr>
            <a:spLocks noGrp="1"/>
          </p:cNvSpPr>
          <p:nvPr>
            <p:ph type="sldNum" sz="quarter" idx="12"/>
          </p:nvPr>
        </p:nvSpPr>
        <p:spPr>
          <a:xfrm>
            <a:off x="8610600" y="6180860"/>
            <a:ext cx="2743200" cy="365125"/>
          </a:xfrm>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3666917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_標題及內容">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17EF89-2B48-085B-D944-06FDCF4D2559}"/>
              </a:ext>
            </a:extLst>
          </p:cNvPr>
          <p:cNvSpPr>
            <a:spLocks noGrp="1"/>
          </p:cNvSpPr>
          <p:nvPr>
            <p:ph type="title"/>
          </p:nvPr>
        </p:nvSpPr>
        <p:spPr>
          <a:xfrm>
            <a:off x="4904508" y="365125"/>
            <a:ext cx="6449291" cy="1325563"/>
          </a:xfrm>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527FED17-F955-3B73-4D3B-B8F4883C8F66}"/>
              </a:ext>
            </a:extLst>
          </p:cNvPr>
          <p:cNvSpPr>
            <a:spLocks noGrp="1"/>
          </p:cNvSpPr>
          <p:nvPr>
            <p:ph idx="1"/>
          </p:nvPr>
        </p:nvSpPr>
        <p:spPr>
          <a:xfrm>
            <a:off x="4904508" y="1825625"/>
            <a:ext cx="6449291" cy="4178011"/>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a:extLst>
              <a:ext uri="{FF2B5EF4-FFF2-40B4-BE49-F238E27FC236}">
                <a16:creationId xmlns:a16="http://schemas.microsoft.com/office/drawing/2014/main" id="{78D4B8F9-FF92-EE14-124B-3E4041976702}"/>
              </a:ext>
            </a:extLst>
          </p:cNvPr>
          <p:cNvSpPr>
            <a:spLocks noGrp="1"/>
          </p:cNvSpPr>
          <p:nvPr>
            <p:ph type="sldNum" sz="quarter" idx="12"/>
          </p:nvPr>
        </p:nvSpPr>
        <p:spPr>
          <a:xfrm>
            <a:off x="8610600" y="6180860"/>
            <a:ext cx="2743200" cy="365125"/>
          </a:xfrm>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569472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標題及內容">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17EF89-2B48-085B-D944-06FDCF4D2559}"/>
              </a:ext>
            </a:extLst>
          </p:cNvPr>
          <p:cNvSpPr>
            <a:spLocks noGrp="1"/>
          </p:cNvSpPr>
          <p:nvPr>
            <p:ph type="title"/>
          </p:nvPr>
        </p:nvSpPr>
        <p:spPr>
          <a:xfrm>
            <a:off x="4904508" y="365125"/>
            <a:ext cx="6449291" cy="1325563"/>
          </a:xfrm>
        </p:spPr>
        <p:txBody>
          <a:bodyPr/>
          <a:lstStyle>
            <a:lvl1pPr>
              <a:defRPr>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527FED17-F955-3B73-4D3B-B8F4883C8F66}"/>
              </a:ext>
            </a:extLst>
          </p:cNvPr>
          <p:cNvSpPr>
            <a:spLocks noGrp="1"/>
          </p:cNvSpPr>
          <p:nvPr>
            <p:ph idx="1"/>
          </p:nvPr>
        </p:nvSpPr>
        <p:spPr>
          <a:xfrm>
            <a:off x="4904508" y="1825625"/>
            <a:ext cx="6449291" cy="4178011"/>
          </a:xfrm>
        </p:spPr>
        <p:txBody>
          <a:bodyPr/>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a:extLst>
              <a:ext uri="{FF2B5EF4-FFF2-40B4-BE49-F238E27FC236}">
                <a16:creationId xmlns:a16="http://schemas.microsoft.com/office/drawing/2014/main" id="{78D4B8F9-FF92-EE14-124B-3E4041976702}"/>
              </a:ext>
            </a:extLst>
          </p:cNvPr>
          <p:cNvSpPr>
            <a:spLocks noGrp="1"/>
          </p:cNvSpPr>
          <p:nvPr>
            <p:ph type="sldNum" sz="quarter" idx="12"/>
          </p:nvPr>
        </p:nvSpPr>
        <p:spPr>
          <a:xfrm>
            <a:off x="8610600" y="6180860"/>
            <a:ext cx="2743200" cy="365125"/>
          </a:xfrm>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1881213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標題及內容">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17EF89-2B48-085B-D944-06FDCF4D2559}"/>
              </a:ext>
            </a:extLst>
          </p:cNvPr>
          <p:cNvSpPr>
            <a:spLocks noGrp="1"/>
          </p:cNvSpPr>
          <p:nvPr>
            <p:ph type="title"/>
          </p:nvPr>
        </p:nvSpPr>
        <p:spPr>
          <a:xfrm>
            <a:off x="6530109" y="365125"/>
            <a:ext cx="4823690" cy="1325563"/>
          </a:xfrm>
        </p:spPr>
        <p:txBody>
          <a:bodyPr>
            <a:normAutofit/>
          </a:bodyPr>
          <a:lstStyle>
            <a:lvl1pPr>
              <a:defRPr sz="2800">
                <a:latin typeface="微軟正黑體" panose="020B0604030504040204" pitchFamily="34" charset="-120"/>
                <a:ea typeface="微軟正黑體" panose="020B0604030504040204" pitchFamily="34" charset="-120"/>
              </a:defRPr>
            </a:lvl1pPr>
          </a:lstStyle>
          <a:p>
            <a:r>
              <a:rPr lang="zh-TW" altLang="en-US" dirty="0"/>
              <a:t>按一下以編輯母片標題樣式</a:t>
            </a:r>
          </a:p>
        </p:txBody>
      </p:sp>
      <p:sp>
        <p:nvSpPr>
          <p:cNvPr id="3" name="內容版面配置區 2">
            <a:extLst>
              <a:ext uri="{FF2B5EF4-FFF2-40B4-BE49-F238E27FC236}">
                <a16:creationId xmlns:a16="http://schemas.microsoft.com/office/drawing/2014/main" id="{527FED17-F955-3B73-4D3B-B8F4883C8F66}"/>
              </a:ext>
            </a:extLst>
          </p:cNvPr>
          <p:cNvSpPr>
            <a:spLocks noGrp="1"/>
          </p:cNvSpPr>
          <p:nvPr>
            <p:ph idx="1"/>
          </p:nvPr>
        </p:nvSpPr>
        <p:spPr>
          <a:xfrm>
            <a:off x="6530109" y="1958109"/>
            <a:ext cx="4823690" cy="4045527"/>
          </a:xfrm>
        </p:spPr>
        <p:txBody>
          <a:bodyPr/>
          <a:lstStyle>
            <a:lvl1pPr>
              <a:defRPr sz="2000">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6" name="投影片編號版面配置區 5">
            <a:extLst>
              <a:ext uri="{FF2B5EF4-FFF2-40B4-BE49-F238E27FC236}">
                <a16:creationId xmlns:a16="http://schemas.microsoft.com/office/drawing/2014/main" id="{78D4B8F9-FF92-EE14-124B-3E4041976702}"/>
              </a:ext>
            </a:extLst>
          </p:cNvPr>
          <p:cNvSpPr>
            <a:spLocks noGrp="1"/>
          </p:cNvSpPr>
          <p:nvPr>
            <p:ph type="sldNum" sz="quarter" idx="12"/>
          </p:nvPr>
        </p:nvSpPr>
        <p:spPr>
          <a:xfrm>
            <a:off x="8610600" y="6180860"/>
            <a:ext cx="2743200" cy="365125"/>
          </a:xfrm>
        </p:spPr>
        <p:txBody>
          <a:body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3057782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80730CE0-1C86-7319-1489-CDA97FA161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936DCC3-8461-A3D2-DB13-30F05F804F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B373101-1C9C-E65C-710E-74BCBA977D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66D142-38C9-4FEB-97CD-FFD346DCCBC8}" type="datetimeFigureOut">
              <a:rPr lang="zh-TW" altLang="en-US" smtClean="0"/>
              <a:t>2025/12/17</a:t>
            </a:fld>
            <a:endParaRPr lang="zh-TW" altLang="en-US"/>
          </a:p>
        </p:txBody>
      </p:sp>
      <p:sp>
        <p:nvSpPr>
          <p:cNvPr id="5" name="頁尾版面配置區 4">
            <a:extLst>
              <a:ext uri="{FF2B5EF4-FFF2-40B4-BE49-F238E27FC236}">
                <a16:creationId xmlns:a16="http://schemas.microsoft.com/office/drawing/2014/main" id="{FC283476-3B09-FA51-5BB3-71826781C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7E5C3575-0B8E-CC0E-D601-DEF51A5ED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A9F8A3-4BC9-4976-92B5-622386F47F7A}" type="slidenum">
              <a:rPr lang="zh-TW" altLang="en-US" smtClean="0"/>
              <a:t>‹#›</a:t>
            </a:fld>
            <a:endParaRPr lang="zh-TW" altLang="en-US"/>
          </a:p>
        </p:txBody>
      </p:sp>
    </p:spTree>
    <p:extLst>
      <p:ext uri="{BB962C8B-B14F-4D97-AF65-F5344CB8AC3E}">
        <p14:creationId xmlns:p14="http://schemas.microsoft.com/office/powerpoint/2010/main" val="23509070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73" r:id="rId5"/>
    <p:sldLayoutId id="2147483674" r:id="rId6"/>
    <p:sldLayoutId id="2147483669" r:id="rId7"/>
    <p:sldLayoutId id="2147483667" r:id="rId8"/>
    <p:sldLayoutId id="2147483670" r:id="rId9"/>
    <p:sldLayoutId id="2147483668" r:id="rId10"/>
    <p:sldLayoutId id="2147483671" r:id="rId11"/>
    <p:sldLayoutId id="2147483672" r:id="rId12"/>
    <p:sldLayoutId id="2147483661" r:id="rId13"/>
    <p:sldLayoutId id="2147483666" r:id="rId14"/>
    <p:sldLayoutId id="2147483665" r:id="rId15"/>
    <p:sldLayoutId id="2147483651" r:id="rId16"/>
    <p:sldLayoutId id="2147483652" r:id="rId17"/>
    <p:sldLayoutId id="2147483653" r:id="rId18"/>
    <p:sldLayoutId id="2147483654" r:id="rId19"/>
    <p:sldLayoutId id="2147483655" r:id="rId20"/>
    <p:sldLayoutId id="2147483663" r:id="rId21"/>
    <p:sldLayoutId id="2147483664" r:id="rId22"/>
    <p:sldLayoutId id="2147483656" r:id="rId23"/>
    <p:sldLayoutId id="2147483657" r:id="rId24"/>
    <p:sldLayoutId id="2147483658" r:id="rId25"/>
    <p:sldLayoutId id="2147483659"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9.png"/><Relationship Id="rId7" Type="http://schemas.openxmlformats.org/officeDocument/2006/relationships/image" Target="../media/image72.jpe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notesSlide" Target="../notesSlides/notesSlide11.xml"/><Relationship Id="rId16" Type="http://schemas.openxmlformats.org/officeDocument/2006/relationships/image" Target="../media/image81.png"/><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jpeg"/><Relationship Id="rId4" Type="http://schemas.microsoft.com/office/2007/relationships/hdphoto" Target="../media/hdphoto1.wdp"/><Relationship Id="rId9" Type="http://schemas.openxmlformats.org/officeDocument/2006/relationships/image" Target="../media/image74.jpeg"/><Relationship Id="rId14"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2.jpe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jpe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6.gi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2.svg"/><Relationship Id="rId17" Type="http://schemas.openxmlformats.org/officeDocument/2006/relationships/image" Target="../media/image45.jpeg"/><Relationship Id="rId2" Type="http://schemas.openxmlformats.org/officeDocument/2006/relationships/notesSlide" Target="../notesSlides/notesSlide7.xml"/><Relationship Id="rId16"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image" Target="../media/image41.png"/><Relationship Id="rId5" Type="http://schemas.openxmlformats.org/officeDocument/2006/relationships/diagramQuickStyle" Target="../diagrams/quickStyle1.xml"/><Relationship Id="rId15" Type="http://schemas.openxmlformats.org/officeDocument/2006/relationships/image" Target="../media/image37.svg"/><Relationship Id="rId10" Type="http://schemas.openxmlformats.org/officeDocument/2006/relationships/image" Target="../media/image40.png"/><Relationship Id="rId4" Type="http://schemas.openxmlformats.org/officeDocument/2006/relationships/diagramLayout" Target="../diagrams/layout1.xml"/><Relationship Id="rId9" Type="http://schemas.openxmlformats.org/officeDocument/2006/relationships/image" Target="../media/image39.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 Id="rId14" Type="http://schemas.openxmlformats.org/officeDocument/2006/relationships/image" Target="../media/image58.jp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A9DE800-E328-DEE2-6F66-3734CC4E66E0}"/>
              </a:ext>
            </a:extLst>
          </p:cNvPr>
          <p:cNvSpPr>
            <a:spLocks noGrp="1"/>
          </p:cNvSpPr>
          <p:nvPr>
            <p:ph type="sldNum" sz="quarter" idx="4294967295"/>
          </p:nvPr>
        </p:nvSpPr>
        <p:spPr>
          <a:xfrm>
            <a:off x="9448800" y="6180138"/>
            <a:ext cx="2743200" cy="365125"/>
          </a:xfrm>
        </p:spPr>
        <p:txBody>
          <a:bodyPr/>
          <a:lstStyle/>
          <a:p>
            <a:fld id="{9948E3AA-1A4F-47E3-9F64-58CF2AE0FD58}" type="slidenum">
              <a:rPr lang="zh-CN" altLang="en-US" smtClean="0"/>
              <a:t>1</a:t>
            </a:fld>
            <a:endParaRPr lang="zh-CN" altLang="en-US"/>
          </a:p>
        </p:txBody>
      </p:sp>
      <p:sp>
        <p:nvSpPr>
          <p:cNvPr id="11" name="標題 1">
            <a:extLst>
              <a:ext uri="{FF2B5EF4-FFF2-40B4-BE49-F238E27FC236}">
                <a16:creationId xmlns:a16="http://schemas.microsoft.com/office/drawing/2014/main" id="{C4A67A47-F91F-4D89-8EC8-C3C6BB1E7471}"/>
              </a:ext>
            </a:extLst>
          </p:cNvPr>
          <p:cNvSpPr txBox="1">
            <a:spLocks/>
          </p:cNvSpPr>
          <p:nvPr/>
        </p:nvSpPr>
        <p:spPr>
          <a:xfrm>
            <a:off x="6229843" y="4298341"/>
            <a:ext cx="5962158" cy="1744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pPr>
              <a:lnSpc>
                <a:spcPts val="5000"/>
              </a:lnSpc>
            </a:pPr>
            <a:r>
              <a:rPr lang="zh-TW" altLang="en-US" sz="3600" b="1" dirty="0"/>
              <a:t>鑫創電子股份有限公司</a:t>
            </a:r>
            <a:br>
              <a:rPr lang="en-US" altLang="zh-TW" sz="3600" b="1" dirty="0"/>
            </a:br>
            <a:r>
              <a:rPr lang="zh-TW" altLang="en-US" sz="3600" b="1" dirty="0"/>
              <a:t>股票代號</a:t>
            </a:r>
            <a:r>
              <a:rPr lang="zh-TW" altLang="en-US" sz="3600" b="1" dirty="0">
                <a:latin typeface="細明體" panose="02020509000000000000" pitchFamily="49" charset="-120"/>
                <a:ea typeface="細明體" panose="02020509000000000000" pitchFamily="49" charset="-120"/>
              </a:rPr>
              <a:t>：</a:t>
            </a:r>
            <a:r>
              <a:rPr lang="en-US" altLang="zh-TW" sz="3600" b="1" dirty="0"/>
              <a:t>6680</a:t>
            </a:r>
            <a:br>
              <a:rPr lang="en-US" altLang="zh-TW" sz="3600" b="1" dirty="0"/>
            </a:br>
            <a:r>
              <a:rPr lang="zh-TW" altLang="en-US" sz="3600" b="1" dirty="0"/>
              <a:t>法人說明會</a:t>
            </a:r>
          </a:p>
        </p:txBody>
      </p:sp>
      <p:sp>
        <p:nvSpPr>
          <p:cNvPr id="12" name="副標題 2">
            <a:extLst>
              <a:ext uri="{FF2B5EF4-FFF2-40B4-BE49-F238E27FC236}">
                <a16:creationId xmlns:a16="http://schemas.microsoft.com/office/drawing/2014/main" id="{33AA173B-0658-4C8A-A0DF-43F74617EBAC}"/>
              </a:ext>
            </a:extLst>
          </p:cNvPr>
          <p:cNvSpPr txBox="1">
            <a:spLocks/>
          </p:cNvSpPr>
          <p:nvPr/>
        </p:nvSpPr>
        <p:spPr>
          <a:xfrm>
            <a:off x="9181352" y="6338248"/>
            <a:ext cx="2743200" cy="57265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b="1" dirty="0"/>
              <a:t>日期</a:t>
            </a:r>
            <a:r>
              <a:rPr lang="en-US" altLang="zh-TW" b="1" dirty="0"/>
              <a:t>:2025/12/19</a:t>
            </a:r>
            <a:endParaRPr lang="zh-TW" altLang="en-US" b="1" dirty="0"/>
          </a:p>
        </p:txBody>
      </p:sp>
    </p:spTree>
    <p:extLst>
      <p:ext uri="{BB962C8B-B14F-4D97-AF65-F5344CB8AC3E}">
        <p14:creationId xmlns:p14="http://schemas.microsoft.com/office/powerpoint/2010/main" val="1342036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a:extLst>
              <a:ext uri="{FF2B5EF4-FFF2-40B4-BE49-F238E27FC236}">
                <a16:creationId xmlns:a16="http://schemas.microsoft.com/office/drawing/2014/main" id="{CFED74BF-BBD2-B773-86FA-705AFAD4B4D6}"/>
              </a:ext>
            </a:extLst>
          </p:cNvPr>
          <p:cNvSpPr/>
          <p:nvPr/>
        </p:nvSpPr>
        <p:spPr>
          <a:xfrm rot="5400000">
            <a:off x="-103478" y="89504"/>
            <a:ext cx="1185759" cy="1006750"/>
          </a:xfrm>
          <a:prstGeom prst="triangle">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7" name="Subtitle 2">
            <a:extLst>
              <a:ext uri="{FF2B5EF4-FFF2-40B4-BE49-F238E27FC236}">
                <a16:creationId xmlns:a16="http://schemas.microsoft.com/office/drawing/2014/main" id="{52E97322-D397-5C5A-B3AB-2FA94EE782B6}"/>
              </a:ext>
            </a:extLst>
          </p:cNvPr>
          <p:cNvSpPr txBox="1"/>
          <p:nvPr/>
        </p:nvSpPr>
        <p:spPr>
          <a:xfrm>
            <a:off x="945895" y="236782"/>
            <a:ext cx="7111427" cy="647199"/>
          </a:xfrm>
          <a:prstGeom prst="rect">
            <a:avLst/>
          </a:prstGeom>
        </p:spPr>
        <p:txBody>
          <a:bodyPr vert="horz" wrap="square" lIns="108745" tIns="54373" rIns="108745" bIns="54373"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panose="020B0306030504020204"/>
                <a:ea typeface="+mn-ea"/>
                <a:cs typeface="Open Sans Light" panose="020B0306030504020204"/>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r>
              <a:rPr lang="zh-TW" altLang="en-US" sz="3200" b="1" dirty="0">
                <a:solidFill>
                  <a:schemeClr val="tx1"/>
                </a:solidFill>
                <a:latin typeface="微軟正黑體" panose="020B0604030504040204" pitchFamily="34" charset="-120"/>
                <a:ea typeface="微軟正黑體" panose="020B0604030504040204" pitchFamily="34" charset="-120"/>
              </a:rPr>
              <a:t>專利</a:t>
            </a:r>
            <a:endParaRPr lang="zh-CN" altLang="en-US" sz="3200" b="1" dirty="0">
              <a:solidFill>
                <a:schemeClr val="tx1"/>
              </a:solidFill>
              <a:latin typeface="微軟正黑體" panose="020B0604030504040204" pitchFamily="34" charset="-12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4EEF9893-5391-4594-266F-BEEFF7D10C8F}"/>
              </a:ext>
            </a:extLst>
          </p:cNvPr>
          <p:cNvGraphicFramePr>
            <a:graphicFrameLocks noGrp="1"/>
          </p:cNvGraphicFramePr>
          <p:nvPr>
            <p:extLst>
              <p:ext uri="{D42A27DB-BD31-4B8C-83A1-F6EECF244321}">
                <p14:modId xmlns:p14="http://schemas.microsoft.com/office/powerpoint/2010/main" val="3582047045"/>
              </p:ext>
            </p:extLst>
          </p:nvPr>
        </p:nvGraphicFramePr>
        <p:xfrm>
          <a:off x="1125512" y="1185646"/>
          <a:ext cx="9685358" cy="5060510"/>
        </p:xfrm>
        <a:graphic>
          <a:graphicData uri="http://schemas.openxmlformats.org/drawingml/2006/table">
            <a:tbl>
              <a:tblPr/>
              <a:tblGrid>
                <a:gridCol w="5098265">
                  <a:extLst>
                    <a:ext uri="{9D8B030D-6E8A-4147-A177-3AD203B41FA5}">
                      <a16:colId xmlns:a16="http://schemas.microsoft.com/office/drawing/2014/main" val="1082791275"/>
                    </a:ext>
                  </a:extLst>
                </a:gridCol>
                <a:gridCol w="3175680">
                  <a:extLst>
                    <a:ext uri="{9D8B030D-6E8A-4147-A177-3AD203B41FA5}">
                      <a16:colId xmlns:a16="http://schemas.microsoft.com/office/drawing/2014/main" val="2120911413"/>
                    </a:ext>
                  </a:extLst>
                </a:gridCol>
                <a:gridCol w="1411413">
                  <a:extLst>
                    <a:ext uri="{9D8B030D-6E8A-4147-A177-3AD203B41FA5}">
                      <a16:colId xmlns:a16="http://schemas.microsoft.com/office/drawing/2014/main" val="669833661"/>
                    </a:ext>
                  </a:extLst>
                </a:gridCol>
              </a:tblGrid>
              <a:tr h="488295">
                <a:tc>
                  <a:txBody>
                    <a:bodyPr/>
                    <a:lstStyle/>
                    <a:p>
                      <a:pPr algn="ctr" fontAlgn="ctr"/>
                      <a:r>
                        <a:rPr lang="zh-TW" sz="1800" b="1" i="0" u="none" strike="noStrike" dirty="0">
                          <a:solidFill>
                            <a:srgbClr val="000000"/>
                          </a:solidFill>
                          <a:effectLst/>
                          <a:latin typeface="微軟正黑體" panose="020B0604030504040204" pitchFamily="34" charset="-120"/>
                          <a:ea typeface="微軟正黑體" panose="020B0604030504040204" pitchFamily="34" charset="-120"/>
                        </a:rPr>
                        <a:t>專利名稱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C000"/>
                    </a:solidFill>
                  </a:tcPr>
                </a:tc>
                <a:tc>
                  <a:txBody>
                    <a:bodyPr/>
                    <a:lstStyle/>
                    <a:p>
                      <a:pPr algn="ctr" fontAlgn="ctr"/>
                      <a:r>
                        <a:rPr lang="zh-TW" sz="1800" b="1" i="0" u="none" strike="noStrike" dirty="0">
                          <a:solidFill>
                            <a:srgbClr val="000000"/>
                          </a:solidFill>
                          <a:effectLst/>
                          <a:latin typeface="微軟正黑體" panose="020B0604030504040204" pitchFamily="34" charset="-120"/>
                          <a:ea typeface="微軟正黑體" panose="020B0604030504040204" pitchFamily="34" charset="-120"/>
                        </a:rPr>
                        <a:t>專利號</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C000"/>
                    </a:solidFill>
                  </a:tcPr>
                </a:tc>
                <a:tc>
                  <a:txBody>
                    <a:bodyPr/>
                    <a:lstStyle/>
                    <a:p>
                      <a:pPr algn="ctr" fontAlgn="ctr"/>
                      <a:r>
                        <a:rPr lang="zh-TW" sz="1800" b="1" i="0" u="none" strike="noStrike">
                          <a:solidFill>
                            <a:srgbClr val="000000"/>
                          </a:solidFill>
                          <a:effectLst/>
                          <a:latin typeface="微軟正黑體" panose="020B0604030504040204" pitchFamily="34" charset="-120"/>
                          <a:ea typeface="微軟正黑體" panose="020B0604030504040204" pitchFamily="34" charset="-120"/>
                        </a:rPr>
                        <a:t>註冊國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C000"/>
                    </a:solidFill>
                  </a:tcPr>
                </a:tc>
                <a:extLst>
                  <a:ext uri="{0D108BD9-81ED-4DB2-BD59-A6C34878D82A}">
                    <a16:rowId xmlns:a16="http://schemas.microsoft.com/office/drawing/2014/main" val="4031908065"/>
                  </a:ext>
                </a:extLst>
              </a:tr>
              <a:tr h="510490">
                <a:tc>
                  <a:txBody>
                    <a:bodyPr/>
                    <a:lstStyle/>
                    <a:p>
                      <a:pPr algn="l" fontAlgn="ctr"/>
                      <a:r>
                        <a:rPr lang="zh-TW" sz="1800" b="0" i="0" u="none" strike="noStrike" dirty="0">
                          <a:solidFill>
                            <a:srgbClr val="000000"/>
                          </a:solidFill>
                          <a:effectLst/>
                          <a:latin typeface="微軟正黑體" panose="020B0604030504040204" pitchFamily="34" charset="-120"/>
                          <a:ea typeface="微軟正黑體" panose="020B0604030504040204" pitchFamily="34" charset="-120"/>
                        </a:rPr>
                        <a:t>抽取式SIM卡自動啟動模組</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F2CC"/>
                    </a:solidFill>
                  </a:tcPr>
                </a:tc>
                <a:tc>
                  <a:txBody>
                    <a:bodyPr/>
                    <a:lstStyle/>
                    <a:p>
                      <a:pPr algn="ctr" fontAlgn="ctr"/>
                      <a:r>
                        <a:rPr lang="en-US" sz="1800" b="0" i="0" u="none" strike="noStrike" dirty="0">
                          <a:solidFill>
                            <a:srgbClr val="000000"/>
                          </a:solidFill>
                          <a:effectLst/>
                          <a:latin typeface="微軟正黑體" panose="020B0604030504040204" pitchFamily="34" charset="-120"/>
                          <a:ea typeface="微軟正黑體" panose="020B0604030504040204" pitchFamily="34" charset="-120"/>
                        </a:rPr>
                        <a:t>M592609</a:t>
                      </a:r>
                      <a:endParaRPr 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F2CC"/>
                    </a:solidFill>
                  </a:tcPr>
                </a:tc>
                <a:tc>
                  <a:txBody>
                    <a:bodyPr/>
                    <a:lstStyle/>
                    <a:p>
                      <a:pPr algn="ctr" fontAlgn="ctr"/>
                      <a:r>
                        <a:rPr lang="zh-TW" sz="1800" b="0" i="0" u="none" strike="noStrike">
                          <a:solidFill>
                            <a:srgbClr val="000000"/>
                          </a:solidFill>
                          <a:effectLst/>
                          <a:latin typeface="微軟正黑體" panose="020B0604030504040204" pitchFamily="34" charset="-120"/>
                          <a:ea typeface="微軟正黑體" panose="020B0604030504040204" pitchFamily="34" charset="-120"/>
                        </a:rPr>
                        <a:t>中華民國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901142660"/>
                  </a:ext>
                </a:extLst>
              </a:tr>
              <a:tr h="510490">
                <a:tc>
                  <a:txBody>
                    <a:bodyPr/>
                    <a:lstStyle/>
                    <a:p>
                      <a:pPr algn="l" fontAlgn="ctr"/>
                      <a:r>
                        <a:rPr lang="zh-TW" sz="1800" b="0" i="0" u="none" strike="noStrike" dirty="0">
                          <a:solidFill>
                            <a:srgbClr val="000000"/>
                          </a:solidFill>
                          <a:effectLst/>
                          <a:latin typeface="微軟正黑體" panose="020B0604030504040204" pitchFamily="34" charset="-120"/>
                          <a:ea typeface="微軟正黑體" panose="020B0604030504040204" pitchFamily="34" charset="-120"/>
                        </a:rPr>
                        <a:t>交通載具用多晶片之無風扇散熱模組</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微軟正黑體" panose="020B0604030504040204" pitchFamily="34" charset="-120"/>
                          <a:ea typeface="微軟正黑體" panose="020B0604030504040204" pitchFamily="34" charset="-120"/>
                        </a:rPr>
                        <a:t>M565941</a:t>
                      </a:r>
                      <a:endParaRPr 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tcPr>
                </a:tc>
                <a:tc>
                  <a:txBody>
                    <a:bodyPr/>
                    <a:lstStyle/>
                    <a:p>
                      <a:pPr algn="ctr" fontAlgn="ctr"/>
                      <a:r>
                        <a:rPr lang="zh-TW" sz="1800" b="0" i="0" u="none" strike="noStrike">
                          <a:solidFill>
                            <a:srgbClr val="000000"/>
                          </a:solidFill>
                          <a:effectLst/>
                          <a:latin typeface="微軟正黑體" panose="020B0604030504040204" pitchFamily="34" charset="-120"/>
                          <a:ea typeface="微軟正黑體" panose="020B0604030504040204" pitchFamily="34" charset="-120"/>
                        </a:rPr>
                        <a:t>中華民國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tcPr>
                </a:tc>
                <a:extLst>
                  <a:ext uri="{0D108BD9-81ED-4DB2-BD59-A6C34878D82A}">
                    <a16:rowId xmlns:a16="http://schemas.microsoft.com/office/drawing/2014/main" val="3149595893"/>
                  </a:ext>
                </a:extLst>
              </a:tr>
              <a:tr h="510490">
                <a:tc>
                  <a:txBody>
                    <a:bodyPr/>
                    <a:lstStyle/>
                    <a:p>
                      <a:pPr algn="l" fontAlgn="ctr"/>
                      <a:r>
                        <a:rPr lang="zh-TW" sz="1800" b="0" i="0" u="none" strike="noStrike" dirty="0">
                          <a:solidFill>
                            <a:srgbClr val="000000"/>
                          </a:solidFill>
                          <a:effectLst/>
                          <a:latin typeface="微軟正黑體" panose="020B0604030504040204" pitchFamily="34" charset="-120"/>
                          <a:ea typeface="微軟正黑體" panose="020B0604030504040204" pitchFamily="34" charset="-120"/>
                        </a:rPr>
                        <a:t>顯示器與電腦複合式傳輸線結構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F2CC"/>
                    </a:solidFill>
                  </a:tcPr>
                </a:tc>
                <a:tc>
                  <a:txBody>
                    <a:bodyPr/>
                    <a:lstStyle/>
                    <a:p>
                      <a:pPr algn="ctr" fontAlgn="ctr"/>
                      <a:r>
                        <a:rPr lang="en-US" sz="1800" b="0" i="0" u="none" strike="noStrike" dirty="0">
                          <a:solidFill>
                            <a:srgbClr val="000000"/>
                          </a:solidFill>
                          <a:effectLst/>
                          <a:latin typeface="微軟正黑體" panose="020B0604030504040204" pitchFamily="34" charset="-120"/>
                          <a:ea typeface="微軟正黑體" panose="020B0604030504040204" pitchFamily="34" charset="-120"/>
                        </a:rPr>
                        <a:t>M482200</a:t>
                      </a:r>
                      <a:endParaRPr 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F2CC"/>
                    </a:solidFill>
                  </a:tcPr>
                </a:tc>
                <a:tc>
                  <a:txBody>
                    <a:bodyPr/>
                    <a:lstStyle/>
                    <a:p>
                      <a:pPr algn="ctr" fontAlgn="ctr"/>
                      <a:r>
                        <a:rPr lang="zh-TW" sz="1800" b="0" i="0" u="none" strike="noStrike" dirty="0">
                          <a:solidFill>
                            <a:srgbClr val="000000"/>
                          </a:solidFill>
                          <a:effectLst/>
                          <a:latin typeface="微軟正黑體" panose="020B0604030504040204" pitchFamily="34" charset="-120"/>
                          <a:ea typeface="微軟正黑體" panose="020B0604030504040204" pitchFamily="34" charset="-120"/>
                        </a:rPr>
                        <a:t>中華民國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2273112176"/>
                  </a:ext>
                </a:extLst>
              </a:tr>
              <a:tr h="510490">
                <a:tc>
                  <a:txBody>
                    <a:bodyPr/>
                    <a:lstStyle/>
                    <a:p>
                      <a:pPr algn="l" fontAlgn="ctr"/>
                      <a:r>
                        <a:rPr lang="zh-TW" sz="1800" b="0" i="0" u="none" strike="noStrike" dirty="0">
                          <a:solidFill>
                            <a:srgbClr val="000000"/>
                          </a:solidFill>
                          <a:effectLst/>
                          <a:latin typeface="微軟正黑體" panose="020B0604030504040204" pitchFamily="34" charset="-120"/>
                          <a:ea typeface="微軟正黑體" panose="020B0604030504040204" pitchFamily="34" charset="-120"/>
                        </a:rPr>
                        <a:t>內建式電池車用電腦裝置</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微軟正黑體" panose="020B0604030504040204" pitchFamily="34" charset="-120"/>
                          <a:ea typeface="微軟正黑體" panose="020B0604030504040204" pitchFamily="34" charset="-120"/>
                        </a:rPr>
                        <a:t>M447854</a:t>
                      </a:r>
                      <a:endParaRPr 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tcPr>
                </a:tc>
                <a:tc>
                  <a:txBody>
                    <a:bodyPr/>
                    <a:lstStyle/>
                    <a:p>
                      <a:pPr algn="ctr" fontAlgn="ctr"/>
                      <a:r>
                        <a:rPr lang="zh-TW" sz="1800" b="0" i="0" u="none" strike="noStrike" dirty="0">
                          <a:solidFill>
                            <a:srgbClr val="000000"/>
                          </a:solidFill>
                          <a:effectLst/>
                          <a:latin typeface="微軟正黑體" panose="020B0604030504040204" pitchFamily="34" charset="-120"/>
                          <a:ea typeface="微軟正黑體" panose="020B0604030504040204" pitchFamily="34" charset="-120"/>
                        </a:rPr>
                        <a:t>中華民國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tcPr>
                </a:tc>
                <a:extLst>
                  <a:ext uri="{0D108BD9-81ED-4DB2-BD59-A6C34878D82A}">
                    <a16:rowId xmlns:a16="http://schemas.microsoft.com/office/drawing/2014/main" val="3932249522"/>
                  </a:ext>
                </a:extLst>
              </a:tr>
              <a:tr h="510490">
                <a:tc>
                  <a:txBody>
                    <a:bodyPr/>
                    <a:lstStyle/>
                    <a:p>
                      <a:pPr algn="l" fontAlgn="ctr"/>
                      <a:r>
                        <a:rPr lang="zh-TW" sz="1800" b="0" i="0" u="none" strike="noStrike" dirty="0">
                          <a:solidFill>
                            <a:srgbClr val="000000"/>
                          </a:solidFill>
                          <a:effectLst/>
                          <a:latin typeface="微軟正黑體" panose="020B0604030504040204" pitchFamily="34" charset="-120"/>
                          <a:ea typeface="微軟正黑體" panose="020B0604030504040204" pitchFamily="34" charset="-120"/>
                        </a:rPr>
                        <a:t>多層次導熱裝置</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F2CC"/>
                    </a:solidFill>
                  </a:tcPr>
                </a:tc>
                <a:tc>
                  <a:txBody>
                    <a:bodyPr/>
                    <a:lstStyle/>
                    <a:p>
                      <a:pPr algn="ctr" fontAlgn="ctr"/>
                      <a:r>
                        <a:rPr lang="en-US" sz="1800" b="0" i="0" u="none" strike="noStrike" dirty="0">
                          <a:solidFill>
                            <a:srgbClr val="000000"/>
                          </a:solidFill>
                          <a:effectLst/>
                          <a:latin typeface="微軟正黑體" panose="020B0604030504040204" pitchFamily="34" charset="-120"/>
                          <a:ea typeface="微軟正黑體" panose="020B0604030504040204" pitchFamily="34" charset="-120"/>
                        </a:rPr>
                        <a:t>M448011</a:t>
                      </a:r>
                      <a:endParaRPr 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F2CC"/>
                    </a:solidFill>
                  </a:tcPr>
                </a:tc>
                <a:tc>
                  <a:txBody>
                    <a:bodyPr/>
                    <a:lstStyle/>
                    <a:p>
                      <a:pPr algn="ctr" fontAlgn="ctr"/>
                      <a:r>
                        <a:rPr lang="zh-TW" sz="1800" b="0" i="0" u="none" strike="noStrike" dirty="0">
                          <a:solidFill>
                            <a:srgbClr val="000000"/>
                          </a:solidFill>
                          <a:effectLst/>
                          <a:latin typeface="微軟正黑體" panose="020B0604030504040204" pitchFamily="34" charset="-120"/>
                          <a:ea typeface="微軟正黑體" panose="020B0604030504040204" pitchFamily="34" charset="-120"/>
                        </a:rPr>
                        <a:t>中華民國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2579851581"/>
                  </a:ext>
                </a:extLst>
              </a:tr>
              <a:tr h="510490">
                <a:tc>
                  <a:txBody>
                    <a:bodyPr/>
                    <a:lstStyle/>
                    <a:p>
                      <a:pPr algn="l" fontAlgn="ctr"/>
                      <a:r>
                        <a:rPr lang="zh-TW" altLang="en-US" sz="1800" b="0" i="0" kern="1200" dirty="0">
                          <a:solidFill>
                            <a:schemeClr val="tx1"/>
                          </a:solidFill>
                          <a:effectLst/>
                          <a:latin typeface="+mn-lt"/>
                          <a:ea typeface="+mn-ea"/>
                          <a:cs typeface="+mn-cs"/>
                        </a:rPr>
                        <a:t>電子或電腦產品水冷散熱裝置</a:t>
                      </a:r>
                      <a:endParaRPr 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F2CC"/>
                    </a:solidFill>
                  </a:tcPr>
                </a:tc>
                <a:tc>
                  <a:txBody>
                    <a:bodyPr/>
                    <a:lstStyle/>
                    <a:p>
                      <a:pPr marL="0" algn="ctr" defTabSz="914400" rtl="0" eaLnBrk="1" fontAlgn="ctr" latinLnBrk="0" hangingPunct="1"/>
                      <a:r>
                        <a:rPr lang="en-US" altLang="zh-TW" sz="1800" b="0" i="0" u="none" strike="noStrike" kern="1200" dirty="0">
                          <a:solidFill>
                            <a:srgbClr val="000000"/>
                          </a:solidFill>
                          <a:effectLst/>
                          <a:latin typeface="微軟正黑體" panose="020B0604030504040204" pitchFamily="34" charset="-120"/>
                          <a:ea typeface="微軟正黑體" panose="020B0604030504040204" pitchFamily="34" charset="-120"/>
                          <a:cs typeface="+mn-cs"/>
                        </a:rPr>
                        <a:t>I903761</a:t>
                      </a:r>
                      <a:endParaRPr lang="zh-TW" altLang="en-US" sz="1800" b="0" i="0" u="none" strike="noStrike" kern="1200" dirty="0">
                        <a:solidFill>
                          <a:srgbClr val="000000"/>
                        </a:solidFill>
                        <a:effectLst/>
                        <a:latin typeface="微軟正黑體" panose="020B0604030504040204" pitchFamily="34" charset="-120"/>
                        <a:ea typeface="微軟正黑體" panose="020B0604030504040204" pitchFamily="34" charset="-120"/>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F2C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1800" b="0" i="0" u="none" strike="noStrike" dirty="0">
                          <a:solidFill>
                            <a:srgbClr val="000000"/>
                          </a:solidFill>
                          <a:effectLst/>
                          <a:latin typeface="微軟正黑體" panose="020B0604030504040204" pitchFamily="34" charset="-120"/>
                          <a:ea typeface="微軟正黑體" panose="020B0604030504040204" pitchFamily="34" charset="-120"/>
                        </a:rPr>
                        <a:t>中華民國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1427971863"/>
                  </a:ext>
                </a:extLst>
              </a:tr>
              <a:tr h="510490">
                <a:tc>
                  <a:txBody>
                    <a:bodyPr/>
                    <a:lstStyle/>
                    <a:p>
                      <a:pPr algn="l" fontAlgn="ctr"/>
                      <a:r>
                        <a:rPr lang="zh-TW" sz="1800" b="0" i="0" u="none" strike="noStrike">
                          <a:solidFill>
                            <a:srgbClr val="000000"/>
                          </a:solidFill>
                          <a:effectLst/>
                          <a:latin typeface="微軟正黑體" panose="020B0604030504040204" pitchFamily="34" charset="-120"/>
                          <a:ea typeface="微軟正黑體" panose="020B0604030504040204" pitchFamily="34" charset="-120"/>
                        </a:rPr>
                        <a:t>內建式電池車用電腦裝置</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微軟正黑體" panose="020B0604030504040204" pitchFamily="34" charset="-120"/>
                          <a:ea typeface="微軟正黑體" panose="020B0604030504040204" pitchFamily="34" charset="-120"/>
                        </a:rPr>
                        <a:t>DE-202019102659.6</a:t>
                      </a:r>
                      <a:endParaRPr 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tcPr>
                </a:tc>
                <a:tc>
                  <a:txBody>
                    <a:bodyPr/>
                    <a:lstStyle/>
                    <a:p>
                      <a:pPr algn="ctr" fontAlgn="ctr"/>
                      <a:r>
                        <a:rPr lang="zh-TW" sz="1800" b="0" i="0" u="none" strike="noStrike" dirty="0">
                          <a:solidFill>
                            <a:srgbClr val="000000"/>
                          </a:solidFill>
                          <a:effectLst/>
                          <a:latin typeface="微軟正黑體" panose="020B0604030504040204" pitchFamily="34" charset="-120"/>
                          <a:ea typeface="微軟正黑體" panose="020B0604030504040204" pitchFamily="34" charset="-120"/>
                        </a:rPr>
                        <a:t>德國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tcPr>
                </a:tc>
                <a:extLst>
                  <a:ext uri="{0D108BD9-81ED-4DB2-BD59-A6C34878D82A}">
                    <a16:rowId xmlns:a16="http://schemas.microsoft.com/office/drawing/2014/main" val="2122475858"/>
                  </a:ext>
                </a:extLst>
              </a:tr>
              <a:tr h="510490">
                <a:tc>
                  <a:txBody>
                    <a:bodyPr/>
                    <a:lstStyle/>
                    <a:p>
                      <a:pPr algn="l" fontAlgn="ctr"/>
                      <a:r>
                        <a:rPr lang="zh-TW" sz="1800" b="0" i="0" u="none" strike="noStrike">
                          <a:solidFill>
                            <a:srgbClr val="000000"/>
                          </a:solidFill>
                          <a:effectLst/>
                          <a:latin typeface="微軟正黑體" panose="020B0604030504040204" pitchFamily="34" charset="-120"/>
                          <a:ea typeface="微軟正黑體" panose="020B0604030504040204" pitchFamily="34" charset="-120"/>
                        </a:rPr>
                        <a:t>交通載具用多晶片之無風扇電腦散熱模組</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F2CC"/>
                    </a:solidFill>
                  </a:tcPr>
                </a:tc>
                <a:tc>
                  <a:txBody>
                    <a:bodyPr/>
                    <a:lstStyle/>
                    <a:p>
                      <a:pPr algn="ctr" fontAlgn="ctr"/>
                      <a:r>
                        <a:rPr lang="en-US" sz="1800" b="0" i="0" u="none" strike="noStrike" dirty="0">
                          <a:solidFill>
                            <a:srgbClr val="000000"/>
                          </a:solidFill>
                          <a:effectLst/>
                          <a:latin typeface="微軟正黑體" panose="020B0604030504040204" pitchFamily="34" charset="-120"/>
                          <a:ea typeface="微軟正黑體" panose="020B0604030504040204" pitchFamily="34" charset="-120"/>
                        </a:rPr>
                        <a:t>DE-202019102661.8</a:t>
                      </a:r>
                      <a:endParaRPr 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F2CC"/>
                    </a:solidFill>
                  </a:tcPr>
                </a:tc>
                <a:tc>
                  <a:txBody>
                    <a:bodyPr/>
                    <a:lstStyle/>
                    <a:p>
                      <a:pPr algn="ctr" fontAlgn="ctr"/>
                      <a:r>
                        <a:rPr lang="zh-TW" sz="1800" b="0" i="0" u="none" strike="noStrike" dirty="0">
                          <a:solidFill>
                            <a:srgbClr val="000000"/>
                          </a:solidFill>
                          <a:effectLst/>
                          <a:latin typeface="微軟正黑體" panose="020B0604030504040204" pitchFamily="34" charset="-120"/>
                          <a:ea typeface="微軟正黑體" panose="020B0604030504040204" pitchFamily="34" charset="-120"/>
                        </a:rPr>
                        <a:t>德國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6350" cap="flat" cmpd="sng" algn="ctr">
                      <a:solidFill>
                        <a:srgbClr val="FFD966"/>
                      </a:solidFill>
                      <a:prstDash val="solid"/>
                      <a:round/>
                      <a:headEnd type="none" w="med" len="med"/>
                      <a:tailEnd type="none" w="med" len="med"/>
                    </a:lnB>
                    <a:solidFill>
                      <a:srgbClr val="FFF2CC"/>
                    </a:solidFill>
                  </a:tcPr>
                </a:tc>
                <a:extLst>
                  <a:ext uri="{0D108BD9-81ED-4DB2-BD59-A6C34878D82A}">
                    <a16:rowId xmlns:a16="http://schemas.microsoft.com/office/drawing/2014/main" val="384533524"/>
                  </a:ext>
                </a:extLst>
              </a:tr>
              <a:tr h="488295">
                <a:tc>
                  <a:txBody>
                    <a:bodyPr/>
                    <a:lstStyle/>
                    <a:p>
                      <a:pPr algn="l" fontAlgn="ctr"/>
                      <a:r>
                        <a:rPr lang="zh-TW" sz="1800" b="0" i="0" u="none" strike="noStrike">
                          <a:solidFill>
                            <a:srgbClr val="000000"/>
                          </a:solidFill>
                          <a:effectLst/>
                          <a:latin typeface="微軟正黑體" panose="020B0604030504040204" pitchFamily="34" charset="-120"/>
                          <a:ea typeface="微軟正黑體" panose="020B0604030504040204" pitchFamily="34" charset="-120"/>
                        </a:rPr>
                        <a:t>智慧型備用電源自動控制裝置</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微軟正黑體" panose="020B0604030504040204" pitchFamily="34" charset="-120"/>
                          <a:ea typeface="微軟正黑體" panose="020B0604030504040204" pitchFamily="34" charset="-120"/>
                        </a:rPr>
                        <a:t>ZL 2018 2 1191078.6</a:t>
                      </a:r>
                      <a:endParaRPr lang="zh-TW" sz="180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zh-TW" sz="1800" b="0" i="0" u="none" strike="noStrike" dirty="0">
                          <a:solidFill>
                            <a:srgbClr val="000000"/>
                          </a:solidFill>
                          <a:effectLst/>
                          <a:latin typeface="微軟正黑體" panose="020B0604030504040204" pitchFamily="34" charset="-120"/>
                          <a:ea typeface="微軟正黑體" panose="020B0604030504040204" pitchFamily="34" charset="-120"/>
                        </a:rPr>
                        <a:t>中國大陸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FFD966"/>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2161375"/>
                  </a:ext>
                </a:extLst>
              </a:tr>
            </a:tbl>
          </a:graphicData>
        </a:graphic>
      </p:graphicFrame>
    </p:spTree>
    <p:extLst>
      <p:ext uri="{BB962C8B-B14F-4D97-AF65-F5344CB8AC3E}">
        <p14:creationId xmlns:p14="http://schemas.microsoft.com/office/powerpoint/2010/main" val="2773423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8A27F6B1-836D-59E6-7FEA-E1D7216C7945}"/>
              </a:ext>
            </a:extLst>
          </p:cNvPr>
          <p:cNvSpPr>
            <a:spLocks noGrp="1"/>
          </p:cNvSpPr>
          <p:nvPr>
            <p:ph type="title"/>
          </p:nvPr>
        </p:nvSpPr>
        <p:spPr>
          <a:xfrm>
            <a:off x="914400" y="180975"/>
            <a:ext cx="10439400" cy="904875"/>
          </a:xfrm>
        </p:spPr>
        <p:txBody>
          <a:bodyPr>
            <a:normAutofit/>
          </a:bodyPr>
          <a:lstStyle/>
          <a:p>
            <a:r>
              <a:rPr lang="zh-TW" altLang="en-US" sz="3200" b="1" dirty="0"/>
              <a:t>認證</a:t>
            </a:r>
            <a:r>
              <a:rPr lang="en-US" altLang="zh-TW" sz="3200" b="1" dirty="0"/>
              <a:t>-</a:t>
            </a:r>
            <a:r>
              <a:rPr lang="zh-TW" altLang="en-US" sz="3200" b="1" dirty="0"/>
              <a:t>品質認證與產品認證</a:t>
            </a:r>
          </a:p>
        </p:txBody>
      </p:sp>
      <p:sp>
        <p:nvSpPr>
          <p:cNvPr id="8" name="內容版面配置區 7">
            <a:extLst>
              <a:ext uri="{FF2B5EF4-FFF2-40B4-BE49-F238E27FC236}">
                <a16:creationId xmlns:a16="http://schemas.microsoft.com/office/drawing/2014/main" id="{2CB0C235-1D12-6782-463E-1B9F40C9E4B8}"/>
              </a:ext>
            </a:extLst>
          </p:cNvPr>
          <p:cNvSpPr>
            <a:spLocks noGrp="1"/>
          </p:cNvSpPr>
          <p:nvPr>
            <p:ph idx="1"/>
          </p:nvPr>
        </p:nvSpPr>
        <p:spPr>
          <a:xfrm>
            <a:off x="914400" y="1273176"/>
            <a:ext cx="5105400" cy="1832256"/>
          </a:xfrm>
        </p:spPr>
        <p:txBody>
          <a:bodyPr/>
          <a:lstStyle/>
          <a:p>
            <a:r>
              <a:rPr lang="zh-TW" altLang="en-US" dirty="0"/>
              <a:t>品質</a:t>
            </a:r>
            <a:r>
              <a:rPr lang="en-US" altLang="zh-TW" dirty="0"/>
              <a:t>:</a:t>
            </a:r>
          </a:p>
          <a:p>
            <a:endParaRPr lang="zh-TW" altLang="en-US" dirty="0"/>
          </a:p>
        </p:txBody>
      </p:sp>
      <p:sp>
        <p:nvSpPr>
          <p:cNvPr id="10" name="文字方塊 9">
            <a:extLst>
              <a:ext uri="{FF2B5EF4-FFF2-40B4-BE49-F238E27FC236}">
                <a16:creationId xmlns:a16="http://schemas.microsoft.com/office/drawing/2014/main" id="{071BAFE2-3DBF-F926-3036-28086B369A9F}"/>
              </a:ext>
            </a:extLst>
          </p:cNvPr>
          <p:cNvSpPr txBox="1"/>
          <p:nvPr/>
        </p:nvSpPr>
        <p:spPr>
          <a:xfrm>
            <a:off x="6372224" y="1825624"/>
            <a:ext cx="4981575" cy="460375"/>
          </a:xfrm>
          <a:prstGeom prst="rect">
            <a:avLst/>
          </a:prstGeom>
          <a:noFill/>
        </p:spPr>
        <p:txBody>
          <a:bodyPr wrap="square">
            <a:spAutoFit/>
          </a:bodyPr>
          <a:lstStyle/>
          <a:p>
            <a:endParaRPr lang="zh-TW" altLang="en-US" dirty="0"/>
          </a:p>
        </p:txBody>
      </p:sp>
      <p:sp>
        <p:nvSpPr>
          <p:cNvPr id="11" name="等腰三角形 10">
            <a:extLst>
              <a:ext uri="{FF2B5EF4-FFF2-40B4-BE49-F238E27FC236}">
                <a16:creationId xmlns:a16="http://schemas.microsoft.com/office/drawing/2014/main" id="{2F47EC71-EA4E-F4E8-35CA-4EA5463F4766}"/>
              </a:ext>
            </a:extLst>
          </p:cNvPr>
          <p:cNvSpPr/>
          <p:nvPr/>
        </p:nvSpPr>
        <p:spPr>
          <a:xfrm rot="5400000">
            <a:off x="-103478" y="89504"/>
            <a:ext cx="1185759" cy="1006750"/>
          </a:xfrm>
          <a:prstGeom prst="triangle">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pic>
        <p:nvPicPr>
          <p:cNvPr id="14" name="圖片 13">
            <a:extLst>
              <a:ext uri="{FF2B5EF4-FFF2-40B4-BE49-F238E27FC236}">
                <a16:creationId xmlns:a16="http://schemas.microsoft.com/office/drawing/2014/main" id="{EBA05AD5-FE9E-9C81-7B75-98B1E68FC4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25" b="89725" l="4647" r="94966">
                        <a14:foregroundMark x1="7648" y1="51743" x2="10261" y2="73394"/>
                        <a14:foregroundMark x1="4840" y1="76330" x2="8325" y2="77798"/>
                        <a14:foregroundMark x1="45015" y1="60367" x2="44434" y2="71743"/>
                        <a14:foregroundMark x1="60987" y1="58349" x2="57502" y2="74679"/>
                        <a14:foregroundMark x1="89061" y1="44220" x2="91868" y2="62752"/>
                        <a14:foregroundMark x1="91868" y1="62752" x2="91384" y2="69725"/>
                        <a14:foregroundMark x1="93901" y1="75596" x2="88867" y2="72477"/>
                        <a14:foregroundMark x1="94966" y1="75046" x2="92740" y2="70642"/>
                        <a14:foregroundMark x1="94192" y1="72294" x2="92836" y2="69725"/>
                        <a14:foregroundMark x1="94676" y1="48991" x2="94966" y2="50459"/>
                        <a14:foregroundMark x1="6873" y1="70092" x2="5905" y2="73211"/>
                      </a14:backgroundRemoval>
                    </a14:imgEffect>
                  </a14:imgLayer>
                </a14:imgProps>
              </a:ext>
            </a:extLst>
          </a:blip>
          <a:stretch>
            <a:fillRect/>
          </a:stretch>
        </p:blipFill>
        <p:spPr>
          <a:xfrm>
            <a:off x="3032094" y="3403418"/>
            <a:ext cx="5302141" cy="2797359"/>
          </a:xfrm>
          <a:prstGeom prst="rect">
            <a:avLst/>
          </a:prstGeom>
          <a:ln>
            <a:noFill/>
          </a:ln>
          <a:effectLst>
            <a:outerShdw blurRad="292100" dist="139700" dir="2700000" algn="tl" rotWithShape="0">
              <a:srgbClr val="333333">
                <a:alpha val="65000"/>
              </a:srgbClr>
            </a:outerShdw>
          </a:effectLst>
        </p:spPr>
      </p:pic>
      <p:sp>
        <p:nvSpPr>
          <p:cNvPr id="15" name="Subtitle 2">
            <a:extLst>
              <a:ext uri="{FF2B5EF4-FFF2-40B4-BE49-F238E27FC236}">
                <a16:creationId xmlns:a16="http://schemas.microsoft.com/office/drawing/2014/main" id="{5455EFA7-F89B-5F84-1B2F-B04312554F5E}"/>
              </a:ext>
            </a:extLst>
          </p:cNvPr>
          <p:cNvSpPr txBox="1"/>
          <p:nvPr/>
        </p:nvSpPr>
        <p:spPr>
          <a:xfrm>
            <a:off x="3140941" y="5913243"/>
            <a:ext cx="4935382" cy="647199"/>
          </a:xfrm>
          <a:prstGeom prst="rect">
            <a:avLst/>
          </a:prstGeom>
        </p:spPr>
        <p:txBody>
          <a:bodyPr vert="horz" wrap="square" lIns="108745" tIns="54373" rIns="108745" bIns="54373"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panose="020B0306030504020204"/>
                <a:ea typeface="+mn-ea"/>
                <a:cs typeface="Open Sans Light" panose="020B0306030504020204"/>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r>
              <a:rPr lang="zh-TW" altLang="en-US" sz="3200" b="1" dirty="0">
                <a:solidFill>
                  <a:srgbClr val="FF0000"/>
                </a:solidFill>
                <a:latin typeface="微軟正黑體" panose="020B0604030504040204" pitchFamily="34" charset="-120"/>
                <a:ea typeface="微軟正黑體" panose="020B0604030504040204" pitchFamily="34" charset="-120"/>
              </a:rPr>
              <a:t>品質</a:t>
            </a:r>
            <a:r>
              <a:rPr lang="en-US" altLang="zh-TW" sz="3200" b="1" dirty="0">
                <a:solidFill>
                  <a:srgbClr val="FF0000"/>
                </a:solidFill>
                <a:latin typeface="微軟正黑體" panose="020B0604030504040204" pitchFamily="34" charset="-120"/>
                <a:ea typeface="微軟正黑體" panose="020B0604030504040204" pitchFamily="34" charset="-120"/>
              </a:rPr>
              <a:t>&amp;</a:t>
            </a:r>
            <a:r>
              <a:rPr lang="zh-TW" altLang="en-US" sz="3200" b="1" dirty="0">
                <a:solidFill>
                  <a:srgbClr val="FF0000"/>
                </a:solidFill>
                <a:latin typeface="微軟正黑體" panose="020B0604030504040204" pitchFamily="34" charset="-120"/>
                <a:ea typeface="微軟正黑體" panose="020B0604030504040204" pitchFamily="34" charset="-120"/>
              </a:rPr>
              <a:t>安全</a:t>
            </a:r>
            <a:r>
              <a:rPr lang="en-US" altLang="zh-TW" sz="3200" b="1" dirty="0">
                <a:solidFill>
                  <a:srgbClr val="FF0000"/>
                </a:solidFill>
                <a:latin typeface="微軟正黑體" panose="020B0604030504040204" pitchFamily="34" charset="-120"/>
                <a:ea typeface="微軟正黑體" panose="020B0604030504040204" pitchFamily="34" charset="-120"/>
              </a:rPr>
              <a:t>&amp;</a:t>
            </a:r>
            <a:r>
              <a:rPr lang="zh-TW" altLang="en-US" sz="3200" b="1" dirty="0">
                <a:solidFill>
                  <a:srgbClr val="FF0000"/>
                </a:solidFill>
                <a:latin typeface="微軟正黑體" panose="020B0604030504040204" pitchFamily="34" charset="-120"/>
                <a:ea typeface="微軟正黑體" panose="020B0604030504040204" pitchFamily="34" charset="-120"/>
              </a:rPr>
              <a:t>智慧 </a:t>
            </a:r>
            <a:r>
              <a:rPr lang="en-US" altLang="zh-TW" sz="3200" b="1" dirty="0">
                <a:solidFill>
                  <a:srgbClr val="FF0000"/>
                </a:solidFill>
                <a:latin typeface="微軟正黑體" panose="020B0604030504040204" pitchFamily="34" charset="-120"/>
                <a:ea typeface="微軟正黑體" panose="020B0604030504040204" pitchFamily="34" charset="-120"/>
              </a:rPr>
              <a:t>&amp; </a:t>
            </a:r>
            <a:r>
              <a:rPr lang="zh-TW" altLang="en-US" sz="3200" b="1" dirty="0">
                <a:solidFill>
                  <a:srgbClr val="FF0000"/>
                </a:solidFill>
                <a:latin typeface="微軟正黑體" panose="020B0604030504040204" pitchFamily="34" charset="-120"/>
                <a:ea typeface="微軟正黑體" panose="020B0604030504040204" pitchFamily="34" charset="-120"/>
              </a:rPr>
              <a:t>環保</a:t>
            </a:r>
            <a:endParaRPr lang="zh-CN" altLang="en-US" sz="3200" b="1" dirty="0">
              <a:solidFill>
                <a:srgbClr val="FF0000"/>
              </a:solidFill>
              <a:latin typeface="微軟正黑體" panose="020B0604030504040204" pitchFamily="34" charset="-120"/>
              <a:ea typeface="微軟正黑體" panose="020B0604030504040204" pitchFamily="34" charset="-120"/>
            </a:endParaRPr>
          </a:p>
        </p:txBody>
      </p:sp>
      <p:pic>
        <p:nvPicPr>
          <p:cNvPr id="16" name="圖片 15">
            <a:extLst>
              <a:ext uri="{FF2B5EF4-FFF2-40B4-BE49-F238E27FC236}">
                <a16:creationId xmlns:a16="http://schemas.microsoft.com/office/drawing/2014/main" id="{4626B0F8-7149-6F94-3547-FA1870C95E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09" y="2863278"/>
            <a:ext cx="3729811" cy="2797359"/>
          </a:xfrm>
          <a:prstGeom prst="rect">
            <a:avLst/>
          </a:prstGeom>
          <a:ln>
            <a:noFill/>
          </a:ln>
          <a:effectLst>
            <a:outerShdw blurRad="292100" dist="139700" dir="2700000" algn="tl" rotWithShape="0">
              <a:srgbClr val="333333">
                <a:alpha val="65000"/>
              </a:srgbClr>
            </a:outerShdw>
          </a:effectLst>
        </p:spPr>
      </p:pic>
      <p:sp>
        <p:nvSpPr>
          <p:cNvPr id="17" name="內容版面配置區 7">
            <a:extLst>
              <a:ext uri="{FF2B5EF4-FFF2-40B4-BE49-F238E27FC236}">
                <a16:creationId xmlns:a16="http://schemas.microsoft.com/office/drawing/2014/main" id="{A34C3F86-95C3-ABDC-C1D1-F546616F6631}"/>
              </a:ext>
            </a:extLst>
          </p:cNvPr>
          <p:cNvSpPr txBox="1">
            <a:spLocks/>
          </p:cNvSpPr>
          <p:nvPr/>
        </p:nvSpPr>
        <p:spPr>
          <a:xfrm>
            <a:off x="6372224" y="1266826"/>
            <a:ext cx="5105400" cy="18322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a:t>產品</a:t>
            </a:r>
            <a:r>
              <a:rPr lang="en-US" altLang="zh-TW" dirty="0"/>
              <a:t>:</a:t>
            </a:r>
          </a:p>
          <a:p>
            <a:endParaRPr lang="zh-TW" altLang="en-US" dirty="0"/>
          </a:p>
        </p:txBody>
      </p:sp>
      <p:pic>
        <p:nvPicPr>
          <p:cNvPr id="18" name="Picture 2">
            <a:extLst>
              <a:ext uri="{FF2B5EF4-FFF2-40B4-BE49-F238E27FC236}">
                <a16:creationId xmlns:a16="http://schemas.microsoft.com/office/drawing/2014/main" id="{6DCE5A46-BFF6-8D4A-5354-CFA3CC85F5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81402" y="1853901"/>
            <a:ext cx="997411" cy="8386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E marking">
            <a:extLst>
              <a:ext uri="{FF2B5EF4-FFF2-40B4-BE49-F238E27FC236}">
                <a16:creationId xmlns:a16="http://schemas.microsoft.com/office/drawing/2014/main" id="{C5DEBD28-5E5C-0CA0-B238-AAC14BF815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6075" y="1837886"/>
            <a:ext cx="1240243" cy="8732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得獎公布】選出你最愛的UL 輕旅行遊記，行李箱行動電源、7-11禮券...等優質好禮等你來拿！ | T客邦">
            <a:extLst>
              <a:ext uri="{FF2B5EF4-FFF2-40B4-BE49-F238E27FC236}">
                <a16:creationId xmlns:a16="http://schemas.microsoft.com/office/drawing/2014/main" id="{094C4C94-9F93-022F-85B6-FB81FB91DE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63897" y="1671858"/>
            <a:ext cx="1126542" cy="11416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E-Mark – ESF Commercial Company">
            <a:extLst>
              <a:ext uri="{FF2B5EF4-FFF2-40B4-BE49-F238E27FC236}">
                <a16:creationId xmlns:a16="http://schemas.microsoft.com/office/drawing/2014/main" id="{4B79DEB5-884E-8315-54C9-82A19E2A8D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5138" y="3008357"/>
            <a:ext cx="1429940" cy="14299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N-50155 Certification - Maxtena Inc.">
            <a:extLst>
              <a:ext uri="{FF2B5EF4-FFF2-40B4-BE49-F238E27FC236}">
                <a16:creationId xmlns:a16="http://schemas.microsoft.com/office/drawing/2014/main" id="{B8CC7480-C34D-348F-3744-E6EAACBFD2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49268" y="3018579"/>
            <a:ext cx="1355801" cy="134748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IEC-60945 | Yellow &amp; Finch Publishers">
            <a:extLst>
              <a:ext uri="{FF2B5EF4-FFF2-40B4-BE49-F238E27FC236}">
                <a16:creationId xmlns:a16="http://schemas.microsoft.com/office/drawing/2014/main" id="{200891A1-93FF-B49D-FEE7-72A59E1D7C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64480" y="4558709"/>
            <a:ext cx="1231256" cy="12149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MSI MIL-STD 810G 軍規測試等級筆電">
            <a:extLst>
              <a:ext uri="{FF2B5EF4-FFF2-40B4-BE49-F238E27FC236}">
                <a16:creationId xmlns:a16="http://schemas.microsoft.com/office/drawing/2014/main" id="{A9CD58C6-9F0F-339B-98D9-645192CBB2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43095" y="4620822"/>
            <a:ext cx="1134529" cy="1042409"/>
          </a:xfrm>
          <a:prstGeom prst="rect">
            <a:avLst/>
          </a:prstGeom>
          <a:noFill/>
          <a:extLst>
            <a:ext uri="{909E8E84-426E-40DD-AFC4-6F175D3DCCD1}">
              <a14:hiddenFill xmlns:a14="http://schemas.microsoft.com/office/drawing/2010/main">
                <a:solidFill>
                  <a:srgbClr val="FFFFFF"/>
                </a:solidFill>
              </a14:hiddenFill>
            </a:ext>
          </a:extLst>
        </p:spPr>
      </p:pic>
      <p:pic>
        <p:nvPicPr>
          <p:cNvPr id="26" name="圖片 25">
            <a:extLst>
              <a:ext uri="{FF2B5EF4-FFF2-40B4-BE49-F238E27FC236}">
                <a16:creationId xmlns:a16="http://schemas.microsoft.com/office/drawing/2014/main" id="{BBC85BBC-1D78-2F59-8517-C53375AC94EA}"/>
              </a:ext>
            </a:extLst>
          </p:cNvPr>
          <p:cNvPicPr>
            <a:picLocks noChangeAspect="1"/>
          </p:cNvPicPr>
          <p:nvPr/>
        </p:nvPicPr>
        <p:blipFill rotWithShape="1">
          <a:blip r:embed="rId13"/>
          <a:srcRect l="4375" t="4310" r="2351" b="6915"/>
          <a:stretch/>
        </p:blipFill>
        <p:spPr>
          <a:xfrm>
            <a:off x="1208621" y="1728572"/>
            <a:ext cx="1351334" cy="1279785"/>
          </a:xfrm>
          <a:prstGeom prst="rect">
            <a:avLst/>
          </a:prstGeom>
        </p:spPr>
      </p:pic>
      <p:pic>
        <p:nvPicPr>
          <p:cNvPr id="28" name="圖片 27">
            <a:extLst>
              <a:ext uri="{FF2B5EF4-FFF2-40B4-BE49-F238E27FC236}">
                <a16:creationId xmlns:a16="http://schemas.microsoft.com/office/drawing/2014/main" id="{BD85D50F-4DD8-65D0-E787-954EFFA3F7E0}"/>
              </a:ext>
            </a:extLst>
          </p:cNvPr>
          <p:cNvPicPr>
            <a:picLocks noChangeAspect="1"/>
          </p:cNvPicPr>
          <p:nvPr/>
        </p:nvPicPr>
        <p:blipFill rotWithShape="1">
          <a:blip r:embed="rId14"/>
          <a:srcRect t="4310"/>
          <a:stretch/>
        </p:blipFill>
        <p:spPr>
          <a:xfrm>
            <a:off x="2897659" y="1625990"/>
            <a:ext cx="1706760" cy="1649605"/>
          </a:xfrm>
          <a:prstGeom prst="rect">
            <a:avLst/>
          </a:prstGeom>
        </p:spPr>
      </p:pic>
      <p:pic>
        <p:nvPicPr>
          <p:cNvPr id="2" name="圖片 1">
            <a:extLst>
              <a:ext uri="{FF2B5EF4-FFF2-40B4-BE49-F238E27FC236}">
                <a16:creationId xmlns:a16="http://schemas.microsoft.com/office/drawing/2014/main" id="{A9AF6425-86E4-43BF-B7D1-AC4D971A8C66}"/>
              </a:ext>
            </a:extLst>
          </p:cNvPr>
          <p:cNvPicPr>
            <a:picLocks noChangeAspect="1"/>
          </p:cNvPicPr>
          <p:nvPr/>
        </p:nvPicPr>
        <p:blipFill>
          <a:blip r:embed="rId15"/>
          <a:stretch>
            <a:fillRect/>
          </a:stretch>
        </p:blipFill>
        <p:spPr>
          <a:xfrm>
            <a:off x="1032633" y="3292758"/>
            <a:ext cx="1429724" cy="1408224"/>
          </a:xfrm>
          <a:prstGeom prst="rect">
            <a:avLst/>
          </a:prstGeom>
        </p:spPr>
      </p:pic>
      <p:pic>
        <p:nvPicPr>
          <p:cNvPr id="3" name="圖片 2">
            <a:extLst>
              <a:ext uri="{FF2B5EF4-FFF2-40B4-BE49-F238E27FC236}">
                <a16:creationId xmlns:a16="http://schemas.microsoft.com/office/drawing/2014/main" id="{35B82651-5BAC-40DA-9E45-7EDE12F178E6}"/>
              </a:ext>
            </a:extLst>
          </p:cNvPr>
          <p:cNvPicPr>
            <a:picLocks noChangeAspect="1"/>
          </p:cNvPicPr>
          <p:nvPr/>
        </p:nvPicPr>
        <p:blipFill>
          <a:blip r:embed="rId16"/>
          <a:stretch>
            <a:fillRect/>
          </a:stretch>
        </p:blipFill>
        <p:spPr>
          <a:xfrm>
            <a:off x="1004694" y="4869650"/>
            <a:ext cx="1367695" cy="1383325"/>
          </a:xfrm>
          <a:prstGeom prst="rect">
            <a:avLst/>
          </a:prstGeom>
        </p:spPr>
      </p:pic>
      <p:pic>
        <p:nvPicPr>
          <p:cNvPr id="5" name="圖片 4" descr="一張含有 文字, 標誌, 字型, 符號 的圖片&#10;&#10;AI 產生的內容可能不正確。">
            <a:extLst>
              <a:ext uri="{FF2B5EF4-FFF2-40B4-BE49-F238E27FC236}">
                <a16:creationId xmlns:a16="http://schemas.microsoft.com/office/drawing/2014/main" id="{4901039B-A722-32CE-246D-6C38C86DA839}"/>
              </a:ext>
            </a:extLst>
          </p:cNvPr>
          <p:cNvPicPr>
            <a:picLocks noChangeAspect="1"/>
          </p:cNvPicPr>
          <p:nvPr/>
        </p:nvPicPr>
        <p:blipFill>
          <a:blip r:embed="rId17"/>
          <a:stretch>
            <a:fillRect/>
          </a:stretch>
        </p:blipFill>
        <p:spPr>
          <a:xfrm>
            <a:off x="4677793" y="1632433"/>
            <a:ext cx="1648029" cy="1375924"/>
          </a:xfrm>
          <a:prstGeom prst="rect">
            <a:avLst/>
          </a:prstGeom>
        </p:spPr>
      </p:pic>
    </p:spTree>
    <p:extLst>
      <p:ext uri="{BB962C8B-B14F-4D97-AF65-F5344CB8AC3E}">
        <p14:creationId xmlns:p14="http://schemas.microsoft.com/office/powerpoint/2010/main" val="2869326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01167-205E-46CA-6AEE-A635028330B3}"/>
            </a:ext>
          </a:extLst>
        </p:cNvPr>
        <p:cNvGrpSpPr/>
        <p:nvPr/>
      </p:nvGrpSpPr>
      <p:grpSpPr>
        <a:xfrm>
          <a:off x="0" y="0"/>
          <a:ext cx="0" cy="0"/>
          <a:chOff x="0" y="0"/>
          <a:chExt cx="0" cy="0"/>
        </a:xfrm>
      </p:grpSpPr>
      <p:pic>
        <p:nvPicPr>
          <p:cNvPr id="9" name="圖片 8">
            <a:extLst>
              <a:ext uri="{FF2B5EF4-FFF2-40B4-BE49-F238E27FC236}">
                <a16:creationId xmlns:a16="http://schemas.microsoft.com/office/drawing/2014/main" id="{CC528511-8E9D-1EF2-62D3-5743BB445F00}"/>
              </a:ext>
            </a:extLst>
          </p:cNvPr>
          <p:cNvPicPr>
            <a:picLocks noChangeAspect="1" noChangeArrowheads="1"/>
            <a:extLst>
              <a:ext uri="{84589F7E-364E-4C9E-8A38-B11213B215E9}">
                <a14:cameraTool xmlns:a14="http://schemas.microsoft.com/office/drawing/2010/main" cellRange="$E$1:$AF$4" spid="_x0000_s1121"/>
              </a:ext>
            </a:extLst>
          </p:cNvPicPr>
          <p:nvPr/>
        </p:nvPicPr>
        <p:blipFill>
          <a:blip r:embed="rId3"/>
          <a:srcRect/>
          <a:stretch>
            <a:fillRect/>
          </a:stretch>
        </p:blipFill>
        <p:spPr bwMode="auto">
          <a:xfrm>
            <a:off x="535825" y="5094329"/>
            <a:ext cx="10978911" cy="1321217"/>
          </a:xfrm>
          <a:prstGeom prst="rect">
            <a:avLst/>
          </a:pr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miter lim="800000"/>
            <a:headEnd/>
            <a:tailEnd/>
          </a:ln>
        </p:spPr>
      </p:pic>
      <p:sp>
        <p:nvSpPr>
          <p:cNvPr id="4" name="標題 3">
            <a:extLst>
              <a:ext uri="{FF2B5EF4-FFF2-40B4-BE49-F238E27FC236}">
                <a16:creationId xmlns:a16="http://schemas.microsoft.com/office/drawing/2014/main" id="{8561860B-7CE2-3B60-2F16-6CA67FDB1DD7}"/>
              </a:ext>
            </a:extLst>
          </p:cNvPr>
          <p:cNvSpPr txBox="1">
            <a:spLocks/>
          </p:cNvSpPr>
          <p:nvPr/>
        </p:nvSpPr>
        <p:spPr>
          <a:xfrm>
            <a:off x="992777" y="182562"/>
            <a:ext cx="10515600" cy="820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3200" b="1" dirty="0"/>
              <a:t>營運成果</a:t>
            </a:r>
            <a:r>
              <a:rPr lang="en-US" altLang="zh-TW" sz="3200" b="1" dirty="0"/>
              <a:t>-</a:t>
            </a:r>
            <a:r>
              <a:rPr lang="zh-TW" altLang="en-US" sz="3200" b="1" dirty="0"/>
              <a:t>各季營收與毛利率</a:t>
            </a:r>
          </a:p>
        </p:txBody>
      </p:sp>
      <p:sp>
        <p:nvSpPr>
          <p:cNvPr id="5" name="等腰三角形 4">
            <a:extLst>
              <a:ext uri="{FF2B5EF4-FFF2-40B4-BE49-F238E27FC236}">
                <a16:creationId xmlns:a16="http://schemas.microsoft.com/office/drawing/2014/main" id="{E73FB7FE-7A73-8C20-FFC9-A97177CDB496}"/>
              </a:ext>
            </a:extLst>
          </p:cNvPr>
          <p:cNvSpPr/>
          <p:nvPr/>
        </p:nvSpPr>
        <p:spPr>
          <a:xfrm rot="5400000">
            <a:off x="-103478" y="89504"/>
            <a:ext cx="1185759" cy="1006750"/>
          </a:xfrm>
          <a:prstGeom prst="triangle">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solidFill>
                <a:schemeClr val="tx1"/>
              </a:solidFill>
              <a:latin typeface="微軟正黑體" panose="020B0604030504040204" pitchFamily="34" charset="-120"/>
              <a:ea typeface="微軟正黑體" panose="020B0604030504040204" pitchFamily="34" charset="-120"/>
            </a:endParaRPr>
          </a:p>
        </p:txBody>
      </p:sp>
      <p:graphicFrame>
        <p:nvGraphicFramePr>
          <p:cNvPr id="6" name="圖表 5">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777880836"/>
              </p:ext>
            </p:extLst>
          </p:nvPr>
        </p:nvGraphicFramePr>
        <p:xfrm>
          <a:off x="535825" y="1197483"/>
          <a:ext cx="11414549" cy="3808394"/>
        </p:xfrm>
        <a:graphic>
          <a:graphicData uri="http://schemas.openxmlformats.org/drawingml/2006/chart">
            <c:chart xmlns:c="http://schemas.openxmlformats.org/drawingml/2006/chart" xmlns:r="http://schemas.openxmlformats.org/officeDocument/2006/relationships" r:id="rId4"/>
          </a:graphicData>
        </a:graphic>
      </p:graphicFrame>
      <p:sp>
        <p:nvSpPr>
          <p:cNvPr id="2" name="矩形 1">
            <a:extLst>
              <a:ext uri="{FF2B5EF4-FFF2-40B4-BE49-F238E27FC236}">
                <a16:creationId xmlns:a16="http://schemas.microsoft.com/office/drawing/2014/main" id="{5B1F1ED5-A805-2FAC-FD56-ACC3198D721E}"/>
              </a:ext>
            </a:extLst>
          </p:cNvPr>
          <p:cNvSpPr/>
          <p:nvPr/>
        </p:nvSpPr>
        <p:spPr>
          <a:xfrm>
            <a:off x="10985093" y="5005877"/>
            <a:ext cx="631017" cy="14600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單箭頭接點 6">
            <a:extLst>
              <a:ext uri="{FF2B5EF4-FFF2-40B4-BE49-F238E27FC236}">
                <a16:creationId xmlns:a16="http://schemas.microsoft.com/office/drawing/2014/main" id="{59182DD1-E078-4667-52D3-6D8163B7C925}"/>
              </a:ext>
            </a:extLst>
          </p:cNvPr>
          <p:cNvCxnSpPr/>
          <p:nvPr/>
        </p:nvCxnSpPr>
        <p:spPr>
          <a:xfrm flipV="1">
            <a:off x="10117016" y="2485293"/>
            <a:ext cx="996461" cy="480646"/>
          </a:xfrm>
          <a:prstGeom prst="straightConnector1">
            <a:avLst/>
          </a:prstGeom>
          <a:ln w="57150">
            <a:solidFill>
              <a:srgbClr val="66FF33"/>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68390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7CB2A4F7-423F-BB37-A957-1097BD10A20C}"/>
              </a:ext>
            </a:extLst>
          </p:cNvPr>
          <p:cNvSpPr>
            <a:spLocks noGrp="1"/>
          </p:cNvSpPr>
          <p:nvPr>
            <p:ph type="title"/>
          </p:nvPr>
        </p:nvSpPr>
        <p:spPr>
          <a:xfrm>
            <a:off x="992777" y="182562"/>
            <a:ext cx="10515600" cy="820634"/>
          </a:xfrm>
        </p:spPr>
        <p:txBody>
          <a:bodyPr>
            <a:normAutofit/>
          </a:bodyPr>
          <a:lstStyle/>
          <a:p>
            <a:r>
              <a:rPr lang="zh-TW" altLang="en-US" sz="3200" b="1" dirty="0"/>
              <a:t>營運成果</a:t>
            </a:r>
            <a:r>
              <a:rPr lang="en-US" altLang="zh-TW" sz="3200" b="1" dirty="0"/>
              <a:t>-</a:t>
            </a:r>
            <a:r>
              <a:rPr lang="zh-TW" altLang="en-US" sz="3200" b="1" dirty="0"/>
              <a:t>綜合損益表摘要</a:t>
            </a:r>
          </a:p>
        </p:txBody>
      </p:sp>
      <p:graphicFrame>
        <p:nvGraphicFramePr>
          <p:cNvPr id="3" name="表格 5">
            <a:extLst>
              <a:ext uri="{FF2B5EF4-FFF2-40B4-BE49-F238E27FC236}">
                <a16:creationId xmlns:a16="http://schemas.microsoft.com/office/drawing/2014/main" id="{DB48C029-2293-C55D-015B-2683D193C241}"/>
              </a:ext>
            </a:extLst>
          </p:cNvPr>
          <p:cNvGraphicFramePr>
            <a:graphicFrameLocks noGrp="1"/>
          </p:cNvGraphicFramePr>
          <p:nvPr>
            <p:ph idx="1"/>
            <p:extLst>
              <p:ext uri="{D42A27DB-BD31-4B8C-83A1-F6EECF244321}">
                <p14:modId xmlns:p14="http://schemas.microsoft.com/office/powerpoint/2010/main" val="1898327512"/>
              </p:ext>
            </p:extLst>
          </p:nvPr>
        </p:nvGraphicFramePr>
        <p:xfrm>
          <a:off x="740184" y="2094616"/>
          <a:ext cx="10515600" cy="3296716"/>
        </p:xfrm>
        <a:graphic>
          <a:graphicData uri="http://schemas.openxmlformats.org/drawingml/2006/table">
            <a:tbl>
              <a:tblPr firstRow="1" bandRow="1">
                <a:tableStyleId>{2D5ABB26-0587-4C30-8999-92F81FD0307C}</a:tableStyleId>
              </a:tblPr>
              <a:tblGrid>
                <a:gridCol w="2628900">
                  <a:extLst>
                    <a:ext uri="{9D8B030D-6E8A-4147-A177-3AD203B41FA5}">
                      <a16:colId xmlns:a16="http://schemas.microsoft.com/office/drawing/2014/main" val="4043045282"/>
                    </a:ext>
                  </a:extLst>
                </a:gridCol>
                <a:gridCol w="2831102">
                  <a:extLst>
                    <a:ext uri="{9D8B030D-6E8A-4147-A177-3AD203B41FA5}">
                      <a16:colId xmlns:a16="http://schemas.microsoft.com/office/drawing/2014/main" val="2364436982"/>
                    </a:ext>
                  </a:extLst>
                </a:gridCol>
                <a:gridCol w="2847975">
                  <a:extLst>
                    <a:ext uri="{9D8B030D-6E8A-4147-A177-3AD203B41FA5}">
                      <a16:colId xmlns:a16="http://schemas.microsoft.com/office/drawing/2014/main" val="2882831759"/>
                    </a:ext>
                  </a:extLst>
                </a:gridCol>
                <a:gridCol w="2207623">
                  <a:extLst>
                    <a:ext uri="{9D8B030D-6E8A-4147-A177-3AD203B41FA5}">
                      <a16:colId xmlns:a16="http://schemas.microsoft.com/office/drawing/2014/main" val="4012408711"/>
                    </a:ext>
                  </a:extLst>
                </a:gridCol>
              </a:tblGrid>
              <a:tr h="646502">
                <a:tc>
                  <a:txBody>
                    <a:bodyPr/>
                    <a:lstStyle/>
                    <a:p>
                      <a:pPr algn="l" rtl="0" fontAlgn="ct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單位</a:t>
                      </a:r>
                      <a:r>
                        <a:rPr lang="en-US" altLang="zh-TW" sz="2000" b="1"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新台幣千元</a:t>
                      </a:r>
                      <a:endPar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TW" sz="2000" b="1" u="none" strike="noStrike" dirty="0">
                          <a:solidFill>
                            <a:srgbClr val="000000"/>
                          </a:solidFill>
                          <a:effectLst/>
                          <a:latin typeface="微軟正黑體" panose="020B0604030504040204" pitchFamily="34" charset="-120"/>
                          <a:ea typeface="微軟正黑體" panose="020B0604030504040204" pitchFamily="34" charset="-120"/>
                        </a:rPr>
                        <a:t>YTD</a:t>
                      </a:r>
                      <a:endParaRPr lang="en-US" sz="2000" b="1" u="none" strike="noStrike" dirty="0">
                        <a:solidFill>
                          <a:srgbClr val="000000"/>
                        </a:solidFill>
                        <a:effectLst/>
                        <a:latin typeface="微軟正黑體" panose="020B0604030504040204" pitchFamily="34" charset="-120"/>
                        <a:ea typeface="微軟正黑體" panose="020B0604030504040204" pitchFamily="34" charset="-120"/>
                      </a:endParaRPr>
                    </a:p>
                    <a:p>
                      <a:pPr algn="ctr" fontAlgn="ctr"/>
                      <a:r>
                        <a:rPr lang="en-US" sz="2000" b="1" u="none" strike="noStrike" dirty="0">
                          <a:solidFill>
                            <a:srgbClr val="000000"/>
                          </a:solidFill>
                          <a:effectLst/>
                          <a:latin typeface="微軟正黑體" panose="020B0604030504040204" pitchFamily="34" charset="-120"/>
                          <a:ea typeface="微軟正黑體" panose="020B0604030504040204" pitchFamily="34" charset="-120"/>
                        </a:rPr>
                        <a:t>202</a:t>
                      </a:r>
                      <a:r>
                        <a:rPr lang="en-US" altLang="zh-TW" sz="2000" b="1" u="none" strike="noStrike" dirty="0">
                          <a:solidFill>
                            <a:srgbClr val="000000"/>
                          </a:solidFill>
                          <a:effectLst/>
                          <a:latin typeface="微軟正黑體" panose="020B0604030504040204" pitchFamily="34" charset="-120"/>
                          <a:ea typeface="微軟正黑體" panose="020B0604030504040204" pitchFamily="34" charset="-120"/>
                        </a:rPr>
                        <a:t>5</a:t>
                      </a: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年</a:t>
                      </a:r>
                      <a:r>
                        <a:rPr lang="en-US" altLang="zh-TW" sz="2000" b="1" u="none" strike="noStrike" dirty="0">
                          <a:solidFill>
                            <a:srgbClr val="000000"/>
                          </a:solidFill>
                          <a:effectLst/>
                          <a:latin typeface="微軟正黑體" panose="020B0604030504040204" pitchFamily="34" charset="-120"/>
                          <a:ea typeface="微軟正黑體" panose="020B0604030504040204" pitchFamily="34" charset="-120"/>
                        </a:rPr>
                        <a:t>1-9</a:t>
                      </a: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月</a:t>
                      </a:r>
                      <a:endParaRPr lang="en-US"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2000" b="1" u="none" strike="noStrike" dirty="0">
                          <a:solidFill>
                            <a:srgbClr val="000000"/>
                          </a:solidFill>
                          <a:effectLst/>
                          <a:latin typeface="微軟正黑體" panose="020B0604030504040204" pitchFamily="34" charset="-120"/>
                          <a:ea typeface="微軟正黑體" panose="020B0604030504040204" pitchFamily="34" charset="-120"/>
                        </a:rPr>
                        <a:t>YTD</a:t>
                      </a:r>
                    </a:p>
                    <a:p>
                      <a:pPr algn="ctr" fontAlgn="ctr"/>
                      <a:r>
                        <a:rPr lang="en-US" sz="2000" b="1" u="none" strike="noStrike" dirty="0">
                          <a:solidFill>
                            <a:srgbClr val="000000"/>
                          </a:solidFill>
                          <a:effectLst/>
                          <a:latin typeface="微軟正黑體" panose="020B0604030504040204" pitchFamily="34" charset="-120"/>
                          <a:ea typeface="微軟正黑體" panose="020B0604030504040204" pitchFamily="34" charset="-120"/>
                        </a:rPr>
                        <a:t>202</a:t>
                      </a:r>
                      <a:r>
                        <a:rPr lang="en-US" altLang="zh-TW" sz="2000" b="1" u="none" strike="noStrike" dirty="0">
                          <a:solidFill>
                            <a:srgbClr val="000000"/>
                          </a:solidFill>
                          <a:effectLst/>
                          <a:latin typeface="微軟正黑體" panose="020B0604030504040204" pitchFamily="34" charset="-120"/>
                          <a:ea typeface="微軟正黑體" panose="020B0604030504040204" pitchFamily="34" charset="-120"/>
                        </a:rPr>
                        <a:t>4</a:t>
                      </a: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年</a:t>
                      </a:r>
                      <a:r>
                        <a:rPr lang="en-US" altLang="zh-TW" sz="2000" b="1" u="none" strike="noStrike" dirty="0">
                          <a:solidFill>
                            <a:srgbClr val="000000"/>
                          </a:solidFill>
                          <a:effectLst/>
                          <a:latin typeface="微軟正黑體" panose="020B0604030504040204" pitchFamily="34" charset="-120"/>
                          <a:ea typeface="微軟正黑體" panose="020B0604030504040204" pitchFamily="34" charset="-120"/>
                        </a:rPr>
                        <a:t>1-9</a:t>
                      </a: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月</a:t>
                      </a:r>
                      <a:endParaRPr lang="en-US"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年增率</a:t>
                      </a:r>
                      <a:endPar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10018"/>
                  </a:ext>
                </a:extLst>
              </a:tr>
              <a:tr h="378602">
                <a:tc>
                  <a:txBody>
                    <a:bodyPr/>
                    <a:lstStyle/>
                    <a:p>
                      <a:pPr algn="l" fontAlgn="ct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營業收入</a:t>
                      </a:r>
                      <a:endPar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383,239</a:t>
                      </a:r>
                    </a:p>
                  </a:txBody>
                  <a:tcPr marL="0" marR="0" marT="0" marB="0" anchor="ctr">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ctr" fontAlgn="ctr">
                        <a:buNone/>
                      </a:pPr>
                      <a:r>
                        <a:rPr lang="en-US" altLang="zh-TW" sz="2000" b="0" i="0" u="none" strike="noStrike">
                          <a:solidFill>
                            <a:srgbClr val="000000"/>
                          </a:solidFill>
                          <a:effectLst/>
                          <a:latin typeface="微軟正黑體" panose="020B0604030504040204" pitchFamily="34" charset="-120"/>
                          <a:ea typeface="微軟正黑體" panose="020B0604030504040204" pitchFamily="34" charset="-120"/>
                        </a:rPr>
                        <a:t>483,559</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b="1" u="none" strike="noStrike" dirty="0">
                          <a:solidFill>
                            <a:srgbClr val="000000"/>
                          </a:solidFill>
                          <a:effectLst/>
                          <a:latin typeface="微軟正黑體" panose="020B0604030504040204" pitchFamily="34" charset="-120"/>
                          <a:ea typeface="微軟正黑體" panose="020B0604030504040204" pitchFamily="34" charset="-120"/>
                        </a:rPr>
                        <a:t>-21%</a:t>
                      </a:r>
                      <a:endPar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78797225"/>
                  </a:ext>
                </a:extLst>
              </a:tr>
              <a:tr h="378602">
                <a:tc>
                  <a:txBody>
                    <a:bodyPr/>
                    <a:lstStyle/>
                    <a:p>
                      <a:pPr algn="l" fontAlgn="ct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營業毛利</a:t>
                      </a:r>
                      <a:endPar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tc>
                <a:tc>
                  <a:txBody>
                    <a:bodyPr/>
                    <a:lstStyle/>
                    <a:p>
                      <a:pPr algn="ctr" fontAlgn="ctr">
                        <a:buNone/>
                      </a:pP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122,809</a:t>
                      </a:r>
                    </a:p>
                  </a:txBody>
                  <a:tcPr marL="0" marR="0" marT="0" marB="0" anchor="ctr">
                    <a:solidFill>
                      <a:schemeClr val="accent4">
                        <a:lumMod val="40000"/>
                        <a:lumOff val="60000"/>
                      </a:schemeClr>
                    </a:solidFill>
                  </a:tcPr>
                </a:tc>
                <a:tc>
                  <a:txBody>
                    <a:bodyPr/>
                    <a:lstStyle/>
                    <a:p>
                      <a:pPr algn="ctr" fontAlgn="ctr">
                        <a:buNone/>
                      </a:pP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165,258</a:t>
                      </a:r>
                    </a:p>
                  </a:txBody>
                  <a:tcPr marL="0" marR="0" marT="0" marB="0" anchor="ctr"/>
                </a:tc>
                <a:tc>
                  <a:txBody>
                    <a:bodyPr/>
                    <a:lstStyle/>
                    <a:p>
                      <a:pPr algn="ctr" fontAlgn="ctr"/>
                      <a:endParaRPr lang="zh-TW" altLang="en-US" sz="2000" b="1" i="0" u="none" strike="noStrike">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tc>
                <a:extLst>
                  <a:ext uri="{0D108BD9-81ED-4DB2-BD59-A6C34878D82A}">
                    <a16:rowId xmlns:a16="http://schemas.microsoft.com/office/drawing/2014/main" val="3196149041"/>
                  </a:ext>
                </a:extLst>
              </a:tr>
              <a:tr h="378602">
                <a:tc>
                  <a:txBody>
                    <a:bodyPr/>
                    <a:lstStyle/>
                    <a:p>
                      <a:pPr algn="l" fontAlgn="ctr"/>
                      <a:r>
                        <a:rPr lang="zh-TW" altLang="en-US" sz="2000" b="1" u="none" strike="noStrike" dirty="0">
                          <a:solidFill>
                            <a:schemeClr val="accent2">
                              <a:lumMod val="75000"/>
                            </a:schemeClr>
                          </a:solidFill>
                          <a:effectLst/>
                          <a:latin typeface="微軟正黑體" panose="020B0604030504040204" pitchFamily="34" charset="-120"/>
                          <a:ea typeface="微軟正黑體" panose="020B0604030504040204" pitchFamily="34" charset="-120"/>
                        </a:rPr>
                        <a:t>毛利率</a:t>
                      </a:r>
                      <a:endParaRPr lang="zh-TW" altLang="en-US" sz="2000" b="1" i="0" u="none" strike="noStrike" dirty="0">
                        <a:solidFill>
                          <a:schemeClr val="accent2">
                            <a:lumMod val="75000"/>
                          </a:schemeClr>
                        </a:solidFill>
                        <a:effectLst/>
                        <a:latin typeface="微軟正黑體" panose="020B0604030504040204" pitchFamily="34" charset="-120"/>
                        <a:ea typeface="微軟正黑體" panose="020B0604030504040204" pitchFamily="34" charset="-120"/>
                      </a:endParaRPr>
                    </a:p>
                  </a:txBody>
                  <a:tcPr marL="26670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b="1" i="0" u="none" strike="noStrike" dirty="0">
                          <a:solidFill>
                            <a:schemeClr val="accent2">
                              <a:lumMod val="75000"/>
                            </a:schemeClr>
                          </a:solidFill>
                          <a:effectLst/>
                          <a:latin typeface="微軟正黑體" panose="020B0604030504040204" pitchFamily="34" charset="-120"/>
                          <a:ea typeface="微軟正黑體" panose="020B0604030504040204" pitchFamily="34" charset="-120"/>
                        </a:rPr>
                        <a:t>32%</a:t>
                      </a:r>
                    </a:p>
                  </a:txBody>
                  <a:tcPr marL="0" marR="0" marT="0" marB="0" anchor="ctr">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buNone/>
                      </a:pPr>
                      <a:r>
                        <a:rPr lang="en-US" altLang="zh-TW" sz="2000" b="1" i="0" u="none" strike="noStrike" dirty="0">
                          <a:solidFill>
                            <a:schemeClr val="accent2">
                              <a:lumMod val="75000"/>
                            </a:schemeClr>
                          </a:solidFill>
                          <a:effectLst/>
                          <a:latin typeface="微軟正黑體" panose="020B0604030504040204" pitchFamily="34" charset="-120"/>
                          <a:ea typeface="微軟正黑體" panose="020B0604030504040204" pitchFamily="34" charset="-120"/>
                        </a:rPr>
                        <a:t>34.2%</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b="1" u="none" strike="noStrike" dirty="0">
                          <a:solidFill>
                            <a:schemeClr val="accent2">
                              <a:lumMod val="75000"/>
                            </a:schemeClr>
                          </a:solidFill>
                          <a:effectLst/>
                          <a:latin typeface="微軟正黑體" panose="020B0604030504040204" pitchFamily="34" charset="-120"/>
                          <a:ea typeface="微軟正黑體" panose="020B0604030504040204" pitchFamily="34" charset="-120"/>
                        </a:rPr>
                        <a:t>-6%</a:t>
                      </a:r>
                      <a:endParaRPr lang="en-US" altLang="zh-TW" sz="2000" b="1" i="0" u="none" strike="noStrike" dirty="0">
                        <a:solidFill>
                          <a:schemeClr val="accent2">
                            <a:lumMod val="75000"/>
                          </a:schemeClr>
                        </a:solidFill>
                        <a:effectLst/>
                        <a:latin typeface="微軟正黑體" panose="020B0604030504040204" pitchFamily="34" charset="-120"/>
                        <a:ea typeface="微軟正黑體" panose="020B0604030504040204" pitchFamily="34" charset="-12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574613"/>
                  </a:ext>
                </a:extLst>
              </a:tr>
              <a:tr h="378602">
                <a:tc>
                  <a:txBody>
                    <a:bodyPr/>
                    <a:lstStyle/>
                    <a:p>
                      <a:pPr algn="l" fontAlgn="ct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營業費用</a:t>
                      </a:r>
                      <a:endPar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buNone/>
                      </a:pP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134,742</a:t>
                      </a:r>
                    </a:p>
                  </a:txBody>
                  <a:tcPr marL="0" marR="0" marT="0" marB="0" anchor="ctr">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ctr" fontAlgn="ctr">
                        <a:buNone/>
                      </a:pP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119,586</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b="1" i="0" u="none" strike="noStrike" dirty="0">
                          <a:solidFill>
                            <a:schemeClr val="tx1"/>
                          </a:solidFill>
                          <a:effectLst/>
                          <a:latin typeface="微軟正黑體" panose="020B0604030504040204" pitchFamily="34" charset="-120"/>
                          <a:ea typeface="微軟正黑體" panose="020B0604030504040204" pitchFamily="34" charset="-120"/>
                        </a:rPr>
                        <a:t>13%</a:t>
                      </a:r>
                      <a:endParaRPr lang="zh-TW" altLang="en-US" sz="20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38832505"/>
                  </a:ext>
                </a:extLst>
              </a:tr>
              <a:tr h="378602">
                <a:tc>
                  <a:txBody>
                    <a:bodyPr/>
                    <a:lstStyle/>
                    <a:p>
                      <a:pPr algn="l" fontAlgn="ctr"/>
                      <a:r>
                        <a:rPr lang="zh-TW" altLang="en-US" sz="2000" b="1" u="none" strike="noStrike" dirty="0">
                          <a:solidFill>
                            <a:schemeClr val="accent2">
                              <a:lumMod val="75000"/>
                            </a:schemeClr>
                          </a:solidFill>
                          <a:effectLst/>
                          <a:latin typeface="微軟正黑體" panose="020B0604030504040204" pitchFamily="34" charset="-120"/>
                          <a:ea typeface="微軟正黑體" panose="020B0604030504040204" pitchFamily="34" charset="-120"/>
                        </a:rPr>
                        <a:t>費用率</a:t>
                      </a:r>
                      <a:endParaRPr lang="zh-TW" altLang="en-US" sz="2000" b="1" i="0" u="none" strike="noStrike" dirty="0">
                        <a:solidFill>
                          <a:schemeClr val="accent2">
                            <a:lumMod val="75000"/>
                          </a:schemeClr>
                        </a:solidFill>
                        <a:effectLst/>
                        <a:latin typeface="微軟正黑體" panose="020B0604030504040204" pitchFamily="34" charset="-120"/>
                        <a:ea typeface="微軟正黑體" panose="020B0604030504040204" pitchFamily="34" charset="-120"/>
                      </a:endParaRPr>
                    </a:p>
                  </a:txBody>
                  <a:tcPr marL="266700" marR="0" marT="0" marB="0" anchor="ctr"/>
                </a:tc>
                <a:tc>
                  <a:txBody>
                    <a:bodyPr/>
                    <a:lstStyle/>
                    <a:p>
                      <a:pPr algn="ctr" fontAlgn="ctr">
                        <a:buNone/>
                      </a:pP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35.16%</a:t>
                      </a:r>
                    </a:p>
                  </a:txBody>
                  <a:tcPr marL="0" marR="0" marT="0" marB="0" anchor="ctr">
                    <a:solidFill>
                      <a:schemeClr val="accent4">
                        <a:lumMod val="40000"/>
                        <a:lumOff val="60000"/>
                      </a:schemeClr>
                    </a:solidFill>
                  </a:tcPr>
                </a:tc>
                <a:tc>
                  <a:txBody>
                    <a:bodyPr/>
                    <a:lstStyle/>
                    <a:p>
                      <a:pPr algn="ctr" fontAlgn="ctr">
                        <a:buNone/>
                      </a:pP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24.73%</a:t>
                      </a:r>
                    </a:p>
                  </a:txBody>
                  <a:tcPr marL="0" marR="0" marT="0" marB="0" anchor="ctr"/>
                </a:tc>
                <a:tc>
                  <a:txBody>
                    <a:bodyPr/>
                    <a:lstStyle/>
                    <a:p>
                      <a:pPr algn="ctr" fontAlgn="ctr"/>
                      <a:endParaRPr lang="en-US" altLang="zh-TW" sz="2000" b="1" i="0" u="none" strike="noStrike" dirty="0">
                        <a:solidFill>
                          <a:schemeClr val="accent2">
                            <a:lumMod val="75000"/>
                          </a:schemeClr>
                        </a:solidFill>
                        <a:effectLst/>
                        <a:latin typeface="微軟正黑體" panose="020B0604030504040204" pitchFamily="34" charset="-120"/>
                        <a:ea typeface="微軟正黑體" panose="020B0604030504040204" pitchFamily="34" charset="-120"/>
                      </a:endParaRPr>
                    </a:p>
                  </a:txBody>
                  <a:tcPr marL="0" marR="0" marT="0" marB="0" anchor="ctr"/>
                </a:tc>
                <a:extLst>
                  <a:ext uri="{0D108BD9-81ED-4DB2-BD59-A6C34878D82A}">
                    <a16:rowId xmlns:a16="http://schemas.microsoft.com/office/drawing/2014/main" val="2651477736"/>
                  </a:ext>
                </a:extLst>
              </a:tr>
              <a:tr h="378602">
                <a:tc>
                  <a:txBody>
                    <a:bodyPr/>
                    <a:lstStyle/>
                    <a:p>
                      <a:pPr algn="l" fontAlgn="ct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每股盈餘</a:t>
                      </a:r>
                      <a:r>
                        <a:rPr lang="en-US" altLang="zh-TW" sz="2000" b="1"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元</a:t>
                      </a:r>
                      <a:r>
                        <a:rPr lang="en-US" altLang="zh-TW" sz="2000" b="1" u="none" strike="noStrike" dirty="0">
                          <a:solidFill>
                            <a:srgbClr val="000000"/>
                          </a:solidFill>
                          <a:effectLst/>
                          <a:latin typeface="微軟正黑體" panose="020B0604030504040204" pitchFamily="34" charset="-120"/>
                          <a:ea typeface="微軟正黑體" panose="020B0604030504040204" pitchFamily="34" charset="-120"/>
                        </a:rPr>
                        <a:t>)</a:t>
                      </a:r>
                      <a:endPar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zh-TW" altLang="en-US" sz="2000" b="0" i="0" u="none" strike="noStrike" dirty="0">
                          <a:solidFill>
                            <a:srgbClr val="FF0000"/>
                          </a:solidFill>
                          <a:effectLst/>
                          <a:latin typeface="微軟正黑體" panose="020B0604030504040204" pitchFamily="34" charset="-120"/>
                          <a:ea typeface="微軟正黑體" panose="020B0604030504040204" pitchFamily="34" charset="-120"/>
                        </a:rPr>
                        <a:t> </a:t>
                      </a:r>
                      <a:r>
                        <a:rPr lang="en-US" altLang="zh-TW" sz="2000" b="0" i="0" u="none" strike="noStrike" dirty="0">
                          <a:solidFill>
                            <a:srgbClr val="FF0000"/>
                          </a:solidFill>
                          <a:effectLst/>
                          <a:latin typeface="微軟正黑體" panose="020B0604030504040204" pitchFamily="34" charset="-120"/>
                          <a:ea typeface="微軟正黑體" panose="020B0604030504040204" pitchFamily="34" charset="-120"/>
                        </a:rPr>
                        <a:t>(1.03)</a:t>
                      </a:r>
                    </a:p>
                  </a:txBody>
                  <a:tcPr marL="0" marR="0" marT="0" marB="0" anchor="ctr">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2.09 </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　</a:t>
                      </a:r>
                      <a:endPar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4062271"/>
                  </a:ext>
                </a:extLst>
              </a:tr>
              <a:tr h="378602">
                <a:tc>
                  <a:txBody>
                    <a:bodyPr/>
                    <a:lstStyle/>
                    <a:p>
                      <a:pPr algn="l" fontAlgn="ct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股本</a:t>
                      </a:r>
                      <a:endPar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zh-TW" altLang="en-US" sz="2000" b="0" i="0" u="none" strike="noStrike" dirty="0">
                          <a:solidFill>
                            <a:schemeClr val="tx1"/>
                          </a:solidFill>
                          <a:effectLst/>
                          <a:latin typeface="微軟正黑體" panose="020B0604030504040204" pitchFamily="34" charset="-120"/>
                          <a:ea typeface="微軟正黑體" panose="020B0604030504040204" pitchFamily="34" charset="-120"/>
                        </a:rPr>
                        <a:t> </a:t>
                      </a:r>
                      <a:r>
                        <a:rPr lang="en-US" altLang="zh-TW" sz="2000" b="1" i="0" u="none" strike="noStrike" dirty="0">
                          <a:solidFill>
                            <a:schemeClr val="tx1"/>
                          </a:solidFill>
                          <a:effectLst/>
                          <a:latin typeface="微軟正黑體" panose="020B0604030504040204" pitchFamily="34" charset="-120"/>
                          <a:ea typeface="微軟正黑體" panose="020B0604030504040204" pitchFamily="34" charset="-120"/>
                        </a:rPr>
                        <a:t>239</a:t>
                      </a:r>
                    </a:p>
                  </a:txBody>
                  <a:tcPr marL="0" marR="0" marT="0" marB="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2000" b="0" i="0" u="none" strike="noStrike" dirty="0">
                          <a:solidFill>
                            <a:srgbClr val="000000"/>
                          </a:solidFill>
                          <a:effectLst/>
                          <a:latin typeface="微軟正黑體" panose="020B0604030504040204" pitchFamily="34" charset="-120"/>
                          <a:ea typeface="微軟正黑體" panose="020B0604030504040204" pitchFamily="34" charset="-120"/>
                        </a:rPr>
                        <a:t>232</a:t>
                      </a:r>
                    </a:p>
                  </a:txBody>
                  <a:tcPr marL="0" marR="0" marT="0" marB="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　</a:t>
                      </a:r>
                      <a:endPar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205293"/>
                  </a:ext>
                </a:extLst>
              </a:tr>
            </a:tbl>
          </a:graphicData>
        </a:graphic>
      </p:graphicFrame>
      <p:sp>
        <p:nvSpPr>
          <p:cNvPr id="2" name="等腰三角形 1">
            <a:extLst>
              <a:ext uri="{FF2B5EF4-FFF2-40B4-BE49-F238E27FC236}">
                <a16:creationId xmlns:a16="http://schemas.microsoft.com/office/drawing/2014/main" id="{A64F4BB8-0454-6C40-4F5B-39F5C0DEC83F}"/>
              </a:ext>
            </a:extLst>
          </p:cNvPr>
          <p:cNvSpPr/>
          <p:nvPr/>
        </p:nvSpPr>
        <p:spPr>
          <a:xfrm rot="5400000">
            <a:off x="-103478" y="89504"/>
            <a:ext cx="1185759" cy="1006750"/>
          </a:xfrm>
          <a:prstGeom prst="triangle">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88470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7CB2A4F7-423F-BB37-A957-1097BD10A20C}"/>
              </a:ext>
            </a:extLst>
          </p:cNvPr>
          <p:cNvSpPr>
            <a:spLocks noGrp="1"/>
          </p:cNvSpPr>
          <p:nvPr>
            <p:ph type="title"/>
          </p:nvPr>
        </p:nvSpPr>
        <p:spPr>
          <a:xfrm>
            <a:off x="992777" y="182562"/>
            <a:ext cx="10515600" cy="820634"/>
          </a:xfrm>
        </p:spPr>
        <p:txBody>
          <a:bodyPr>
            <a:normAutofit/>
          </a:bodyPr>
          <a:lstStyle/>
          <a:p>
            <a:r>
              <a:rPr lang="zh-TW" altLang="en-US" sz="3200" b="1" dirty="0"/>
              <a:t>營運成果</a:t>
            </a:r>
            <a:r>
              <a:rPr lang="en-US" altLang="zh-TW" sz="3200" b="1" dirty="0"/>
              <a:t>-</a:t>
            </a:r>
            <a:r>
              <a:rPr lang="zh-TW" altLang="en-US" sz="3200" b="1" dirty="0"/>
              <a:t>資產負債表及重要財務指標</a:t>
            </a:r>
          </a:p>
        </p:txBody>
      </p:sp>
      <p:graphicFrame>
        <p:nvGraphicFramePr>
          <p:cNvPr id="3" name="表格 5">
            <a:extLst>
              <a:ext uri="{FF2B5EF4-FFF2-40B4-BE49-F238E27FC236}">
                <a16:creationId xmlns:a16="http://schemas.microsoft.com/office/drawing/2014/main" id="{DB48C029-2293-C55D-015B-2683D193C241}"/>
              </a:ext>
            </a:extLst>
          </p:cNvPr>
          <p:cNvGraphicFramePr>
            <a:graphicFrameLocks noGrp="1"/>
          </p:cNvGraphicFramePr>
          <p:nvPr>
            <p:ph idx="1"/>
            <p:extLst>
              <p:ext uri="{D42A27DB-BD31-4B8C-83A1-F6EECF244321}">
                <p14:modId xmlns:p14="http://schemas.microsoft.com/office/powerpoint/2010/main" val="2848265120"/>
              </p:ext>
            </p:extLst>
          </p:nvPr>
        </p:nvGraphicFramePr>
        <p:xfrm>
          <a:off x="683623" y="1095375"/>
          <a:ext cx="10390777" cy="4811124"/>
        </p:xfrm>
        <a:graphic>
          <a:graphicData uri="http://schemas.openxmlformats.org/drawingml/2006/table">
            <a:tbl>
              <a:tblPr firstRow="1" bandRow="1">
                <a:tableStyleId>{2D5ABB26-0587-4C30-8999-92F81FD0307C}</a:tableStyleId>
              </a:tblPr>
              <a:tblGrid>
                <a:gridCol w="3634377">
                  <a:extLst>
                    <a:ext uri="{9D8B030D-6E8A-4147-A177-3AD203B41FA5}">
                      <a16:colId xmlns:a16="http://schemas.microsoft.com/office/drawing/2014/main" val="4043045282"/>
                    </a:ext>
                  </a:extLst>
                </a:gridCol>
                <a:gridCol w="3403600">
                  <a:extLst>
                    <a:ext uri="{9D8B030D-6E8A-4147-A177-3AD203B41FA5}">
                      <a16:colId xmlns:a16="http://schemas.microsoft.com/office/drawing/2014/main" val="2364436982"/>
                    </a:ext>
                  </a:extLst>
                </a:gridCol>
                <a:gridCol w="3352800">
                  <a:extLst>
                    <a:ext uri="{9D8B030D-6E8A-4147-A177-3AD203B41FA5}">
                      <a16:colId xmlns:a16="http://schemas.microsoft.com/office/drawing/2014/main" val="2882831759"/>
                    </a:ext>
                  </a:extLst>
                </a:gridCol>
              </a:tblGrid>
              <a:tr h="646502">
                <a:tc>
                  <a:txBody>
                    <a:bodyPr/>
                    <a:lstStyle/>
                    <a:p>
                      <a:pPr algn="ctr" rtl="0" fontAlgn="ct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單位</a:t>
                      </a:r>
                      <a:r>
                        <a:rPr lang="en-US" altLang="zh-TW" sz="2000" b="1"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2000" b="1" u="none" strike="noStrike" dirty="0">
                          <a:solidFill>
                            <a:srgbClr val="000000"/>
                          </a:solidFill>
                          <a:effectLst/>
                          <a:latin typeface="微軟正黑體" panose="020B0604030504040204" pitchFamily="34" charset="-120"/>
                          <a:ea typeface="微軟正黑體" panose="020B0604030504040204" pitchFamily="34" charset="-120"/>
                        </a:rPr>
                        <a:t>新台幣千元</a:t>
                      </a:r>
                      <a:endPar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L>
                      <a:noFill/>
                    </a:lnL>
                    <a:lnR>
                      <a:noFill/>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i="0" u="none" strike="noStrike" dirty="0">
                          <a:solidFill>
                            <a:srgbClr val="000000"/>
                          </a:solidFill>
                          <a:effectLst/>
                          <a:latin typeface="微軟正黑體" panose="020B0604030504040204" pitchFamily="34" charset="-120"/>
                          <a:ea typeface="微軟正黑體" panose="020B0604030504040204" pitchFamily="34" charset="-120"/>
                        </a:rPr>
                        <a:t>202</a:t>
                      </a: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5</a:t>
                      </a:r>
                      <a:r>
                        <a:rPr lang="en-US" sz="2000" b="1" i="0" u="none" strike="noStrike" dirty="0">
                          <a:solidFill>
                            <a:srgbClr val="000000"/>
                          </a:solidFill>
                          <a:effectLst/>
                          <a:latin typeface="微軟正黑體" panose="020B0604030504040204" pitchFamily="34" charset="-120"/>
                          <a:ea typeface="微軟正黑體" panose="020B0604030504040204" pitchFamily="34" charset="-120"/>
                        </a:rPr>
                        <a:t>/9/30</a:t>
                      </a:r>
                    </a:p>
                  </a:txBody>
                  <a:tcPr marL="0" marR="0" marT="0" marB="0" anchor="ctr">
                    <a:lnL>
                      <a:noFill/>
                    </a:lnL>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2024/9/30</a:t>
                      </a:r>
                    </a:p>
                  </a:txBody>
                  <a:tcPr marL="0" marR="0" marT="0" marB="0" anchor="ct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10018"/>
                  </a:ext>
                </a:extLst>
              </a:tr>
              <a:tr h="378602">
                <a:tc>
                  <a:txBody>
                    <a:bodyPr/>
                    <a:lstStyle/>
                    <a:p>
                      <a:pPr algn="l" fontAlgn="ct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資產總額</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buNone/>
                      </a:pP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1,451,200 </a:t>
                      </a:r>
                    </a:p>
                  </a:txBody>
                  <a:tcPr marL="0" marR="0" marT="0" marB="0" anchor="ctr">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ctr" fontAlgn="ctr">
                        <a:buNone/>
                      </a:pP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1,613,811 </a:t>
                      </a: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78797225"/>
                  </a:ext>
                </a:extLst>
              </a:tr>
              <a:tr h="378602">
                <a:tc>
                  <a:txBody>
                    <a:bodyPr/>
                    <a:lstStyle/>
                    <a:p>
                      <a:pPr algn="l" fontAlgn="ct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負債總額</a:t>
                      </a:r>
                    </a:p>
                  </a:txBody>
                  <a:tcPr marL="0" marR="0" marT="0" marB="0" anchor="ctr"/>
                </a:tc>
                <a:tc>
                  <a:txBody>
                    <a:bodyPr/>
                    <a:lstStyle/>
                    <a:p>
                      <a:pPr algn="ctr" fontAlgn="ctr">
                        <a:buNone/>
                      </a:pP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926,233 </a:t>
                      </a:r>
                    </a:p>
                  </a:txBody>
                  <a:tcPr marL="0" marR="0" marT="0" marB="0" anchor="ctr">
                    <a:solidFill>
                      <a:schemeClr val="accent4">
                        <a:lumMod val="40000"/>
                        <a:lumOff val="60000"/>
                      </a:schemeClr>
                    </a:solidFill>
                  </a:tcPr>
                </a:tc>
                <a:tc>
                  <a:txBody>
                    <a:bodyPr/>
                    <a:lstStyle/>
                    <a:p>
                      <a:pPr algn="ctr" fontAlgn="ctr">
                        <a:buNone/>
                      </a:pP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1,079,259 </a:t>
                      </a:r>
                    </a:p>
                  </a:txBody>
                  <a:tcPr marL="0" marR="0" marT="0" marB="0" anchor="ctr"/>
                </a:tc>
                <a:extLst>
                  <a:ext uri="{0D108BD9-81ED-4DB2-BD59-A6C34878D82A}">
                    <a16:rowId xmlns:a16="http://schemas.microsoft.com/office/drawing/2014/main" val="3196149041"/>
                  </a:ext>
                </a:extLst>
              </a:tr>
              <a:tr h="378602">
                <a:tc>
                  <a:txBody>
                    <a:bodyPr/>
                    <a:lstStyle/>
                    <a:p>
                      <a:pPr algn="l" fontAlgn="ct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權益總額</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buNone/>
                      </a:pP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524,967 </a:t>
                      </a:r>
                    </a:p>
                  </a:txBody>
                  <a:tcPr marL="0" marR="0" marT="0" marB="0" anchor="ctr">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buNone/>
                      </a:pP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534,552 </a:t>
                      </a: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574613"/>
                  </a:ext>
                </a:extLst>
              </a:tr>
              <a:tr h="378602">
                <a:tc>
                  <a:txBody>
                    <a:bodyPr/>
                    <a:lstStyle/>
                    <a:p>
                      <a:pPr algn="l" fontAlgn="ct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平均收現天數</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b="1" i="0" u="none" strike="noStrike" dirty="0">
                          <a:solidFill>
                            <a:schemeClr val="tx1"/>
                          </a:solidFill>
                          <a:effectLst/>
                          <a:latin typeface="微軟正黑體" panose="020B0604030504040204" pitchFamily="34" charset="-120"/>
                          <a:ea typeface="微軟正黑體" panose="020B0604030504040204" pitchFamily="34" charset="-120"/>
                        </a:rPr>
                        <a:t>40 </a:t>
                      </a:r>
                      <a:r>
                        <a:rPr lang="zh-TW" altLang="en-US" sz="2000" b="1" i="0" u="none" strike="noStrike" dirty="0">
                          <a:solidFill>
                            <a:schemeClr val="tx1"/>
                          </a:solidFill>
                          <a:effectLst/>
                          <a:latin typeface="微軟正黑體" panose="020B0604030504040204" pitchFamily="34" charset="-120"/>
                          <a:ea typeface="微軟正黑體" panose="020B0604030504040204" pitchFamily="34" charset="-120"/>
                        </a:rPr>
                        <a:t>天</a:t>
                      </a:r>
                      <a:endParaRPr lang="en-US" altLang="zh-TW" sz="20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0" marR="0" marT="0" marB="0" anchor="ctr">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ctr" fontAlgn="ct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15 </a:t>
                      </a: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天</a:t>
                      </a:r>
                      <a:endPar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938832505"/>
                  </a:ext>
                </a:extLst>
              </a:tr>
              <a:tr h="378602">
                <a:tc>
                  <a:txBody>
                    <a:bodyPr/>
                    <a:lstStyle/>
                    <a:p>
                      <a:pPr algn="l" fontAlgn="ct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平均銷貨天數</a:t>
                      </a:r>
                    </a:p>
                  </a:txBody>
                  <a:tcPr marL="0" marR="0" marT="0" marB="0" anchor="ctr"/>
                </a:tc>
                <a:tc>
                  <a:txBody>
                    <a:bodyPr/>
                    <a:lstStyle/>
                    <a:p>
                      <a:pPr algn="ctr" fontAlgn="ctr"/>
                      <a:r>
                        <a:rPr lang="en-US" altLang="zh-TW" sz="2000" b="1" i="0" u="none" strike="noStrike" dirty="0">
                          <a:solidFill>
                            <a:schemeClr val="tx1"/>
                          </a:solidFill>
                          <a:effectLst/>
                          <a:latin typeface="微軟正黑體" panose="020B0604030504040204" pitchFamily="34" charset="-120"/>
                          <a:ea typeface="微軟正黑體" panose="020B0604030504040204" pitchFamily="34" charset="-120"/>
                        </a:rPr>
                        <a:t>134</a:t>
                      </a:r>
                      <a:r>
                        <a:rPr lang="zh-TW" altLang="en-US" sz="2000" b="1" i="0" u="none" strike="noStrike" dirty="0">
                          <a:solidFill>
                            <a:schemeClr val="tx1"/>
                          </a:solidFill>
                          <a:effectLst/>
                          <a:latin typeface="微軟正黑體" panose="020B0604030504040204" pitchFamily="34" charset="-120"/>
                          <a:ea typeface="微軟正黑體" panose="020B0604030504040204" pitchFamily="34" charset="-120"/>
                        </a:rPr>
                        <a:t>天</a:t>
                      </a:r>
                      <a:endParaRPr lang="en-US" altLang="zh-TW" sz="20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0" marR="0" marT="0" marB="0" anchor="ctr">
                    <a:solidFill>
                      <a:schemeClr val="accent4">
                        <a:lumMod val="40000"/>
                        <a:lumOff val="60000"/>
                      </a:schemeClr>
                    </a:solidFill>
                  </a:tcPr>
                </a:tc>
                <a:tc>
                  <a:txBody>
                    <a:bodyPr/>
                    <a:lstStyle/>
                    <a:p>
                      <a:pPr algn="ctr" fontAlgn="ct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103</a:t>
                      </a: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天</a:t>
                      </a:r>
                      <a:endPar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tc>
                <a:extLst>
                  <a:ext uri="{0D108BD9-81ED-4DB2-BD59-A6C34878D82A}">
                    <a16:rowId xmlns:a16="http://schemas.microsoft.com/office/drawing/2014/main" val="2651477736"/>
                  </a:ext>
                </a:extLst>
              </a:tr>
              <a:tr h="378602">
                <a:tc>
                  <a:txBody>
                    <a:bodyPr/>
                    <a:lstStyle/>
                    <a:p>
                      <a:pPr algn="l" fontAlgn="ct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應付帳款週轉天數</a:t>
                      </a:r>
                    </a:p>
                  </a:txBody>
                  <a:tcPr marL="0" marR="0" marT="0" marB="0" anchor="ctr"/>
                </a:tc>
                <a:tc>
                  <a:txBody>
                    <a:bodyPr/>
                    <a:lstStyle/>
                    <a:p>
                      <a:pPr algn="ctr" fontAlgn="ctr"/>
                      <a:r>
                        <a:rPr lang="en-US" altLang="zh-TW" sz="2000" b="1" i="0" u="none" strike="noStrike" dirty="0">
                          <a:solidFill>
                            <a:schemeClr val="tx1"/>
                          </a:solidFill>
                          <a:effectLst/>
                          <a:latin typeface="微軟正黑體" panose="020B0604030504040204" pitchFamily="34" charset="-120"/>
                          <a:ea typeface="微軟正黑體" panose="020B0604030504040204" pitchFamily="34" charset="-120"/>
                        </a:rPr>
                        <a:t>110</a:t>
                      </a:r>
                      <a:r>
                        <a:rPr lang="zh-TW" altLang="en-US" sz="2000" b="1" i="0" u="none" strike="noStrike" dirty="0">
                          <a:solidFill>
                            <a:schemeClr val="tx1"/>
                          </a:solidFill>
                          <a:effectLst/>
                          <a:latin typeface="微軟正黑體" panose="020B0604030504040204" pitchFamily="34" charset="-120"/>
                          <a:ea typeface="微軟正黑體" panose="020B0604030504040204" pitchFamily="34" charset="-120"/>
                        </a:rPr>
                        <a:t>天</a:t>
                      </a:r>
                      <a:endParaRPr lang="en-US" altLang="zh-TW" sz="20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0" marR="0" marT="0" marB="0" anchor="ctr">
                    <a:solidFill>
                      <a:schemeClr val="accent4">
                        <a:lumMod val="40000"/>
                        <a:lumOff val="60000"/>
                      </a:schemeClr>
                    </a:solidFill>
                  </a:tcPr>
                </a:tc>
                <a:tc>
                  <a:txBody>
                    <a:bodyPr/>
                    <a:lstStyle/>
                    <a:p>
                      <a:pPr algn="ctr" fontAlgn="ct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82</a:t>
                      </a: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天</a:t>
                      </a:r>
                      <a:endPar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tc>
                <a:extLst>
                  <a:ext uri="{0D108BD9-81ED-4DB2-BD59-A6C34878D82A}">
                    <a16:rowId xmlns:a16="http://schemas.microsoft.com/office/drawing/2014/main" val="529098118"/>
                  </a:ext>
                </a:extLst>
              </a:tr>
              <a:tr h="378602">
                <a:tc>
                  <a:txBody>
                    <a:bodyPr/>
                    <a:lstStyle/>
                    <a:p>
                      <a:pPr algn="l" fontAlgn="ct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營運資金週轉天數</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b="1" i="0" u="none" strike="noStrike" dirty="0">
                          <a:solidFill>
                            <a:schemeClr val="tx1"/>
                          </a:solidFill>
                          <a:effectLst/>
                          <a:latin typeface="微軟正黑體" panose="020B0604030504040204" pitchFamily="34" charset="-120"/>
                          <a:ea typeface="微軟正黑體" panose="020B0604030504040204" pitchFamily="34" charset="-120"/>
                        </a:rPr>
                        <a:t>63</a:t>
                      </a:r>
                      <a:r>
                        <a:rPr lang="zh-TW" altLang="en-US" sz="2000" b="1" i="0" u="none" strike="noStrike" dirty="0">
                          <a:solidFill>
                            <a:schemeClr val="tx1"/>
                          </a:solidFill>
                          <a:effectLst/>
                          <a:latin typeface="微軟正黑體" panose="020B0604030504040204" pitchFamily="34" charset="-120"/>
                          <a:ea typeface="微軟正黑體" panose="020B0604030504040204" pitchFamily="34" charset="-120"/>
                        </a:rPr>
                        <a:t>天</a:t>
                      </a:r>
                      <a:endParaRPr lang="en-US" altLang="zh-TW" sz="2000" b="1" i="0" u="none" strike="noStrike" dirty="0">
                        <a:solidFill>
                          <a:schemeClr val="tx1"/>
                        </a:solidFill>
                        <a:effectLst/>
                        <a:latin typeface="微軟正黑體" panose="020B0604030504040204" pitchFamily="34" charset="-120"/>
                        <a:ea typeface="微軟正黑體" panose="020B0604030504040204" pitchFamily="34" charset="-120"/>
                      </a:endParaRPr>
                    </a:p>
                  </a:txBody>
                  <a:tcPr marL="0" marR="0" marT="0" marB="0" anchor="ctr">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36</a:t>
                      </a: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 天</a:t>
                      </a:r>
                      <a:endPar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2530157"/>
                  </a:ext>
                </a:extLst>
              </a:tr>
              <a:tr h="378602">
                <a:tc>
                  <a:txBody>
                    <a:bodyPr/>
                    <a:lstStyle/>
                    <a:p>
                      <a:pPr algn="l" fontAlgn="ct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負債比率</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fontAlgn="ct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64%</a:t>
                      </a:r>
                    </a:p>
                  </a:txBody>
                  <a:tcPr marL="0" marR="0" marT="0" marB="0" anchor="ctr">
                    <a:lnT w="12700" cap="flat" cmpd="sng" algn="ctr">
                      <a:solidFill>
                        <a:schemeClr val="tx1"/>
                      </a:solidFill>
                      <a:prstDash val="solid"/>
                      <a:round/>
                      <a:headEnd type="none" w="med" len="med"/>
                      <a:tailEnd type="none" w="med" len="med"/>
                    </a:lnT>
                    <a:solidFill>
                      <a:schemeClr val="accent4">
                        <a:lumMod val="40000"/>
                        <a:lumOff val="60000"/>
                      </a:schemeClr>
                    </a:solidFill>
                  </a:tcPr>
                </a:tc>
                <a:tc>
                  <a:txBody>
                    <a:bodyPr/>
                    <a:lstStyle/>
                    <a:p>
                      <a:pPr algn="ctr" fontAlgn="ct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67%</a:t>
                      </a: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96337746"/>
                  </a:ext>
                </a:extLst>
              </a:tr>
              <a:tr h="378602">
                <a:tc>
                  <a:txBody>
                    <a:bodyPr/>
                    <a:lstStyle/>
                    <a:p>
                      <a:pPr algn="l" fontAlgn="ct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流動比率</a:t>
                      </a:r>
                    </a:p>
                  </a:txBody>
                  <a:tcPr marL="0" marR="0" marT="0" marB="0" anchor="ctr"/>
                </a:tc>
                <a:tc>
                  <a:txBody>
                    <a:bodyPr/>
                    <a:lstStyle/>
                    <a:p>
                      <a:pPr algn="ctr" fontAlgn="ct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247%</a:t>
                      </a:r>
                    </a:p>
                  </a:txBody>
                  <a:tcPr marL="0" marR="0" marT="0" marB="0" anchor="ctr">
                    <a:solidFill>
                      <a:schemeClr val="accent4">
                        <a:lumMod val="40000"/>
                        <a:lumOff val="60000"/>
                      </a:schemeClr>
                    </a:solidFill>
                  </a:tcPr>
                </a:tc>
                <a:tc>
                  <a:txBody>
                    <a:bodyPr/>
                    <a:lstStyle/>
                    <a:p>
                      <a:pPr algn="ctr" fontAlgn="ct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266%</a:t>
                      </a:r>
                    </a:p>
                  </a:txBody>
                  <a:tcPr marL="0" marR="0" marT="0" marB="0" anchor="ctr"/>
                </a:tc>
                <a:extLst>
                  <a:ext uri="{0D108BD9-81ED-4DB2-BD59-A6C34878D82A}">
                    <a16:rowId xmlns:a16="http://schemas.microsoft.com/office/drawing/2014/main" val="2837954621"/>
                  </a:ext>
                </a:extLst>
              </a:tr>
              <a:tr h="378602">
                <a:tc>
                  <a:txBody>
                    <a:bodyPr/>
                    <a:lstStyle/>
                    <a:p>
                      <a:pPr algn="l" fontAlgn="ct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權益報酬率</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fontAlgn="ct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-4.37%</a:t>
                      </a:r>
                    </a:p>
                  </a:txBody>
                  <a:tcPr marL="0" marR="0" marT="0" marB="0" anchor="ctr">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9.68%</a:t>
                      </a: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5822337"/>
                  </a:ext>
                </a:extLst>
              </a:tr>
              <a:tr h="378602">
                <a:tc>
                  <a:txBody>
                    <a:bodyPr/>
                    <a:lstStyle/>
                    <a:p>
                      <a:pPr algn="l" fontAlgn="ct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每股淨值</a:t>
                      </a:r>
                    </a:p>
                  </a:txBody>
                  <a:tcPr marL="0" marR="0" marT="0" marB="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fontAlgn="ct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21.99</a:t>
                      </a: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元</a:t>
                      </a:r>
                      <a:endPar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rPr>
                        <a:t>23.01</a:t>
                      </a:r>
                      <a:r>
                        <a:rPr lang="zh-TW" altLang="en-US" sz="2000" b="1" i="0" u="none" strike="noStrike" dirty="0">
                          <a:solidFill>
                            <a:srgbClr val="000000"/>
                          </a:solidFill>
                          <a:effectLst/>
                          <a:latin typeface="微軟正黑體" panose="020B0604030504040204" pitchFamily="34" charset="-120"/>
                          <a:ea typeface="微軟正黑體" panose="020B0604030504040204" pitchFamily="34" charset="-120"/>
                        </a:rPr>
                        <a:t>元</a:t>
                      </a:r>
                      <a:endParaRPr lang="en-US" altLang="zh-TW" sz="2000" b="1"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0" marR="0" marT="0" marB="0" anchor="ct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205293"/>
                  </a:ext>
                </a:extLst>
              </a:tr>
            </a:tbl>
          </a:graphicData>
        </a:graphic>
      </p:graphicFrame>
      <p:sp>
        <p:nvSpPr>
          <p:cNvPr id="2" name="等腰三角形 1">
            <a:extLst>
              <a:ext uri="{FF2B5EF4-FFF2-40B4-BE49-F238E27FC236}">
                <a16:creationId xmlns:a16="http://schemas.microsoft.com/office/drawing/2014/main" id="{A64F4BB8-0454-6C40-4F5B-39F5C0DEC83F}"/>
              </a:ext>
            </a:extLst>
          </p:cNvPr>
          <p:cNvSpPr/>
          <p:nvPr/>
        </p:nvSpPr>
        <p:spPr>
          <a:xfrm rot="5400000">
            <a:off x="-103478" y="89504"/>
            <a:ext cx="1185759" cy="1006750"/>
          </a:xfrm>
          <a:prstGeom prst="triangle">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41356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a:extLst>
              <a:ext uri="{FF2B5EF4-FFF2-40B4-BE49-F238E27FC236}">
                <a16:creationId xmlns:a16="http://schemas.microsoft.com/office/drawing/2014/main" id="{2E1ADC6A-8128-6CFA-392A-C06723F5F1B4}"/>
              </a:ext>
            </a:extLst>
          </p:cNvPr>
          <p:cNvSpPr>
            <a:spLocks noGrp="1"/>
          </p:cNvSpPr>
          <p:nvPr>
            <p:ph type="title"/>
          </p:nvPr>
        </p:nvSpPr>
        <p:spPr>
          <a:xfrm>
            <a:off x="992777" y="191099"/>
            <a:ext cx="10515600" cy="723301"/>
          </a:xfrm>
        </p:spPr>
        <p:txBody>
          <a:bodyPr>
            <a:normAutofit/>
          </a:bodyPr>
          <a:lstStyle/>
          <a:p>
            <a:r>
              <a:rPr lang="zh-TW" altLang="en-US" sz="3200" b="1" dirty="0"/>
              <a:t>營運績效</a:t>
            </a:r>
            <a:r>
              <a:rPr lang="en-US" altLang="zh-TW" sz="3200" b="1" dirty="0"/>
              <a:t>-</a:t>
            </a:r>
            <a:r>
              <a:rPr lang="zh-TW" altLang="en-US" sz="3200" b="1" dirty="0"/>
              <a:t>營收</a:t>
            </a:r>
            <a:r>
              <a:rPr lang="en-US" altLang="zh-TW" sz="3200" b="1" dirty="0"/>
              <a:t>/</a:t>
            </a:r>
            <a:r>
              <a:rPr lang="zh-TW" altLang="en-US" sz="3200" b="1" dirty="0"/>
              <a:t>產品</a:t>
            </a:r>
          </a:p>
        </p:txBody>
      </p:sp>
      <p:sp>
        <p:nvSpPr>
          <p:cNvPr id="3" name="等腰三角形 2">
            <a:extLst>
              <a:ext uri="{FF2B5EF4-FFF2-40B4-BE49-F238E27FC236}">
                <a16:creationId xmlns:a16="http://schemas.microsoft.com/office/drawing/2014/main" id="{52F45F25-B552-EFD7-5560-76D1EBDE6372}"/>
              </a:ext>
            </a:extLst>
          </p:cNvPr>
          <p:cNvSpPr/>
          <p:nvPr/>
        </p:nvSpPr>
        <p:spPr>
          <a:xfrm rot="5400000">
            <a:off x="-103478" y="89504"/>
            <a:ext cx="1185759" cy="1006750"/>
          </a:xfrm>
          <a:prstGeom prst="triangle">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graphicFrame>
        <p:nvGraphicFramePr>
          <p:cNvPr id="2" name="圖表 1">
            <a:extLst>
              <a:ext uri="{FF2B5EF4-FFF2-40B4-BE49-F238E27FC236}">
                <a16:creationId xmlns:a16="http://schemas.microsoft.com/office/drawing/2014/main" id="{0963F7B4-8B86-83A1-8573-1B532D3D4BEE}"/>
              </a:ext>
            </a:extLst>
          </p:cNvPr>
          <p:cNvGraphicFramePr>
            <a:graphicFrameLocks/>
          </p:cNvGraphicFramePr>
          <p:nvPr>
            <p:extLst>
              <p:ext uri="{D42A27DB-BD31-4B8C-83A1-F6EECF244321}">
                <p14:modId xmlns:p14="http://schemas.microsoft.com/office/powerpoint/2010/main" val="3188772718"/>
              </p:ext>
            </p:extLst>
          </p:nvPr>
        </p:nvGraphicFramePr>
        <p:xfrm>
          <a:off x="6867834" y="914400"/>
          <a:ext cx="4800414" cy="5655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圖表 3">
            <a:extLst>
              <a:ext uri="{FF2B5EF4-FFF2-40B4-BE49-F238E27FC236}">
                <a16:creationId xmlns:a16="http://schemas.microsoft.com/office/drawing/2014/main" id="{4B584D97-4A28-48D9-AFA7-7DF504D79BFF}"/>
              </a:ext>
            </a:extLst>
          </p:cNvPr>
          <p:cNvGraphicFramePr>
            <a:graphicFrameLocks/>
          </p:cNvGraphicFramePr>
          <p:nvPr>
            <p:extLst>
              <p:ext uri="{D42A27DB-BD31-4B8C-83A1-F6EECF244321}">
                <p14:modId xmlns:p14="http://schemas.microsoft.com/office/powerpoint/2010/main" val="2419009374"/>
              </p:ext>
            </p:extLst>
          </p:nvPr>
        </p:nvGraphicFramePr>
        <p:xfrm>
          <a:off x="1152647" y="1105501"/>
          <a:ext cx="4800413" cy="5369042"/>
        </p:xfrm>
        <a:graphic>
          <a:graphicData uri="http://schemas.openxmlformats.org/drawingml/2006/chart">
            <c:chart xmlns:c="http://schemas.openxmlformats.org/drawingml/2006/chart" xmlns:r="http://schemas.openxmlformats.org/officeDocument/2006/relationships" r:id="rId4"/>
          </a:graphicData>
        </a:graphic>
      </p:graphicFrame>
      <p:sp>
        <p:nvSpPr>
          <p:cNvPr id="5" name="橢圓 4">
            <a:extLst>
              <a:ext uri="{FF2B5EF4-FFF2-40B4-BE49-F238E27FC236}">
                <a16:creationId xmlns:a16="http://schemas.microsoft.com/office/drawing/2014/main" id="{90027146-9E37-C3D8-FCB5-6734AE237CC0}"/>
              </a:ext>
            </a:extLst>
          </p:cNvPr>
          <p:cNvSpPr/>
          <p:nvPr/>
        </p:nvSpPr>
        <p:spPr>
          <a:xfrm>
            <a:off x="4793226" y="3429000"/>
            <a:ext cx="1159834" cy="58256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a:extLst>
              <a:ext uri="{FF2B5EF4-FFF2-40B4-BE49-F238E27FC236}">
                <a16:creationId xmlns:a16="http://schemas.microsoft.com/office/drawing/2014/main" id="{171AE312-EF85-8AB9-575A-08D7F49AC574}"/>
              </a:ext>
            </a:extLst>
          </p:cNvPr>
          <p:cNvSpPr/>
          <p:nvPr/>
        </p:nvSpPr>
        <p:spPr>
          <a:xfrm>
            <a:off x="10146890" y="2861187"/>
            <a:ext cx="1017639" cy="5678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B86E15FA-99AA-65D4-FAF4-B9BE21B9F909}"/>
              </a:ext>
            </a:extLst>
          </p:cNvPr>
          <p:cNvSpPr txBox="1"/>
          <p:nvPr/>
        </p:nvSpPr>
        <p:spPr>
          <a:xfrm>
            <a:off x="2495644" y="1987034"/>
            <a:ext cx="1023258" cy="369332"/>
          </a:xfrm>
          <a:prstGeom prst="rect">
            <a:avLst/>
          </a:prstGeom>
          <a:noFill/>
        </p:spPr>
        <p:txBody>
          <a:bodyPr wrap="square" rtlCol="0">
            <a:spAutoFit/>
          </a:bodyPr>
          <a:lstStyle/>
          <a:p>
            <a:r>
              <a:rPr lang="en-US" altLang="zh-TW" dirty="0">
                <a:solidFill>
                  <a:srgbClr val="00B0F0"/>
                </a:solidFill>
              </a:rPr>
              <a:t>584,218</a:t>
            </a:r>
            <a:endParaRPr lang="zh-TW" altLang="en-US" dirty="0">
              <a:solidFill>
                <a:srgbClr val="00B0F0"/>
              </a:solidFill>
            </a:endParaRPr>
          </a:p>
        </p:txBody>
      </p:sp>
      <p:sp>
        <p:nvSpPr>
          <p:cNvPr id="10" name="文字方塊 9">
            <a:extLst>
              <a:ext uri="{FF2B5EF4-FFF2-40B4-BE49-F238E27FC236}">
                <a16:creationId xmlns:a16="http://schemas.microsoft.com/office/drawing/2014/main" id="{4096A352-67D3-B08E-E345-69A24C9523C1}"/>
              </a:ext>
            </a:extLst>
          </p:cNvPr>
          <p:cNvSpPr txBox="1"/>
          <p:nvPr/>
        </p:nvSpPr>
        <p:spPr>
          <a:xfrm>
            <a:off x="3678772" y="1802368"/>
            <a:ext cx="1023258" cy="369332"/>
          </a:xfrm>
          <a:prstGeom prst="rect">
            <a:avLst/>
          </a:prstGeom>
          <a:noFill/>
        </p:spPr>
        <p:txBody>
          <a:bodyPr wrap="square" rtlCol="0">
            <a:spAutoFit/>
          </a:bodyPr>
          <a:lstStyle/>
          <a:p>
            <a:r>
              <a:rPr lang="en-US" altLang="zh-TW" dirty="0">
                <a:solidFill>
                  <a:srgbClr val="00B0F0"/>
                </a:solidFill>
              </a:rPr>
              <a:t>603,022</a:t>
            </a:r>
            <a:endParaRPr lang="zh-TW" altLang="en-US" dirty="0">
              <a:solidFill>
                <a:srgbClr val="00B0F0"/>
              </a:solidFill>
            </a:endParaRPr>
          </a:p>
        </p:txBody>
      </p:sp>
      <p:sp>
        <p:nvSpPr>
          <p:cNvPr id="11" name="文字方塊 10">
            <a:extLst>
              <a:ext uri="{FF2B5EF4-FFF2-40B4-BE49-F238E27FC236}">
                <a16:creationId xmlns:a16="http://schemas.microsoft.com/office/drawing/2014/main" id="{805E4CD3-01C6-DC3F-CE75-D2BE35DC8021}"/>
              </a:ext>
            </a:extLst>
          </p:cNvPr>
          <p:cNvSpPr txBox="1"/>
          <p:nvPr/>
        </p:nvSpPr>
        <p:spPr>
          <a:xfrm>
            <a:off x="4875560" y="2356366"/>
            <a:ext cx="1023258" cy="369332"/>
          </a:xfrm>
          <a:prstGeom prst="rect">
            <a:avLst/>
          </a:prstGeom>
          <a:noFill/>
        </p:spPr>
        <p:txBody>
          <a:bodyPr wrap="square" rtlCol="0">
            <a:spAutoFit/>
          </a:bodyPr>
          <a:lstStyle/>
          <a:p>
            <a:r>
              <a:rPr lang="en-US" altLang="zh-TW" dirty="0">
                <a:solidFill>
                  <a:srgbClr val="00B0F0"/>
                </a:solidFill>
              </a:rPr>
              <a:t>488,578</a:t>
            </a:r>
            <a:endParaRPr lang="zh-TW" altLang="en-US" dirty="0">
              <a:solidFill>
                <a:srgbClr val="00B0F0"/>
              </a:solidFill>
            </a:endParaRPr>
          </a:p>
        </p:txBody>
      </p:sp>
    </p:spTree>
    <p:extLst>
      <p:ext uri="{BB962C8B-B14F-4D97-AF65-F5344CB8AC3E}">
        <p14:creationId xmlns:p14="http://schemas.microsoft.com/office/powerpoint/2010/main" val="1922333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椭圆 25"/>
          <p:cNvSpPr/>
          <p:nvPr/>
        </p:nvSpPr>
        <p:spPr>
          <a:xfrm>
            <a:off x="1083862" y="2681388"/>
            <a:ext cx="3588190" cy="3588190"/>
          </a:xfrm>
          <a:prstGeom prst="ellipse">
            <a:avLst/>
          </a:prstGeom>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cs typeface="Segoe UI" panose="020B0502040204020203" pitchFamily="34" charset="0"/>
            </a:endParaRPr>
          </a:p>
        </p:txBody>
      </p:sp>
      <p:sp>
        <p:nvSpPr>
          <p:cNvPr id="8" name="弧形 7"/>
          <p:cNvSpPr/>
          <p:nvPr/>
        </p:nvSpPr>
        <p:spPr>
          <a:xfrm>
            <a:off x="955290" y="3030273"/>
            <a:ext cx="2459926" cy="2496901"/>
          </a:xfrm>
          <a:prstGeom prst="arc">
            <a:avLst>
              <a:gd name="adj1" fmla="val 16135557"/>
              <a:gd name="adj2" fmla="val 893857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9" name="椭圆 8"/>
          <p:cNvSpPr/>
          <p:nvPr/>
        </p:nvSpPr>
        <p:spPr>
          <a:xfrm>
            <a:off x="1120498" y="3216035"/>
            <a:ext cx="2113208" cy="2113209"/>
          </a:xfrm>
          <a:prstGeom prst="ellipse">
            <a:avLst/>
          </a:prstGeom>
          <a:noFill/>
          <a:ln w="12700" cap="flat" cmpd="sng" algn="ctr">
            <a:solidFill>
              <a:srgbClr val="DDDEE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 name="弧形 10"/>
          <p:cNvSpPr/>
          <p:nvPr/>
        </p:nvSpPr>
        <p:spPr>
          <a:xfrm>
            <a:off x="1229267" y="3030273"/>
            <a:ext cx="2468295" cy="2628529"/>
          </a:xfrm>
          <a:prstGeom prst="arc">
            <a:avLst>
              <a:gd name="adj1" fmla="val 20643614"/>
              <a:gd name="adj2" fmla="val 3170841"/>
            </a:avLst>
          </a:prstGeom>
          <a:ln>
            <a:solidFill>
              <a:srgbClr val="DDDEE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0" name="椭圆 19"/>
          <p:cNvSpPr/>
          <p:nvPr/>
        </p:nvSpPr>
        <p:spPr>
          <a:xfrm>
            <a:off x="2145375" y="2720734"/>
            <a:ext cx="33276" cy="33276"/>
          </a:xfrm>
          <a:prstGeom prst="ellipse">
            <a:avLst/>
          </a:prstGeom>
          <a:solidFill>
            <a:srgbClr val="C1C1C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1" name="椭圆 20"/>
          <p:cNvSpPr/>
          <p:nvPr/>
        </p:nvSpPr>
        <p:spPr>
          <a:xfrm>
            <a:off x="2145375" y="3015354"/>
            <a:ext cx="33276" cy="33276"/>
          </a:xfrm>
          <a:prstGeom prst="ellips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2" name="椭圆 21"/>
          <p:cNvSpPr/>
          <p:nvPr/>
        </p:nvSpPr>
        <p:spPr>
          <a:xfrm>
            <a:off x="1109619" y="4896560"/>
            <a:ext cx="33276" cy="33276"/>
          </a:xfrm>
          <a:prstGeom prst="ellips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3" name="椭圆 22"/>
          <p:cNvSpPr/>
          <p:nvPr/>
        </p:nvSpPr>
        <p:spPr>
          <a:xfrm>
            <a:off x="2124692" y="5881499"/>
            <a:ext cx="33276" cy="33276"/>
          </a:xfrm>
          <a:prstGeom prst="ellipse">
            <a:avLst/>
          </a:prstGeom>
          <a:solidFill>
            <a:srgbClr val="C1C1C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4" name="椭圆 23"/>
          <p:cNvSpPr/>
          <p:nvPr/>
        </p:nvSpPr>
        <p:spPr>
          <a:xfrm>
            <a:off x="3218101" y="5348496"/>
            <a:ext cx="33276" cy="33276"/>
          </a:xfrm>
          <a:prstGeom prst="ellipse">
            <a:avLst/>
          </a:prstGeom>
          <a:solidFill>
            <a:srgbClr val="C1C1C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7" name="椭圆 26"/>
          <p:cNvSpPr/>
          <p:nvPr/>
        </p:nvSpPr>
        <p:spPr>
          <a:xfrm>
            <a:off x="3350720" y="2934946"/>
            <a:ext cx="33276" cy="33276"/>
          </a:xfrm>
          <a:prstGeom prst="ellipse">
            <a:avLst/>
          </a:prstGeom>
          <a:solidFill>
            <a:srgbClr val="C1C1C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2" name="椭圆 11"/>
          <p:cNvSpPr/>
          <p:nvPr/>
        </p:nvSpPr>
        <p:spPr>
          <a:xfrm>
            <a:off x="2627111" y="5351114"/>
            <a:ext cx="138494" cy="138494"/>
          </a:xfrm>
          <a:prstGeom prst="ellips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3" name="椭圆 12"/>
          <p:cNvSpPr/>
          <p:nvPr/>
        </p:nvSpPr>
        <p:spPr>
          <a:xfrm>
            <a:off x="2847927" y="5251342"/>
            <a:ext cx="80419" cy="80419"/>
          </a:xfrm>
          <a:prstGeom prst="ellips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4" name="椭圆 13"/>
          <p:cNvSpPr/>
          <p:nvPr/>
        </p:nvSpPr>
        <p:spPr>
          <a:xfrm>
            <a:off x="3597937" y="3924956"/>
            <a:ext cx="110651" cy="110651"/>
          </a:xfrm>
          <a:prstGeom prst="ellips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5" name="矩形 14"/>
          <p:cNvSpPr/>
          <p:nvPr/>
        </p:nvSpPr>
        <p:spPr>
          <a:xfrm>
            <a:off x="944266" y="5342389"/>
            <a:ext cx="125309" cy="137583"/>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6" name="椭圆 15"/>
          <p:cNvSpPr/>
          <p:nvPr/>
        </p:nvSpPr>
        <p:spPr>
          <a:xfrm>
            <a:off x="1098361" y="4357388"/>
            <a:ext cx="85432" cy="85432"/>
          </a:xfrm>
          <a:prstGeom prst="ellipse">
            <a:avLst/>
          </a:prstGeom>
          <a:solidFill>
            <a:srgbClr val="C1C1C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7" name="椭圆 16"/>
          <p:cNvSpPr/>
          <p:nvPr/>
        </p:nvSpPr>
        <p:spPr>
          <a:xfrm>
            <a:off x="838151" y="3216035"/>
            <a:ext cx="168204" cy="168204"/>
          </a:xfrm>
          <a:prstGeom prst="ellipse">
            <a:avLst/>
          </a:prstGeom>
          <a:solidFill>
            <a:srgbClr val="C1C1C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8" name="椭圆 17"/>
          <p:cNvSpPr/>
          <p:nvPr/>
        </p:nvSpPr>
        <p:spPr>
          <a:xfrm>
            <a:off x="1111446" y="3063461"/>
            <a:ext cx="68110" cy="68110"/>
          </a:xfrm>
          <a:prstGeom prst="ellips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grpSp>
        <p:nvGrpSpPr>
          <p:cNvPr id="34" name="组合 1">
            <a:extLst>
              <a:ext uri="{FF2B5EF4-FFF2-40B4-BE49-F238E27FC236}">
                <a16:creationId xmlns:a16="http://schemas.microsoft.com/office/drawing/2014/main" id="{A5E2B75A-B5C9-4DD3-AA55-EF115027A6A2}"/>
              </a:ext>
            </a:extLst>
          </p:cNvPr>
          <p:cNvGrpSpPr/>
          <p:nvPr/>
        </p:nvGrpSpPr>
        <p:grpSpPr>
          <a:xfrm>
            <a:off x="733499" y="990223"/>
            <a:ext cx="10335122" cy="5092576"/>
            <a:chOff x="714375" y="785813"/>
            <a:chExt cx="7767638" cy="3827463"/>
          </a:xfrm>
          <a:solidFill>
            <a:schemeClr val="bg1">
              <a:lumMod val="85000"/>
            </a:schemeClr>
          </a:solidFill>
        </p:grpSpPr>
        <p:sp>
          <p:nvSpPr>
            <p:cNvPr id="35" name="Freeform 4">
              <a:extLst>
                <a:ext uri="{FF2B5EF4-FFF2-40B4-BE49-F238E27FC236}">
                  <a16:creationId xmlns:a16="http://schemas.microsoft.com/office/drawing/2014/main" id="{2A66B078-5017-41FE-B54F-66F03CEFD711}"/>
                </a:ext>
              </a:extLst>
            </p:cNvPr>
            <p:cNvSpPr>
              <a:spLocks/>
            </p:cNvSpPr>
            <p:nvPr/>
          </p:nvSpPr>
          <p:spPr bwMode="auto">
            <a:xfrm>
              <a:off x="4613275" y="3630613"/>
              <a:ext cx="276225" cy="273050"/>
            </a:xfrm>
            <a:custGeom>
              <a:avLst/>
              <a:gdLst/>
              <a:ahLst/>
              <a:cxnLst>
                <a:cxn ang="0">
                  <a:pos x="53" y="137"/>
                </a:cxn>
                <a:cxn ang="0">
                  <a:pos x="60" y="133"/>
                </a:cxn>
                <a:cxn ang="0">
                  <a:pos x="66" y="141"/>
                </a:cxn>
                <a:cxn ang="0">
                  <a:pos x="80" y="141"/>
                </a:cxn>
                <a:cxn ang="0">
                  <a:pos x="87" y="134"/>
                </a:cxn>
                <a:cxn ang="0">
                  <a:pos x="87" y="59"/>
                </a:cxn>
                <a:cxn ang="0">
                  <a:pos x="99" y="55"/>
                </a:cxn>
                <a:cxn ang="0">
                  <a:pos x="99" y="16"/>
                </a:cxn>
                <a:cxn ang="0">
                  <a:pos x="109" y="15"/>
                </a:cxn>
                <a:cxn ang="0">
                  <a:pos x="122" y="11"/>
                </a:cxn>
                <a:cxn ang="0">
                  <a:pos x="128" y="16"/>
                </a:cxn>
                <a:cxn ang="0">
                  <a:pos x="136" y="11"/>
                </a:cxn>
                <a:cxn ang="0">
                  <a:pos x="144" y="9"/>
                </a:cxn>
                <a:cxn ang="0">
                  <a:pos x="143" y="6"/>
                </a:cxn>
                <a:cxn ang="0">
                  <a:pos x="119" y="8"/>
                </a:cxn>
                <a:cxn ang="0">
                  <a:pos x="102" y="9"/>
                </a:cxn>
                <a:cxn ang="0">
                  <a:pos x="77" y="9"/>
                </a:cxn>
                <a:cxn ang="0">
                  <a:pos x="73" y="5"/>
                </a:cxn>
                <a:cxn ang="0">
                  <a:pos x="34" y="5"/>
                </a:cxn>
                <a:cxn ang="0">
                  <a:pos x="24" y="3"/>
                </a:cxn>
                <a:cxn ang="0">
                  <a:pos x="13" y="2"/>
                </a:cxn>
                <a:cxn ang="0">
                  <a:pos x="8" y="0"/>
                </a:cxn>
                <a:cxn ang="0">
                  <a:pos x="4" y="3"/>
                </a:cxn>
                <a:cxn ang="0">
                  <a:pos x="1" y="3"/>
                </a:cxn>
                <a:cxn ang="0">
                  <a:pos x="7" y="18"/>
                </a:cxn>
                <a:cxn ang="0">
                  <a:pos x="18" y="41"/>
                </a:cxn>
                <a:cxn ang="0">
                  <a:pos x="29" y="65"/>
                </a:cxn>
                <a:cxn ang="0">
                  <a:pos x="30" y="84"/>
                </a:cxn>
                <a:cxn ang="0">
                  <a:pos x="34" y="101"/>
                </a:cxn>
                <a:cxn ang="0">
                  <a:pos x="42" y="129"/>
                </a:cxn>
                <a:cxn ang="0">
                  <a:pos x="49" y="138"/>
                </a:cxn>
                <a:cxn ang="0">
                  <a:pos x="53" y="137"/>
                </a:cxn>
              </a:cxnLst>
              <a:rect l="0" t="0" r="r" b="b"/>
              <a:pathLst>
                <a:path w="144" h="143">
                  <a:moveTo>
                    <a:pt x="53" y="137"/>
                  </a:moveTo>
                  <a:cubicBezTo>
                    <a:pt x="53" y="134"/>
                    <a:pt x="57" y="130"/>
                    <a:pt x="60" y="133"/>
                  </a:cubicBezTo>
                  <a:cubicBezTo>
                    <a:pt x="62" y="137"/>
                    <a:pt x="61" y="141"/>
                    <a:pt x="66" y="141"/>
                  </a:cubicBezTo>
                  <a:cubicBezTo>
                    <a:pt x="70" y="141"/>
                    <a:pt x="79" y="143"/>
                    <a:pt x="80" y="141"/>
                  </a:cubicBezTo>
                  <a:cubicBezTo>
                    <a:pt x="81" y="139"/>
                    <a:pt x="87" y="137"/>
                    <a:pt x="87" y="134"/>
                  </a:cubicBezTo>
                  <a:cubicBezTo>
                    <a:pt x="87" y="130"/>
                    <a:pt x="87" y="62"/>
                    <a:pt x="87" y="59"/>
                  </a:cubicBezTo>
                  <a:cubicBezTo>
                    <a:pt x="87" y="57"/>
                    <a:pt x="99" y="59"/>
                    <a:pt x="99" y="55"/>
                  </a:cubicBezTo>
                  <a:cubicBezTo>
                    <a:pt x="99" y="51"/>
                    <a:pt x="99" y="16"/>
                    <a:pt x="99" y="16"/>
                  </a:cubicBezTo>
                  <a:cubicBezTo>
                    <a:pt x="99" y="16"/>
                    <a:pt x="107" y="16"/>
                    <a:pt x="109" y="15"/>
                  </a:cubicBezTo>
                  <a:cubicBezTo>
                    <a:pt x="112" y="14"/>
                    <a:pt x="120" y="10"/>
                    <a:pt x="122" y="11"/>
                  </a:cubicBezTo>
                  <a:cubicBezTo>
                    <a:pt x="124" y="13"/>
                    <a:pt x="127" y="17"/>
                    <a:pt x="128" y="16"/>
                  </a:cubicBezTo>
                  <a:cubicBezTo>
                    <a:pt x="129" y="14"/>
                    <a:pt x="133" y="11"/>
                    <a:pt x="136" y="11"/>
                  </a:cubicBezTo>
                  <a:cubicBezTo>
                    <a:pt x="138" y="11"/>
                    <a:pt x="141" y="10"/>
                    <a:pt x="144" y="9"/>
                  </a:cubicBezTo>
                  <a:cubicBezTo>
                    <a:pt x="143" y="8"/>
                    <a:pt x="143" y="7"/>
                    <a:pt x="143" y="6"/>
                  </a:cubicBezTo>
                  <a:cubicBezTo>
                    <a:pt x="143" y="4"/>
                    <a:pt x="122" y="7"/>
                    <a:pt x="119" y="8"/>
                  </a:cubicBezTo>
                  <a:cubicBezTo>
                    <a:pt x="116" y="9"/>
                    <a:pt x="105" y="11"/>
                    <a:pt x="102" y="9"/>
                  </a:cubicBezTo>
                  <a:cubicBezTo>
                    <a:pt x="98" y="8"/>
                    <a:pt x="77" y="9"/>
                    <a:pt x="77" y="9"/>
                  </a:cubicBezTo>
                  <a:cubicBezTo>
                    <a:pt x="73" y="5"/>
                    <a:pt x="73" y="5"/>
                    <a:pt x="73" y="5"/>
                  </a:cubicBezTo>
                  <a:cubicBezTo>
                    <a:pt x="73" y="5"/>
                    <a:pt x="38" y="5"/>
                    <a:pt x="34" y="5"/>
                  </a:cubicBezTo>
                  <a:cubicBezTo>
                    <a:pt x="30" y="5"/>
                    <a:pt x="27" y="5"/>
                    <a:pt x="24" y="3"/>
                  </a:cubicBezTo>
                  <a:cubicBezTo>
                    <a:pt x="20" y="0"/>
                    <a:pt x="17" y="0"/>
                    <a:pt x="13" y="2"/>
                  </a:cubicBezTo>
                  <a:cubicBezTo>
                    <a:pt x="9" y="4"/>
                    <a:pt x="11" y="0"/>
                    <a:pt x="8" y="0"/>
                  </a:cubicBezTo>
                  <a:cubicBezTo>
                    <a:pt x="5" y="0"/>
                    <a:pt x="4" y="3"/>
                    <a:pt x="4" y="3"/>
                  </a:cubicBezTo>
                  <a:cubicBezTo>
                    <a:pt x="1" y="3"/>
                    <a:pt x="1" y="3"/>
                    <a:pt x="1" y="3"/>
                  </a:cubicBezTo>
                  <a:cubicBezTo>
                    <a:pt x="0" y="7"/>
                    <a:pt x="3" y="13"/>
                    <a:pt x="7" y="18"/>
                  </a:cubicBezTo>
                  <a:cubicBezTo>
                    <a:pt x="11" y="23"/>
                    <a:pt x="15" y="33"/>
                    <a:pt x="18" y="41"/>
                  </a:cubicBezTo>
                  <a:cubicBezTo>
                    <a:pt x="20" y="49"/>
                    <a:pt x="28" y="59"/>
                    <a:pt x="29" y="65"/>
                  </a:cubicBezTo>
                  <a:cubicBezTo>
                    <a:pt x="31" y="71"/>
                    <a:pt x="28" y="80"/>
                    <a:pt x="30" y="84"/>
                  </a:cubicBezTo>
                  <a:cubicBezTo>
                    <a:pt x="32" y="88"/>
                    <a:pt x="33" y="95"/>
                    <a:pt x="34" y="101"/>
                  </a:cubicBezTo>
                  <a:cubicBezTo>
                    <a:pt x="35" y="108"/>
                    <a:pt x="35" y="123"/>
                    <a:pt x="42" y="129"/>
                  </a:cubicBezTo>
                  <a:cubicBezTo>
                    <a:pt x="44" y="131"/>
                    <a:pt x="46" y="134"/>
                    <a:pt x="49" y="138"/>
                  </a:cubicBezTo>
                  <a:cubicBezTo>
                    <a:pt x="51" y="138"/>
                    <a:pt x="53" y="138"/>
                    <a:pt x="53" y="13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36" name="Freeform 5">
              <a:extLst>
                <a:ext uri="{FF2B5EF4-FFF2-40B4-BE49-F238E27FC236}">
                  <a16:creationId xmlns:a16="http://schemas.microsoft.com/office/drawing/2014/main" id="{BEEA9CE3-7B81-463F-B1C9-EDD478533DD6}"/>
                </a:ext>
              </a:extLst>
            </p:cNvPr>
            <p:cNvSpPr>
              <a:spLocks/>
            </p:cNvSpPr>
            <p:nvPr/>
          </p:nvSpPr>
          <p:spPr bwMode="auto">
            <a:xfrm>
              <a:off x="4889500" y="3598863"/>
              <a:ext cx="171450" cy="149225"/>
            </a:xfrm>
            <a:custGeom>
              <a:avLst/>
              <a:gdLst/>
              <a:ahLst/>
              <a:cxnLst>
                <a:cxn ang="0">
                  <a:pos x="59" y="4"/>
                </a:cxn>
                <a:cxn ang="0">
                  <a:pos x="58" y="0"/>
                </a:cxn>
                <a:cxn ang="0">
                  <a:pos x="48" y="0"/>
                </a:cxn>
                <a:cxn ang="0">
                  <a:pos x="42" y="6"/>
                </a:cxn>
                <a:cxn ang="0">
                  <a:pos x="31" y="14"/>
                </a:cxn>
                <a:cxn ang="0">
                  <a:pos x="20" y="27"/>
                </a:cxn>
                <a:cxn ang="0">
                  <a:pos x="5" y="24"/>
                </a:cxn>
                <a:cxn ang="0">
                  <a:pos x="0" y="25"/>
                </a:cxn>
                <a:cxn ang="0">
                  <a:pos x="6" y="31"/>
                </a:cxn>
                <a:cxn ang="0">
                  <a:pos x="12" y="45"/>
                </a:cxn>
                <a:cxn ang="0">
                  <a:pos x="23" y="53"/>
                </a:cxn>
                <a:cxn ang="0">
                  <a:pos x="28" y="61"/>
                </a:cxn>
                <a:cxn ang="0">
                  <a:pos x="36" y="69"/>
                </a:cxn>
                <a:cxn ang="0">
                  <a:pos x="44" y="74"/>
                </a:cxn>
                <a:cxn ang="0">
                  <a:pos x="55" y="76"/>
                </a:cxn>
                <a:cxn ang="0">
                  <a:pos x="67" y="78"/>
                </a:cxn>
                <a:cxn ang="0">
                  <a:pos x="79" y="67"/>
                </a:cxn>
                <a:cxn ang="0">
                  <a:pos x="82" y="56"/>
                </a:cxn>
                <a:cxn ang="0">
                  <a:pos x="88" y="48"/>
                </a:cxn>
                <a:cxn ang="0">
                  <a:pos x="84" y="39"/>
                </a:cxn>
                <a:cxn ang="0">
                  <a:pos x="87" y="29"/>
                </a:cxn>
                <a:cxn ang="0">
                  <a:pos x="87" y="12"/>
                </a:cxn>
                <a:cxn ang="0">
                  <a:pos x="74" y="7"/>
                </a:cxn>
                <a:cxn ang="0">
                  <a:pos x="59" y="4"/>
                </a:cxn>
              </a:cxnLst>
              <a:rect l="0" t="0" r="r" b="b"/>
              <a:pathLst>
                <a:path w="90" h="78">
                  <a:moveTo>
                    <a:pt x="59" y="4"/>
                  </a:moveTo>
                  <a:cubicBezTo>
                    <a:pt x="58" y="0"/>
                    <a:pt x="58" y="0"/>
                    <a:pt x="58" y="0"/>
                  </a:cubicBezTo>
                  <a:cubicBezTo>
                    <a:pt x="48" y="0"/>
                    <a:pt x="48" y="0"/>
                    <a:pt x="48" y="0"/>
                  </a:cubicBezTo>
                  <a:cubicBezTo>
                    <a:pt x="42" y="2"/>
                    <a:pt x="42" y="4"/>
                    <a:pt x="42" y="6"/>
                  </a:cubicBezTo>
                  <a:cubicBezTo>
                    <a:pt x="42" y="8"/>
                    <a:pt x="36" y="13"/>
                    <a:pt x="31" y="14"/>
                  </a:cubicBezTo>
                  <a:cubicBezTo>
                    <a:pt x="27" y="15"/>
                    <a:pt x="22" y="25"/>
                    <a:pt x="20" y="27"/>
                  </a:cubicBezTo>
                  <a:cubicBezTo>
                    <a:pt x="17" y="28"/>
                    <a:pt x="8" y="25"/>
                    <a:pt x="5" y="24"/>
                  </a:cubicBezTo>
                  <a:cubicBezTo>
                    <a:pt x="4" y="24"/>
                    <a:pt x="2" y="25"/>
                    <a:pt x="0" y="25"/>
                  </a:cubicBezTo>
                  <a:cubicBezTo>
                    <a:pt x="1" y="28"/>
                    <a:pt x="5" y="31"/>
                    <a:pt x="6" y="31"/>
                  </a:cubicBezTo>
                  <a:cubicBezTo>
                    <a:pt x="8" y="31"/>
                    <a:pt x="8" y="43"/>
                    <a:pt x="12" y="45"/>
                  </a:cubicBezTo>
                  <a:cubicBezTo>
                    <a:pt x="16" y="47"/>
                    <a:pt x="23" y="51"/>
                    <a:pt x="23" y="53"/>
                  </a:cubicBezTo>
                  <a:cubicBezTo>
                    <a:pt x="23" y="55"/>
                    <a:pt x="28" y="58"/>
                    <a:pt x="28" y="61"/>
                  </a:cubicBezTo>
                  <a:cubicBezTo>
                    <a:pt x="28" y="65"/>
                    <a:pt x="32" y="69"/>
                    <a:pt x="36" y="69"/>
                  </a:cubicBezTo>
                  <a:cubicBezTo>
                    <a:pt x="43" y="69"/>
                    <a:pt x="44" y="72"/>
                    <a:pt x="44" y="74"/>
                  </a:cubicBezTo>
                  <a:cubicBezTo>
                    <a:pt x="44" y="76"/>
                    <a:pt x="53" y="74"/>
                    <a:pt x="55" y="76"/>
                  </a:cubicBezTo>
                  <a:cubicBezTo>
                    <a:pt x="56" y="78"/>
                    <a:pt x="65" y="77"/>
                    <a:pt x="67" y="78"/>
                  </a:cubicBezTo>
                  <a:cubicBezTo>
                    <a:pt x="71" y="75"/>
                    <a:pt x="77" y="70"/>
                    <a:pt x="79" y="67"/>
                  </a:cubicBezTo>
                  <a:cubicBezTo>
                    <a:pt x="82" y="63"/>
                    <a:pt x="79" y="58"/>
                    <a:pt x="82" y="56"/>
                  </a:cubicBezTo>
                  <a:cubicBezTo>
                    <a:pt x="84" y="55"/>
                    <a:pt x="90" y="48"/>
                    <a:pt x="88" y="48"/>
                  </a:cubicBezTo>
                  <a:cubicBezTo>
                    <a:pt x="86" y="47"/>
                    <a:pt x="87" y="42"/>
                    <a:pt x="84" y="39"/>
                  </a:cubicBezTo>
                  <a:cubicBezTo>
                    <a:pt x="81" y="36"/>
                    <a:pt x="88" y="35"/>
                    <a:pt x="87" y="29"/>
                  </a:cubicBezTo>
                  <a:cubicBezTo>
                    <a:pt x="87" y="24"/>
                    <a:pt x="88" y="13"/>
                    <a:pt x="87" y="12"/>
                  </a:cubicBezTo>
                  <a:cubicBezTo>
                    <a:pt x="85" y="11"/>
                    <a:pt x="78" y="10"/>
                    <a:pt x="74" y="7"/>
                  </a:cubicBezTo>
                  <a:cubicBezTo>
                    <a:pt x="69" y="4"/>
                    <a:pt x="59" y="4"/>
                    <a:pt x="59" y="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37" name="Freeform 6">
              <a:extLst>
                <a:ext uri="{FF2B5EF4-FFF2-40B4-BE49-F238E27FC236}">
                  <a16:creationId xmlns:a16="http://schemas.microsoft.com/office/drawing/2014/main" id="{93DAF5C9-1128-4BBA-B7BA-407C09C4DDB8}"/>
                </a:ext>
              </a:extLst>
            </p:cNvPr>
            <p:cNvSpPr>
              <a:spLocks/>
            </p:cNvSpPr>
            <p:nvPr/>
          </p:nvSpPr>
          <p:spPr bwMode="auto">
            <a:xfrm>
              <a:off x="4779963" y="3648075"/>
              <a:ext cx="193675" cy="207963"/>
            </a:xfrm>
            <a:custGeom>
              <a:avLst/>
              <a:gdLst/>
              <a:ahLst/>
              <a:cxnLst>
                <a:cxn ang="0">
                  <a:pos x="93" y="44"/>
                </a:cxn>
                <a:cxn ang="0">
                  <a:pos x="85" y="36"/>
                </a:cxn>
                <a:cxn ang="0">
                  <a:pos x="80" y="28"/>
                </a:cxn>
                <a:cxn ang="0">
                  <a:pos x="69" y="20"/>
                </a:cxn>
                <a:cxn ang="0">
                  <a:pos x="63" y="6"/>
                </a:cxn>
                <a:cxn ang="0">
                  <a:pos x="57" y="0"/>
                </a:cxn>
                <a:cxn ang="0">
                  <a:pos x="49" y="2"/>
                </a:cxn>
                <a:cxn ang="0">
                  <a:pos x="41" y="7"/>
                </a:cxn>
                <a:cxn ang="0">
                  <a:pos x="35" y="2"/>
                </a:cxn>
                <a:cxn ang="0">
                  <a:pos x="22" y="6"/>
                </a:cxn>
                <a:cxn ang="0">
                  <a:pos x="12" y="7"/>
                </a:cxn>
                <a:cxn ang="0">
                  <a:pos x="12" y="46"/>
                </a:cxn>
                <a:cxn ang="0">
                  <a:pos x="0" y="50"/>
                </a:cxn>
                <a:cxn ang="0">
                  <a:pos x="0" y="83"/>
                </a:cxn>
                <a:cxn ang="0">
                  <a:pos x="6" y="87"/>
                </a:cxn>
                <a:cxn ang="0">
                  <a:pos x="9" y="100"/>
                </a:cxn>
                <a:cxn ang="0">
                  <a:pos x="7" y="102"/>
                </a:cxn>
                <a:cxn ang="0">
                  <a:pos x="9" y="107"/>
                </a:cxn>
                <a:cxn ang="0">
                  <a:pos x="20" y="107"/>
                </a:cxn>
                <a:cxn ang="0">
                  <a:pos x="31" y="95"/>
                </a:cxn>
                <a:cxn ang="0">
                  <a:pos x="38" y="89"/>
                </a:cxn>
                <a:cxn ang="0">
                  <a:pos x="52" y="93"/>
                </a:cxn>
                <a:cxn ang="0">
                  <a:pos x="62" y="88"/>
                </a:cxn>
                <a:cxn ang="0">
                  <a:pos x="67" y="80"/>
                </a:cxn>
                <a:cxn ang="0">
                  <a:pos x="76" y="73"/>
                </a:cxn>
                <a:cxn ang="0">
                  <a:pos x="81" y="65"/>
                </a:cxn>
                <a:cxn ang="0">
                  <a:pos x="90" y="59"/>
                </a:cxn>
                <a:cxn ang="0">
                  <a:pos x="97" y="55"/>
                </a:cxn>
                <a:cxn ang="0">
                  <a:pos x="101" y="49"/>
                </a:cxn>
                <a:cxn ang="0">
                  <a:pos x="101" y="49"/>
                </a:cxn>
                <a:cxn ang="0">
                  <a:pos x="93" y="44"/>
                </a:cxn>
              </a:cxnLst>
              <a:rect l="0" t="0" r="r" b="b"/>
              <a:pathLst>
                <a:path w="101" h="109">
                  <a:moveTo>
                    <a:pt x="93" y="44"/>
                  </a:moveTo>
                  <a:cubicBezTo>
                    <a:pt x="89" y="44"/>
                    <a:pt x="85" y="40"/>
                    <a:pt x="85" y="36"/>
                  </a:cubicBezTo>
                  <a:cubicBezTo>
                    <a:pt x="85" y="33"/>
                    <a:pt x="80" y="30"/>
                    <a:pt x="80" y="28"/>
                  </a:cubicBezTo>
                  <a:cubicBezTo>
                    <a:pt x="80" y="26"/>
                    <a:pt x="73" y="22"/>
                    <a:pt x="69" y="20"/>
                  </a:cubicBezTo>
                  <a:cubicBezTo>
                    <a:pt x="65" y="18"/>
                    <a:pt x="65" y="6"/>
                    <a:pt x="63" y="6"/>
                  </a:cubicBezTo>
                  <a:cubicBezTo>
                    <a:pt x="62" y="6"/>
                    <a:pt x="58" y="3"/>
                    <a:pt x="57" y="0"/>
                  </a:cubicBezTo>
                  <a:cubicBezTo>
                    <a:pt x="54" y="1"/>
                    <a:pt x="51" y="2"/>
                    <a:pt x="49" y="2"/>
                  </a:cubicBezTo>
                  <a:cubicBezTo>
                    <a:pt x="46" y="2"/>
                    <a:pt x="42" y="5"/>
                    <a:pt x="41" y="7"/>
                  </a:cubicBezTo>
                  <a:cubicBezTo>
                    <a:pt x="40" y="8"/>
                    <a:pt x="37" y="4"/>
                    <a:pt x="35" y="2"/>
                  </a:cubicBezTo>
                  <a:cubicBezTo>
                    <a:pt x="33" y="1"/>
                    <a:pt x="25" y="5"/>
                    <a:pt x="22" y="6"/>
                  </a:cubicBezTo>
                  <a:cubicBezTo>
                    <a:pt x="20" y="7"/>
                    <a:pt x="12" y="7"/>
                    <a:pt x="12" y="7"/>
                  </a:cubicBezTo>
                  <a:cubicBezTo>
                    <a:pt x="12" y="7"/>
                    <a:pt x="12" y="42"/>
                    <a:pt x="12" y="46"/>
                  </a:cubicBezTo>
                  <a:cubicBezTo>
                    <a:pt x="12" y="50"/>
                    <a:pt x="0" y="48"/>
                    <a:pt x="0" y="50"/>
                  </a:cubicBezTo>
                  <a:cubicBezTo>
                    <a:pt x="0" y="51"/>
                    <a:pt x="0" y="67"/>
                    <a:pt x="0" y="83"/>
                  </a:cubicBezTo>
                  <a:cubicBezTo>
                    <a:pt x="3" y="84"/>
                    <a:pt x="5" y="85"/>
                    <a:pt x="6" y="87"/>
                  </a:cubicBezTo>
                  <a:cubicBezTo>
                    <a:pt x="7" y="90"/>
                    <a:pt x="10" y="98"/>
                    <a:pt x="9" y="100"/>
                  </a:cubicBezTo>
                  <a:cubicBezTo>
                    <a:pt x="9" y="102"/>
                    <a:pt x="7" y="100"/>
                    <a:pt x="7" y="102"/>
                  </a:cubicBezTo>
                  <a:cubicBezTo>
                    <a:pt x="7" y="104"/>
                    <a:pt x="6" y="107"/>
                    <a:pt x="9" y="107"/>
                  </a:cubicBezTo>
                  <a:cubicBezTo>
                    <a:pt x="12" y="107"/>
                    <a:pt x="18" y="109"/>
                    <a:pt x="20" y="107"/>
                  </a:cubicBezTo>
                  <a:cubicBezTo>
                    <a:pt x="23" y="104"/>
                    <a:pt x="30" y="98"/>
                    <a:pt x="31" y="95"/>
                  </a:cubicBezTo>
                  <a:cubicBezTo>
                    <a:pt x="31" y="92"/>
                    <a:pt x="33" y="85"/>
                    <a:pt x="38" y="89"/>
                  </a:cubicBezTo>
                  <a:cubicBezTo>
                    <a:pt x="44" y="93"/>
                    <a:pt x="44" y="93"/>
                    <a:pt x="52" y="93"/>
                  </a:cubicBezTo>
                  <a:cubicBezTo>
                    <a:pt x="59" y="93"/>
                    <a:pt x="61" y="93"/>
                    <a:pt x="62" y="88"/>
                  </a:cubicBezTo>
                  <a:cubicBezTo>
                    <a:pt x="64" y="84"/>
                    <a:pt x="62" y="80"/>
                    <a:pt x="67" y="80"/>
                  </a:cubicBezTo>
                  <a:cubicBezTo>
                    <a:pt x="71" y="80"/>
                    <a:pt x="76" y="76"/>
                    <a:pt x="76" y="73"/>
                  </a:cubicBezTo>
                  <a:cubicBezTo>
                    <a:pt x="76" y="70"/>
                    <a:pt x="78" y="65"/>
                    <a:pt x="81" y="65"/>
                  </a:cubicBezTo>
                  <a:cubicBezTo>
                    <a:pt x="84" y="65"/>
                    <a:pt x="89" y="62"/>
                    <a:pt x="90" y="59"/>
                  </a:cubicBezTo>
                  <a:cubicBezTo>
                    <a:pt x="91" y="55"/>
                    <a:pt x="95" y="57"/>
                    <a:pt x="97" y="55"/>
                  </a:cubicBezTo>
                  <a:cubicBezTo>
                    <a:pt x="98" y="54"/>
                    <a:pt x="99" y="51"/>
                    <a:pt x="101" y="49"/>
                  </a:cubicBezTo>
                  <a:cubicBezTo>
                    <a:pt x="101" y="49"/>
                    <a:pt x="101" y="49"/>
                    <a:pt x="101" y="49"/>
                  </a:cubicBezTo>
                  <a:cubicBezTo>
                    <a:pt x="101" y="47"/>
                    <a:pt x="100" y="44"/>
                    <a:pt x="93"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38" name="Freeform 7">
              <a:extLst>
                <a:ext uri="{FF2B5EF4-FFF2-40B4-BE49-F238E27FC236}">
                  <a16:creationId xmlns:a16="http://schemas.microsoft.com/office/drawing/2014/main" id="{888C33AF-D42B-4E14-908D-3C234B079EBB}"/>
                </a:ext>
              </a:extLst>
            </p:cNvPr>
            <p:cNvSpPr>
              <a:spLocks/>
            </p:cNvSpPr>
            <p:nvPr/>
          </p:nvSpPr>
          <p:spPr bwMode="auto">
            <a:xfrm>
              <a:off x="5006975" y="3827463"/>
              <a:ext cx="30163" cy="36513"/>
            </a:xfrm>
            <a:custGeom>
              <a:avLst/>
              <a:gdLst/>
              <a:ahLst/>
              <a:cxnLst>
                <a:cxn ang="0">
                  <a:pos x="7" y="0"/>
                </a:cxn>
                <a:cxn ang="0">
                  <a:pos x="0" y="8"/>
                </a:cxn>
                <a:cxn ang="0">
                  <a:pos x="7" y="19"/>
                </a:cxn>
                <a:cxn ang="0">
                  <a:pos x="13" y="16"/>
                </a:cxn>
                <a:cxn ang="0">
                  <a:pos x="15" y="13"/>
                </a:cxn>
                <a:cxn ang="0">
                  <a:pos x="14" y="3"/>
                </a:cxn>
                <a:cxn ang="0">
                  <a:pos x="7" y="0"/>
                </a:cxn>
              </a:cxnLst>
              <a:rect l="0" t="0" r="r" b="b"/>
              <a:pathLst>
                <a:path w="15" h="19">
                  <a:moveTo>
                    <a:pt x="7" y="0"/>
                  </a:moveTo>
                  <a:cubicBezTo>
                    <a:pt x="5" y="0"/>
                    <a:pt x="0" y="7"/>
                    <a:pt x="0" y="8"/>
                  </a:cubicBezTo>
                  <a:cubicBezTo>
                    <a:pt x="0" y="10"/>
                    <a:pt x="3" y="18"/>
                    <a:pt x="7" y="19"/>
                  </a:cubicBezTo>
                  <a:cubicBezTo>
                    <a:pt x="10" y="19"/>
                    <a:pt x="13" y="19"/>
                    <a:pt x="13" y="16"/>
                  </a:cubicBezTo>
                  <a:cubicBezTo>
                    <a:pt x="13" y="15"/>
                    <a:pt x="14" y="14"/>
                    <a:pt x="15" y="13"/>
                  </a:cubicBezTo>
                  <a:cubicBezTo>
                    <a:pt x="15" y="11"/>
                    <a:pt x="14" y="6"/>
                    <a:pt x="14" y="3"/>
                  </a:cubicBezTo>
                  <a:cubicBezTo>
                    <a:pt x="12" y="2"/>
                    <a:pt x="9" y="0"/>
                    <a:pt x="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39" name="Freeform 8">
              <a:extLst>
                <a:ext uri="{FF2B5EF4-FFF2-40B4-BE49-F238E27FC236}">
                  <a16:creationId xmlns:a16="http://schemas.microsoft.com/office/drawing/2014/main" id="{A555015B-FF99-4C8C-9ECC-03F7E99396A9}"/>
                </a:ext>
              </a:extLst>
            </p:cNvPr>
            <p:cNvSpPr>
              <a:spLocks/>
            </p:cNvSpPr>
            <p:nvPr/>
          </p:nvSpPr>
          <p:spPr bwMode="auto">
            <a:xfrm>
              <a:off x="4929188" y="3887788"/>
              <a:ext cx="47625" cy="53975"/>
            </a:xfrm>
            <a:custGeom>
              <a:avLst/>
              <a:gdLst/>
              <a:ahLst/>
              <a:cxnLst>
                <a:cxn ang="0">
                  <a:pos x="18" y="3"/>
                </a:cxn>
                <a:cxn ang="0">
                  <a:pos x="7" y="8"/>
                </a:cxn>
                <a:cxn ang="0">
                  <a:pos x="0" y="18"/>
                </a:cxn>
                <a:cxn ang="0">
                  <a:pos x="7" y="27"/>
                </a:cxn>
                <a:cxn ang="0">
                  <a:pos x="11" y="28"/>
                </a:cxn>
                <a:cxn ang="0">
                  <a:pos x="14" y="22"/>
                </a:cxn>
                <a:cxn ang="0">
                  <a:pos x="21" y="20"/>
                </a:cxn>
                <a:cxn ang="0">
                  <a:pos x="25" y="12"/>
                </a:cxn>
                <a:cxn ang="0">
                  <a:pos x="18" y="3"/>
                </a:cxn>
              </a:cxnLst>
              <a:rect l="0" t="0" r="r" b="b"/>
              <a:pathLst>
                <a:path w="25" h="28">
                  <a:moveTo>
                    <a:pt x="18" y="3"/>
                  </a:moveTo>
                  <a:cubicBezTo>
                    <a:pt x="17" y="0"/>
                    <a:pt x="8" y="5"/>
                    <a:pt x="7" y="8"/>
                  </a:cubicBezTo>
                  <a:cubicBezTo>
                    <a:pt x="5" y="10"/>
                    <a:pt x="0" y="18"/>
                    <a:pt x="0" y="18"/>
                  </a:cubicBezTo>
                  <a:cubicBezTo>
                    <a:pt x="7" y="27"/>
                    <a:pt x="7" y="27"/>
                    <a:pt x="7" y="27"/>
                  </a:cubicBezTo>
                  <a:cubicBezTo>
                    <a:pt x="11" y="28"/>
                    <a:pt x="11" y="28"/>
                    <a:pt x="11" y="28"/>
                  </a:cubicBezTo>
                  <a:cubicBezTo>
                    <a:pt x="11" y="28"/>
                    <a:pt x="13" y="24"/>
                    <a:pt x="14" y="22"/>
                  </a:cubicBezTo>
                  <a:cubicBezTo>
                    <a:pt x="15" y="19"/>
                    <a:pt x="21" y="22"/>
                    <a:pt x="21" y="20"/>
                  </a:cubicBezTo>
                  <a:cubicBezTo>
                    <a:pt x="21" y="17"/>
                    <a:pt x="25" y="14"/>
                    <a:pt x="25" y="12"/>
                  </a:cubicBezTo>
                  <a:cubicBezTo>
                    <a:pt x="25" y="9"/>
                    <a:pt x="19" y="6"/>
                    <a:pt x="18"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40" name="Freeform 9">
              <a:extLst>
                <a:ext uri="{FF2B5EF4-FFF2-40B4-BE49-F238E27FC236}">
                  <a16:creationId xmlns:a16="http://schemas.microsoft.com/office/drawing/2014/main" id="{E7A32ADF-1CF7-4F5F-9C3B-B93DC4B8D4C7}"/>
                </a:ext>
              </a:extLst>
            </p:cNvPr>
            <p:cNvSpPr>
              <a:spLocks noEditPoints="1"/>
            </p:cNvSpPr>
            <p:nvPr/>
          </p:nvSpPr>
          <p:spPr bwMode="auto">
            <a:xfrm>
              <a:off x="4706938" y="3740150"/>
              <a:ext cx="346075" cy="304800"/>
            </a:xfrm>
            <a:custGeom>
              <a:avLst/>
              <a:gdLst/>
              <a:ahLst/>
              <a:cxnLst>
                <a:cxn ang="0">
                  <a:pos x="172" y="59"/>
                </a:cxn>
                <a:cxn ang="0">
                  <a:pos x="172" y="58"/>
                </a:cxn>
                <a:cxn ang="0">
                  <a:pos x="170" y="61"/>
                </a:cxn>
                <a:cxn ang="0">
                  <a:pos x="164" y="64"/>
                </a:cxn>
                <a:cxn ang="0">
                  <a:pos x="157" y="53"/>
                </a:cxn>
                <a:cxn ang="0">
                  <a:pos x="164" y="45"/>
                </a:cxn>
                <a:cxn ang="0">
                  <a:pos x="171" y="48"/>
                </a:cxn>
                <a:cxn ang="0">
                  <a:pos x="171" y="46"/>
                </a:cxn>
                <a:cxn ang="0">
                  <a:pos x="170" y="26"/>
                </a:cxn>
                <a:cxn ang="0">
                  <a:pos x="163" y="5"/>
                </a:cxn>
                <a:cxn ang="0">
                  <a:pos x="150" y="2"/>
                </a:cxn>
                <a:cxn ang="0">
                  <a:pos x="139" y="0"/>
                </a:cxn>
                <a:cxn ang="0">
                  <a:pos x="135" y="6"/>
                </a:cxn>
                <a:cxn ang="0">
                  <a:pos x="128" y="10"/>
                </a:cxn>
                <a:cxn ang="0">
                  <a:pos x="119" y="16"/>
                </a:cxn>
                <a:cxn ang="0">
                  <a:pos x="114" y="24"/>
                </a:cxn>
                <a:cxn ang="0">
                  <a:pos x="105" y="31"/>
                </a:cxn>
                <a:cxn ang="0">
                  <a:pos x="100" y="39"/>
                </a:cxn>
                <a:cxn ang="0">
                  <a:pos x="90" y="44"/>
                </a:cxn>
                <a:cxn ang="0">
                  <a:pos x="76" y="40"/>
                </a:cxn>
                <a:cxn ang="0">
                  <a:pos x="69" y="46"/>
                </a:cxn>
                <a:cxn ang="0">
                  <a:pos x="58" y="58"/>
                </a:cxn>
                <a:cxn ang="0">
                  <a:pos x="47" y="58"/>
                </a:cxn>
                <a:cxn ang="0">
                  <a:pos x="45" y="53"/>
                </a:cxn>
                <a:cxn ang="0">
                  <a:pos x="47" y="51"/>
                </a:cxn>
                <a:cxn ang="0">
                  <a:pos x="44" y="38"/>
                </a:cxn>
                <a:cxn ang="0">
                  <a:pos x="38" y="34"/>
                </a:cxn>
                <a:cxn ang="0">
                  <a:pos x="38" y="76"/>
                </a:cxn>
                <a:cxn ang="0">
                  <a:pos x="31" y="83"/>
                </a:cxn>
                <a:cxn ang="0">
                  <a:pos x="17" y="83"/>
                </a:cxn>
                <a:cxn ang="0">
                  <a:pos x="11" y="75"/>
                </a:cxn>
                <a:cxn ang="0">
                  <a:pos x="4" y="79"/>
                </a:cxn>
                <a:cxn ang="0">
                  <a:pos x="0" y="80"/>
                </a:cxn>
                <a:cxn ang="0">
                  <a:pos x="8" y="98"/>
                </a:cxn>
                <a:cxn ang="0">
                  <a:pos x="19" y="120"/>
                </a:cxn>
                <a:cxn ang="0">
                  <a:pos x="19" y="131"/>
                </a:cxn>
                <a:cxn ang="0">
                  <a:pos x="19" y="140"/>
                </a:cxn>
                <a:cxn ang="0">
                  <a:pos x="23" y="149"/>
                </a:cxn>
                <a:cxn ang="0">
                  <a:pos x="27" y="152"/>
                </a:cxn>
                <a:cxn ang="0">
                  <a:pos x="33" y="157"/>
                </a:cxn>
                <a:cxn ang="0">
                  <a:pos x="41" y="157"/>
                </a:cxn>
                <a:cxn ang="0">
                  <a:pos x="54" y="153"/>
                </a:cxn>
                <a:cxn ang="0">
                  <a:pos x="64" y="149"/>
                </a:cxn>
                <a:cxn ang="0">
                  <a:pos x="82" y="149"/>
                </a:cxn>
                <a:cxn ang="0">
                  <a:pos x="93" y="147"/>
                </a:cxn>
                <a:cxn ang="0">
                  <a:pos x="100" y="146"/>
                </a:cxn>
                <a:cxn ang="0">
                  <a:pos x="109" y="143"/>
                </a:cxn>
                <a:cxn ang="0">
                  <a:pos x="132" y="128"/>
                </a:cxn>
                <a:cxn ang="0">
                  <a:pos x="159" y="95"/>
                </a:cxn>
                <a:cxn ang="0">
                  <a:pos x="175" y="77"/>
                </a:cxn>
                <a:cxn ang="0">
                  <a:pos x="181" y="59"/>
                </a:cxn>
                <a:cxn ang="0">
                  <a:pos x="172" y="59"/>
                </a:cxn>
                <a:cxn ang="0">
                  <a:pos x="137" y="97"/>
                </a:cxn>
                <a:cxn ang="0">
                  <a:pos x="130" y="99"/>
                </a:cxn>
                <a:cxn ang="0">
                  <a:pos x="127" y="105"/>
                </a:cxn>
                <a:cxn ang="0">
                  <a:pos x="123" y="104"/>
                </a:cxn>
                <a:cxn ang="0">
                  <a:pos x="116" y="95"/>
                </a:cxn>
                <a:cxn ang="0">
                  <a:pos x="123" y="85"/>
                </a:cxn>
                <a:cxn ang="0">
                  <a:pos x="134" y="80"/>
                </a:cxn>
                <a:cxn ang="0">
                  <a:pos x="141" y="89"/>
                </a:cxn>
                <a:cxn ang="0">
                  <a:pos x="137" y="97"/>
                </a:cxn>
              </a:cxnLst>
              <a:rect l="0" t="0" r="r" b="b"/>
              <a:pathLst>
                <a:path w="181" h="159">
                  <a:moveTo>
                    <a:pt x="172" y="59"/>
                  </a:moveTo>
                  <a:cubicBezTo>
                    <a:pt x="172" y="59"/>
                    <a:pt x="172" y="59"/>
                    <a:pt x="172" y="58"/>
                  </a:cubicBezTo>
                  <a:cubicBezTo>
                    <a:pt x="171" y="59"/>
                    <a:pt x="170" y="60"/>
                    <a:pt x="170" y="61"/>
                  </a:cubicBezTo>
                  <a:cubicBezTo>
                    <a:pt x="170" y="64"/>
                    <a:pt x="167" y="64"/>
                    <a:pt x="164" y="64"/>
                  </a:cubicBezTo>
                  <a:cubicBezTo>
                    <a:pt x="160" y="63"/>
                    <a:pt x="157" y="55"/>
                    <a:pt x="157" y="53"/>
                  </a:cubicBezTo>
                  <a:cubicBezTo>
                    <a:pt x="157" y="52"/>
                    <a:pt x="162" y="45"/>
                    <a:pt x="164" y="45"/>
                  </a:cubicBezTo>
                  <a:cubicBezTo>
                    <a:pt x="166" y="45"/>
                    <a:pt x="169" y="47"/>
                    <a:pt x="171" y="48"/>
                  </a:cubicBezTo>
                  <a:cubicBezTo>
                    <a:pt x="171" y="47"/>
                    <a:pt x="171" y="47"/>
                    <a:pt x="171" y="46"/>
                  </a:cubicBezTo>
                  <a:cubicBezTo>
                    <a:pt x="171" y="45"/>
                    <a:pt x="173" y="28"/>
                    <a:pt x="170" y="26"/>
                  </a:cubicBezTo>
                  <a:cubicBezTo>
                    <a:pt x="167" y="24"/>
                    <a:pt x="164" y="7"/>
                    <a:pt x="163" y="5"/>
                  </a:cubicBezTo>
                  <a:cubicBezTo>
                    <a:pt x="162" y="3"/>
                    <a:pt x="151" y="4"/>
                    <a:pt x="150" y="2"/>
                  </a:cubicBezTo>
                  <a:cubicBezTo>
                    <a:pt x="148" y="0"/>
                    <a:pt x="139" y="2"/>
                    <a:pt x="139" y="0"/>
                  </a:cubicBezTo>
                  <a:cubicBezTo>
                    <a:pt x="137" y="2"/>
                    <a:pt x="136" y="5"/>
                    <a:pt x="135" y="6"/>
                  </a:cubicBezTo>
                  <a:cubicBezTo>
                    <a:pt x="133" y="8"/>
                    <a:pt x="129" y="6"/>
                    <a:pt x="128" y="10"/>
                  </a:cubicBezTo>
                  <a:cubicBezTo>
                    <a:pt x="127" y="13"/>
                    <a:pt x="122" y="16"/>
                    <a:pt x="119" y="16"/>
                  </a:cubicBezTo>
                  <a:cubicBezTo>
                    <a:pt x="116" y="16"/>
                    <a:pt x="114" y="21"/>
                    <a:pt x="114" y="24"/>
                  </a:cubicBezTo>
                  <a:cubicBezTo>
                    <a:pt x="114" y="27"/>
                    <a:pt x="109" y="31"/>
                    <a:pt x="105" y="31"/>
                  </a:cubicBezTo>
                  <a:cubicBezTo>
                    <a:pt x="100" y="31"/>
                    <a:pt x="102" y="35"/>
                    <a:pt x="100" y="39"/>
                  </a:cubicBezTo>
                  <a:cubicBezTo>
                    <a:pt x="99" y="44"/>
                    <a:pt x="97" y="44"/>
                    <a:pt x="90" y="44"/>
                  </a:cubicBezTo>
                  <a:cubicBezTo>
                    <a:pt x="82" y="44"/>
                    <a:pt x="82" y="44"/>
                    <a:pt x="76" y="40"/>
                  </a:cubicBezTo>
                  <a:cubicBezTo>
                    <a:pt x="71" y="36"/>
                    <a:pt x="69" y="43"/>
                    <a:pt x="69" y="46"/>
                  </a:cubicBezTo>
                  <a:cubicBezTo>
                    <a:pt x="68" y="49"/>
                    <a:pt x="61" y="55"/>
                    <a:pt x="58" y="58"/>
                  </a:cubicBezTo>
                  <a:cubicBezTo>
                    <a:pt x="56" y="60"/>
                    <a:pt x="50" y="58"/>
                    <a:pt x="47" y="58"/>
                  </a:cubicBezTo>
                  <a:cubicBezTo>
                    <a:pt x="44" y="58"/>
                    <a:pt x="45" y="55"/>
                    <a:pt x="45" y="53"/>
                  </a:cubicBezTo>
                  <a:cubicBezTo>
                    <a:pt x="45" y="51"/>
                    <a:pt x="47" y="53"/>
                    <a:pt x="47" y="51"/>
                  </a:cubicBezTo>
                  <a:cubicBezTo>
                    <a:pt x="48" y="49"/>
                    <a:pt x="45" y="41"/>
                    <a:pt x="44" y="38"/>
                  </a:cubicBezTo>
                  <a:cubicBezTo>
                    <a:pt x="43" y="36"/>
                    <a:pt x="41" y="35"/>
                    <a:pt x="38" y="34"/>
                  </a:cubicBezTo>
                  <a:cubicBezTo>
                    <a:pt x="38" y="53"/>
                    <a:pt x="38" y="74"/>
                    <a:pt x="38" y="76"/>
                  </a:cubicBezTo>
                  <a:cubicBezTo>
                    <a:pt x="38" y="79"/>
                    <a:pt x="32" y="81"/>
                    <a:pt x="31" y="83"/>
                  </a:cubicBezTo>
                  <a:cubicBezTo>
                    <a:pt x="30" y="85"/>
                    <a:pt x="21" y="83"/>
                    <a:pt x="17" y="83"/>
                  </a:cubicBezTo>
                  <a:cubicBezTo>
                    <a:pt x="12" y="83"/>
                    <a:pt x="13" y="79"/>
                    <a:pt x="11" y="75"/>
                  </a:cubicBezTo>
                  <a:cubicBezTo>
                    <a:pt x="8" y="72"/>
                    <a:pt x="4" y="76"/>
                    <a:pt x="4" y="79"/>
                  </a:cubicBezTo>
                  <a:cubicBezTo>
                    <a:pt x="4" y="80"/>
                    <a:pt x="2" y="80"/>
                    <a:pt x="0" y="80"/>
                  </a:cubicBezTo>
                  <a:cubicBezTo>
                    <a:pt x="3" y="85"/>
                    <a:pt x="6" y="92"/>
                    <a:pt x="8" y="98"/>
                  </a:cubicBezTo>
                  <a:cubicBezTo>
                    <a:pt x="11" y="107"/>
                    <a:pt x="17" y="115"/>
                    <a:pt x="19" y="120"/>
                  </a:cubicBezTo>
                  <a:cubicBezTo>
                    <a:pt x="21" y="125"/>
                    <a:pt x="22" y="130"/>
                    <a:pt x="19" y="131"/>
                  </a:cubicBezTo>
                  <a:cubicBezTo>
                    <a:pt x="15" y="131"/>
                    <a:pt x="15" y="134"/>
                    <a:pt x="19" y="140"/>
                  </a:cubicBezTo>
                  <a:cubicBezTo>
                    <a:pt x="23" y="145"/>
                    <a:pt x="20" y="149"/>
                    <a:pt x="23" y="149"/>
                  </a:cubicBezTo>
                  <a:cubicBezTo>
                    <a:pt x="26" y="150"/>
                    <a:pt x="25" y="152"/>
                    <a:pt x="27" y="152"/>
                  </a:cubicBezTo>
                  <a:cubicBezTo>
                    <a:pt x="30" y="152"/>
                    <a:pt x="32" y="155"/>
                    <a:pt x="33" y="157"/>
                  </a:cubicBezTo>
                  <a:cubicBezTo>
                    <a:pt x="35" y="159"/>
                    <a:pt x="39" y="159"/>
                    <a:pt x="41" y="157"/>
                  </a:cubicBezTo>
                  <a:cubicBezTo>
                    <a:pt x="43" y="154"/>
                    <a:pt x="48" y="153"/>
                    <a:pt x="54" y="153"/>
                  </a:cubicBezTo>
                  <a:cubicBezTo>
                    <a:pt x="60" y="153"/>
                    <a:pt x="59" y="151"/>
                    <a:pt x="64" y="149"/>
                  </a:cubicBezTo>
                  <a:cubicBezTo>
                    <a:pt x="70" y="147"/>
                    <a:pt x="77" y="147"/>
                    <a:pt x="82" y="149"/>
                  </a:cubicBezTo>
                  <a:cubicBezTo>
                    <a:pt x="87" y="150"/>
                    <a:pt x="90" y="149"/>
                    <a:pt x="93" y="147"/>
                  </a:cubicBezTo>
                  <a:cubicBezTo>
                    <a:pt x="95" y="146"/>
                    <a:pt x="99" y="150"/>
                    <a:pt x="100" y="146"/>
                  </a:cubicBezTo>
                  <a:cubicBezTo>
                    <a:pt x="100" y="142"/>
                    <a:pt x="105" y="143"/>
                    <a:pt x="109" y="143"/>
                  </a:cubicBezTo>
                  <a:cubicBezTo>
                    <a:pt x="113" y="143"/>
                    <a:pt x="124" y="136"/>
                    <a:pt x="132" y="128"/>
                  </a:cubicBezTo>
                  <a:cubicBezTo>
                    <a:pt x="141" y="120"/>
                    <a:pt x="154" y="103"/>
                    <a:pt x="159" y="95"/>
                  </a:cubicBezTo>
                  <a:cubicBezTo>
                    <a:pt x="164" y="87"/>
                    <a:pt x="171" y="81"/>
                    <a:pt x="175" y="77"/>
                  </a:cubicBezTo>
                  <a:cubicBezTo>
                    <a:pt x="178" y="75"/>
                    <a:pt x="180" y="65"/>
                    <a:pt x="181" y="59"/>
                  </a:cubicBezTo>
                  <a:cubicBezTo>
                    <a:pt x="177" y="59"/>
                    <a:pt x="172" y="59"/>
                    <a:pt x="172" y="59"/>
                  </a:cubicBezTo>
                  <a:close/>
                  <a:moveTo>
                    <a:pt x="137" y="97"/>
                  </a:moveTo>
                  <a:cubicBezTo>
                    <a:pt x="137" y="99"/>
                    <a:pt x="131" y="96"/>
                    <a:pt x="130" y="99"/>
                  </a:cubicBezTo>
                  <a:cubicBezTo>
                    <a:pt x="129" y="101"/>
                    <a:pt x="127" y="105"/>
                    <a:pt x="127" y="105"/>
                  </a:cubicBezTo>
                  <a:cubicBezTo>
                    <a:pt x="123" y="104"/>
                    <a:pt x="123" y="104"/>
                    <a:pt x="123" y="104"/>
                  </a:cubicBezTo>
                  <a:cubicBezTo>
                    <a:pt x="116" y="95"/>
                    <a:pt x="116" y="95"/>
                    <a:pt x="116" y="95"/>
                  </a:cubicBezTo>
                  <a:cubicBezTo>
                    <a:pt x="116" y="95"/>
                    <a:pt x="121" y="87"/>
                    <a:pt x="123" y="85"/>
                  </a:cubicBezTo>
                  <a:cubicBezTo>
                    <a:pt x="124" y="82"/>
                    <a:pt x="133" y="77"/>
                    <a:pt x="134" y="80"/>
                  </a:cubicBezTo>
                  <a:cubicBezTo>
                    <a:pt x="135" y="83"/>
                    <a:pt x="141" y="86"/>
                    <a:pt x="141" y="89"/>
                  </a:cubicBezTo>
                  <a:cubicBezTo>
                    <a:pt x="141" y="91"/>
                    <a:pt x="137" y="94"/>
                    <a:pt x="137" y="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41" name="Freeform 10">
              <a:extLst>
                <a:ext uri="{FF2B5EF4-FFF2-40B4-BE49-F238E27FC236}">
                  <a16:creationId xmlns:a16="http://schemas.microsoft.com/office/drawing/2014/main" id="{96713420-0DE4-4131-8E5D-BCC3E881D123}"/>
                </a:ext>
              </a:extLst>
            </p:cNvPr>
            <p:cNvSpPr>
              <a:spLocks/>
            </p:cNvSpPr>
            <p:nvPr/>
          </p:nvSpPr>
          <p:spPr bwMode="auto">
            <a:xfrm>
              <a:off x="4613275" y="3382963"/>
              <a:ext cx="252413" cy="268288"/>
            </a:xfrm>
            <a:custGeom>
              <a:avLst/>
              <a:gdLst/>
              <a:ahLst/>
              <a:cxnLst>
                <a:cxn ang="0">
                  <a:pos x="8" y="129"/>
                </a:cxn>
                <a:cxn ang="0">
                  <a:pos x="13" y="131"/>
                </a:cxn>
                <a:cxn ang="0">
                  <a:pos x="24" y="132"/>
                </a:cxn>
                <a:cxn ang="0">
                  <a:pos x="34" y="134"/>
                </a:cxn>
                <a:cxn ang="0">
                  <a:pos x="73" y="134"/>
                </a:cxn>
                <a:cxn ang="0">
                  <a:pos x="77" y="138"/>
                </a:cxn>
                <a:cxn ang="0">
                  <a:pos x="102" y="138"/>
                </a:cxn>
                <a:cxn ang="0">
                  <a:pos x="119" y="137"/>
                </a:cxn>
                <a:cxn ang="0">
                  <a:pos x="122" y="136"/>
                </a:cxn>
                <a:cxn ang="0">
                  <a:pos x="109" y="119"/>
                </a:cxn>
                <a:cxn ang="0">
                  <a:pos x="110" y="81"/>
                </a:cxn>
                <a:cxn ang="0">
                  <a:pos x="127" y="82"/>
                </a:cxn>
                <a:cxn ang="0">
                  <a:pos x="130" y="79"/>
                </a:cxn>
                <a:cxn ang="0">
                  <a:pos x="132" y="57"/>
                </a:cxn>
                <a:cxn ang="0">
                  <a:pos x="129" y="57"/>
                </a:cxn>
                <a:cxn ang="0">
                  <a:pos x="119" y="58"/>
                </a:cxn>
                <a:cxn ang="0">
                  <a:pos x="113" y="61"/>
                </a:cxn>
                <a:cxn ang="0">
                  <a:pos x="113" y="52"/>
                </a:cxn>
                <a:cxn ang="0">
                  <a:pos x="108" y="43"/>
                </a:cxn>
                <a:cxn ang="0">
                  <a:pos x="109" y="27"/>
                </a:cxn>
                <a:cxn ang="0">
                  <a:pos x="107" y="18"/>
                </a:cxn>
                <a:cxn ang="0">
                  <a:pos x="100" y="16"/>
                </a:cxn>
                <a:cxn ang="0">
                  <a:pos x="94" y="14"/>
                </a:cxn>
                <a:cxn ang="0">
                  <a:pos x="85" y="14"/>
                </a:cxn>
                <a:cxn ang="0">
                  <a:pos x="81" y="24"/>
                </a:cxn>
                <a:cxn ang="0">
                  <a:pos x="68" y="26"/>
                </a:cxn>
                <a:cxn ang="0">
                  <a:pos x="58" y="19"/>
                </a:cxn>
                <a:cxn ang="0">
                  <a:pos x="54" y="10"/>
                </a:cxn>
                <a:cxn ang="0">
                  <a:pos x="52" y="1"/>
                </a:cxn>
                <a:cxn ang="0">
                  <a:pos x="15" y="1"/>
                </a:cxn>
                <a:cxn ang="0">
                  <a:pos x="9" y="4"/>
                </a:cxn>
                <a:cxn ang="0">
                  <a:pos x="19" y="28"/>
                </a:cxn>
                <a:cxn ang="0">
                  <a:pos x="17" y="39"/>
                </a:cxn>
                <a:cxn ang="0">
                  <a:pos x="24" y="63"/>
                </a:cxn>
                <a:cxn ang="0">
                  <a:pos x="16" y="79"/>
                </a:cxn>
                <a:cxn ang="0">
                  <a:pos x="8" y="101"/>
                </a:cxn>
                <a:cxn ang="0">
                  <a:pos x="2" y="117"/>
                </a:cxn>
                <a:cxn ang="0">
                  <a:pos x="1" y="132"/>
                </a:cxn>
                <a:cxn ang="0">
                  <a:pos x="1" y="132"/>
                </a:cxn>
                <a:cxn ang="0">
                  <a:pos x="4" y="132"/>
                </a:cxn>
                <a:cxn ang="0">
                  <a:pos x="8" y="129"/>
                </a:cxn>
              </a:cxnLst>
              <a:rect l="0" t="0" r="r" b="b"/>
              <a:pathLst>
                <a:path w="132" h="140">
                  <a:moveTo>
                    <a:pt x="8" y="129"/>
                  </a:moveTo>
                  <a:cubicBezTo>
                    <a:pt x="11" y="129"/>
                    <a:pt x="9" y="133"/>
                    <a:pt x="13" y="131"/>
                  </a:cubicBezTo>
                  <a:cubicBezTo>
                    <a:pt x="17" y="129"/>
                    <a:pt x="20" y="129"/>
                    <a:pt x="24" y="132"/>
                  </a:cubicBezTo>
                  <a:cubicBezTo>
                    <a:pt x="27" y="134"/>
                    <a:pt x="30" y="134"/>
                    <a:pt x="34" y="134"/>
                  </a:cubicBezTo>
                  <a:cubicBezTo>
                    <a:pt x="38" y="134"/>
                    <a:pt x="73" y="134"/>
                    <a:pt x="73" y="134"/>
                  </a:cubicBezTo>
                  <a:cubicBezTo>
                    <a:pt x="77" y="138"/>
                    <a:pt x="77" y="138"/>
                    <a:pt x="77" y="138"/>
                  </a:cubicBezTo>
                  <a:cubicBezTo>
                    <a:pt x="77" y="138"/>
                    <a:pt x="98" y="137"/>
                    <a:pt x="102" y="138"/>
                  </a:cubicBezTo>
                  <a:cubicBezTo>
                    <a:pt x="105" y="140"/>
                    <a:pt x="116" y="138"/>
                    <a:pt x="119" y="137"/>
                  </a:cubicBezTo>
                  <a:cubicBezTo>
                    <a:pt x="120" y="137"/>
                    <a:pt x="121" y="137"/>
                    <a:pt x="122" y="136"/>
                  </a:cubicBezTo>
                  <a:cubicBezTo>
                    <a:pt x="109" y="119"/>
                    <a:pt x="109" y="119"/>
                    <a:pt x="109" y="119"/>
                  </a:cubicBezTo>
                  <a:cubicBezTo>
                    <a:pt x="110" y="81"/>
                    <a:pt x="110" y="81"/>
                    <a:pt x="110" y="81"/>
                  </a:cubicBezTo>
                  <a:cubicBezTo>
                    <a:pt x="127" y="82"/>
                    <a:pt x="127" y="82"/>
                    <a:pt x="127" y="82"/>
                  </a:cubicBezTo>
                  <a:cubicBezTo>
                    <a:pt x="130" y="79"/>
                    <a:pt x="130" y="79"/>
                    <a:pt x="130" y="79"/>
                  </a:cubicBezTo>
                  <a:cubicBezTo>
                    <a:pt x="132" y="57"/>
                    <a:pt x="132" y="57"/>
                    <a:pt x="132" y="57"/>
                  </a:cubicBezTo>
                  <a:cubicBezTo>
                    <a:pt x="132" y="56"/>
                    <a:pt x="131" y="56"/>
                    <a:pt x="129" y="57"/>
                  </a:cubicBezTo>
                  <a:cubicBezTo>
                    <a:pt x="126" y="58"/>
                    <a:pt x="123" y="58"/>
                    <a:pt x="119" y="58"/>
                  </a:cubicBezTo>
                  <a:cubicBezTo>
                    <a:pt x="116" y="58"/>
                    <a:pt x="115" y="61"/>
                    <a:pt x="113" y="61"/>
                  </a:cubicBezTo>
                  <a:cubicBezTo>
                    <a:pt x="111" y="60"/>
                    <a:pt x="113" y="54"/>
                    <a:pt x="113" y="52"/>
                  </a:cubicBezTo>
                  <a:cubicBezTo>
                    <a:pt x="114" y="49"/>
                    <a:pt x="110" y="45"/>
                    <a:pt x="108" y="43"/>
                  </a:cubicBezTo>
                  <a:cubicBezTo>
                    <a:pt x="105" y="41"/>
                    <a:pt x="111" y="28"/>
                    <a:pt x="109" y="27"/>
                  </a:cubicBezTo>
                  <a:cubicBezTo>
                    <a:pt x="108" y="25"/>
                    <a:pt x="107" y="21"/>
                    <a:pt x="107" y="18"/>
                  </a:cubicBezTo>
                  <a:cubicBezTo>
                    <a:pt x="107" y="14"/>
                    <a:pt x="105" y="16"/>
                    <a:pt x="100" y="16"/>
                  </a:cubicBezTo>
                  <a:cubicBezTo>
                    <a:pt x="95" y="16"/>
                    <a:pt x="94" y="14"/>
                    <a:pt x="94" y="14"/>
                  </a:cubicBezTo>
                  <a:cubicBezTo>
                    <a:pt x="94" y="14"/>
                    <a:pt x="88" y="12"/>
                    <a:pt x="85" y="14"/>
                  </a:cubicBezTo>
                  <a:cubicBezTo>
                    <a:pt x="82" y="15"/>
                    <a:pt x="83" y="24"/>
                    <a:pt x="81" y="24"/>
                  </a:cubicBezTo>
                  <a:cubicBezTo>
                    <a:pt x="79" y="23"/>
                    <a:pt x="73" y="24"/>
                    <a:pt x="68" y="26"/>
                  </a:cubicBezTo>
                  <a:cubicBezTo>
                    <a:pt x="63" y="27"/>
                    <a:pt x="61" y="25"/>
                    <a:pt x="58" y="19"/>
                  </a:cubicBezTo>
                  <a:cubicBezTo>
                    <a:pt x="56" y="13"/>
                    <a:pt x="53" y="15"/>
                    <a:pt x="54" y="10"/>
                  </a:cubicBezTo>
                  <a:cubicBezTo>
                    <a:pt x="55" y="6"/>
                    <a:pt x="52" y="1"/>
                    <a:pt x="52" y="1"/>
                  </a:cubicBezTo>
                  <a:cubicBezTo>
                    <a:pt x="52" y="1"/>
                    <a:pt x="19" y="0"/>
                    <a:pt x="15" y="1"/>
                  </a:cubicBezTo>
                  <a:cubicBezTo>
                    <a:pt x="14" y="1"/>
                    <a:pt x="11" y="2"/>
                    <a:pt x="9" y="4"/>
                  </a:cubicBezTo>
                  <a:cubicBezTo>
                    <a:pt x="11" y="12"/>
                    <a:pt x="17" y="25"/>
                    <a:pt x="19" y="28"/>
                  </a:cubicBezTo>
                  <a:cubicBezTo>
                    <a:pt x="20" y="31"/>
                    <a:pt x="17" y="34"/>
                    <a:pt x="17" y="39"/>
                  </a:cubicBezTo>
                  <a:cubicBezTo>
                    <a:pt x="17" y="45"/>
                    <a:pt x="23" y="56"/>
                    <a:pt x="24" y="63"/>
                  </a:cubicBezTo>
                  <a:cubicBezTo>
                    <a:pt x="25" y="70"/>
                    <a:pt x="20" y="75"/>
                    <a:pt x="16" y="79"/>
                  </a:cubicBezTo>
                  <a:cubicBezTo>
                    <a:pt x="12" y="84"/>
                    <a:pt x="8" y="95"/>
                    <a:pt x="8" y="101"/>
                  </a:cubicBezTo>
                  <a:cubicBezTo>
                    <a:pt x="8" y="108"/>
                    <a:pt x="2" y="114"/>
                    <a:pt x="2" y="117"/>
                  </a:cubicBezTo>
                  <a:cubicBezTo>
                    <a:pt x="2" y="120"/>
                    <a:pt x="1" y="129"/>
                    <a:pt x="1" y="132"/>
                  </a:cubicBezTo>
                  <a:cubicBezTo>
                    <a:pt x="0" y="132"/>
                    <a:pt x="1" y="132"/>
                    <a:pt x="1" y="132"/>
                  </a:cubicBezTo>
                  <a:cubicBezTo>
                    <a:pt x="4" y="132"/>
                    <a:pt x="4" y="132"/>
                    <a:pt x="4" y="132"/>
                  </a:cubicBezTo>
                  <a:cubicBezTo>
                    <a:pt x="4" y="132"/>
                    <a:pt x="5" y="129"/>
                    <a:pt x="8"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42" name="Freeform 11">
              <a:extLst>
                <a:ext uri="{FF2B5EF4-FFF2-40B4-BE49-F238E27FC236}">
                  <a16:creationId xmlns:a16="http://schemas.microsoft.com/office/drawing/2014/main" id="{8AD86C32-C6B8-4118-9E9E-76BEE4457931}"/>
                </a:ext>
              </a:extLst>
            </p:cNvPr>
            <p:cNvSpPr>
              <a:spLocks/>
            </p:cNvSpPr>
            <p:nvPr/>
          </p:nvSpPr>
          <p:spPr bwMode="auto">
            <a:xfrm>
              <a:off x="4822825" y="3433763"/>
              <a:ext cx="247650" cy="219075"/>
            </a:xfrm>
            <a:custGeom>
              <a:avLst/>
              <a:gdLst/>
              <a:ahLst/>
              <a:cxnLst>
                <a:cxn ang="0">
                  <a:pos x="100" y="5"/>
                </a:cxn>
                <a:cxn ang="0">
                  <a:pos x="92" y="0"/>
                </a:cxn>
                <a:cxn ang="0">
                  <a:pos x="78" y="3"/>
                </a:cxn>
                <a:cxn ang="0">
                  <a:pos x="75" y="10"/>
                </a:cxn>
                <a:cxn ang="0">
                  <a:pos x="74" y="16"/>
                </a:cxn>
                <a:cxn ang="0">
                  <a:pos x="73" y="29"/>
                </a:cxn>
                <a:cxn ang="0">
                  <a:pos x="71" y="39"/>
                </a:cxn>
                <a:cxn ang="0">
                  <a:pos x="78" y="48"/>
                </a:cxn>
                <a:cxn ang="0">
                  <a:pos x="86" y="46"/>
                </a:cxn>
                <a:cxn ang="0">
                  <a:pos x="87" y="54"/>
                </a:cxn>
                <a:cxn ang="0">
                  <a:pos x="85" y="59"/>
                </a:cxn>
                <a:cxn ang="0">
                  <a:pos x="77" y="59"/>
                </a:cxn>
                <a:cxn ang="0">
                  <a:pos x="73" y="49"/>
                </a:cxn>
                <a:cxn ang="0">
                  <a:pos x="64" y="47"/>
                </a:cxn>
                <a:cxn ang="0">
                  <a:pos x="58" y="41"/>
                </a:cxn>
                <a:cxn ang="0">
                  <a:pos x="54" y="43"/>
                </a:cxn>
                <a:cxn ang="0">
                  <a:pos x="49" y="44"/>
                </a:cxn>
                <a:cxn ang="0">
                  <a:pos x="40" y="41"/>
                </a:cxn>
                <a:cxn ang="0">
                  <a:pos x="36" y="36"/>
                </a:cxn>
                <a:cxn ang="0">
                  <a:pos x="29" y="36"/>
                </a:cxn>
                <a:cxn ang="0">
                  <a:pos x="26" y="34"/>
                </a:cxn>
                <a:cxn ang="0">
                  <a:pos x="23" y="31"/>
                </a:cxn>
                <a:cxn ang="0">
                  <a:pos x="21" y="53"/>
                </a:cxn>
                <a:cxn ang="0">
                  <a:pos x="18" y="56"/>
                </a:cxn>
                <a:cxn ang="0">
                  <a:pos x="1" y="55"/>
                </a:cxn>
                <a:cxn ang="0">
                  <a:pos x="0" y="93"/>
                </a:cxn>
                <a:cxn ang="0">
                  <a:pos x="13" y="110"/>
                </a:cxn>
                <a:cxn ang="0">
                  <a:pos x="34" y="109"/>
                </a:cxn>
                <a:cxn ang="0">
                  <a:pos x="35" y="112"/>
                </a:cxn>
                <a:cxn ang="0">
                  <a:pos x="40" y="111"/>
                </a:cxn>
                <a:cxn ang="0">
                  <a:pos x="55" y="114"/>
                </a:cxn>
                <a:cxn ang="0">
                  <a:pos x="66" y="101"/>
                </a:cxn>
                <a:cxn ang="0">
                  <a:pos x="77" y="93"/>
                </a:cxn>
                <a:cxn ang="0">
                  <a:pos x="83" y="87"/>
                </a:cxn>
                <a:cxn ang="0">
                  <a:pos x="93" y="87"/>
                </a:cxn>
                <a:cxn ang="0">
                  <a:pos x="93" y="87"/>
                </a:cxn>
                <a:cxn ang="0">
                  <a:pos x="91" y="79"/>
                </a:cxn>
                <a:cxn ang="0">
                  <a:pos x="122" y="67"/>
                </a:cxn>
                <a:cxn ang="0">
                  <a:pos x="120" y="62"/>
                </a:cxn>
                <a:cxn ang="0">
                  <a:pos x="122" y="51"/>
                </a:cxn>
                <a:cxn ang="0">
                  <a:pos x="127" y="48"/>
                </a:cxn>
                <a:cxn ang="0">
                  <a:pos x="126" y="30"/>
                </a:cxn>
                <a:cxn ang="0">
                  <a:pos x="130" y="28"/>
                </a:cxn>
                <a:cxn ang="0">
                  <a:pos x="125" y="16"/>
                </a:cxn>
                <a:cxn ang="0">
                  <a:pos x="110" y="9"/>
                </a:cxn>
                <a:cxn ang="0">
                  <a:pos x="100" y="5"/>
                </a:cxn>
              </a:cxnLst>
              <a:rect l="0" t="0" r="r" b="b"/>
              <a:pathLst>
                <a:path w="130" h="115">
                  <a:moveTo>
                    <a:pt x="100" y="5"/>
                  </a:moveTo>
                  <a:cubicBezTo>
                    <a:pt x="99" y="5"/>
                    <a:pt x="95" y="3"/>
                    <a:pt x="92" y="0"/>
                  </a:cubicBezTo>
                  <a:cubicBezTo>
                    <a:pt x="90" y="3"/>
                    <a:pt x="82" y="3"/>
                    <a:pt x="78" y="3"/>
                  </a:cubicBezTo>
                  <a:cubicBezTo>
                    <a:pt x="74" y="3"/>
                    <a:pt x="78" y="8"/>
                    <a:pt x="75" y="10"/>
                  </a:cubicBezTo>
                  <a:cubicBezTo>
                    <a:pt x="73" y="12"/>
                    <a:pt x="72" y="15"/>
                    <a:pt x="74" y="16"/>
                  </a:cubicBezTo>
                  <a:cubicBezTo>
                    <a:pt x="76" y="17"/>
                    <a:pt x="73" y="26"/>
                    <a:pt x="73" y="29"/>
                  </a:cubicBezTo>
                  <a:cubicBezTo>
                    <a:pt x="73" y="32"/>
                    <a:pt x="69" y="38"/>
                    <a:pt x="71" y="39"/>
                  </a:cubicBezTo>
                  <a:cubicBezTo>
                    <a:pt x="72" y="40"/>
                    <a:pt x="75" y="47"/>
                    <a:pt x="78" y="48"/>
                  </a:cubicBezTo>
                  <a:cubicBezTo>
                    <a:pt x="82" y="49"/>
                    <a:pt x="84" y="46"/>
                    <a:pt x="86" y="46"/>
                  </a:cubicBezTo>
                  <a:cubicBezTo>
                    <a:pt x="87" y="46"/>
                    <a:pt x="87" y="50"/>
                    <a:pt x="87" y="54"/>
                  </a:cubicBezTo>
                  <a:cubicBezTo>
                    <a:pt x="87" y="57"/>
                    <a:pt x="85" y="59"/>
                    <a:pt x="85" y="59"/>
                  </a:cubicBezTo>
                  <a:cubicBezTo>
                    <a:pt x="85" y="59"/>
                    <a:pt x="80" y="61"/>
                    <a:pt x="77" y="59"/>
                  </a:cubicBezTo>
                  <a:cubicBezTo>
                    <a:pt x="75" y="57"/>
                    <a:pt x="73" y="51"/>
                    <a:pt x="73" y="49"/>
                  </a:cubicBezTo>
                  <a:cubicBezTo>
                    <a:pt x="73" y="47"/>
                    <a:pt x="67" y="47"/>
                    <a:pt x="64" y="47"/>
                  </a:cubicBezTo>
                  <a:cubicBezTo>
                    <a:pt x="62" y="47"/>
                    <a:pt x="59" y="43"/>
                    <a:pt x="58" y="41"/>
                  </a:cubicBezTo>
                  <a:cubicBezTo>
                    <a:pt x="57" y="39"/>
                    <a:pt x="54" y="41"/>
                    <a:pt x="54" y="43"/>
                  </a:cubicBezTo>
                  <a:cubicBezTo>
                    <a:pt x="54" y="44"/>
                    <a:pt x="52" y="44"/>
                    <a:pt x="49" y="44"/>
                  </a:cubicBezTo>
                  <a:cubicBezTo>
                    <a:pt x="47" y="44"/>
                    <a:pt x="42" y="40"/>
                    <a:pt x="40" y="41"/>
                  </a:cubicBezTo>
                  <a:cubicBezTo>
                    <a:pt x="38" y="42"/>
                    <a:pt x="36" y="38"/>
                    <a:pt x="36" y="36"/>
                  </a:cubicBezTo>
                  <a:cubicBezTo>
                    <a:pt x="37" y="34"/>
                    <a:pt x="31" y="35"/>
                    <a:pt x="29" y="36"/>
                  </a:cubicBezTo>
                  <a:cubicBezTo>
                    <a:pt x="27" y="37"/>
                    <a:pt x="26" y="34"/>
                    <a:pt x="26" y="34"/>
                  </a:cubicBezTo>
                  <a:cubicBezTo>
                    <a:pt x="26" y="34"/>
                    <a:pt x="25" y="32"/>
                    <a:pt x="23" y="31"/>
                  </a:cubicBezTo>
                  <a:cubicBezTo>
                    <a:pt x="21" y="53"/>
                    <a:pt x="21" y="53"/>
                    <a:pt x="21" y="53"/>
                  </a:cubicBezTo>
                  <a:cubicBezTo>
                    <a:pt x="18" y="56"/>
                    <a:pt x="18" y="56"/>
                    <a:pt x="18" y="56"/>
                  </a:cubicBezTo>
                  <a:cubicBezTo>
                    <a:pt x="1" y="55"/>
                    <a:pt x="1" y="55"/>
                    <a:pt x="1" y="55"/>
                  </a:cubicBezTo>
                  <a:cubicBezTo>
                    <a:pt x="0" y="93"/>
                    <a:pt x="0" y="93"/>
                    <a:pt x="0" y="93"/>
                  </a:cubicBezTo>
                  <a:cubicBezTo>
                    <a:pt x="13" y="110"/>
                    <a:pt x="13" y="110"/>
                    <a:pt x="13" y="110"/>
                  </a:cubicBezTo>
                  <a:cubicBezTo>
                    <a:pt x="20" y="109"/>
                    <a:pt x="34" y="107"/>
                    <a:pt x="34" y="109"/>
                  </a:cubicBezTo>
                  <a:cubicBezTo>
                    <a:pt x="34" y="110"/>
                    <a:pt x="34" y="111"/>
                    <a:pt x="35" y="112"/>
                  </a:cubicBezTo>
                  <a:cubicBezTo>
                    <a:pt x="37" y="112"/>
                    <a:pt x="39" y="111"/>
                    <a:pt x="40" y="111"/>
                  </a:cubicBezTo>
                  <a:cubicBezTo>
                    <a:pt x="43" y="112"/>
                    <a:pt x="52" y="115"/>
                    <a:pt x="55" y="114"/>
                  </a:cubicBezTo>
                  <a:cubicBezTo>
                    <a:pt x="57" y="112"/>
                    <a:pt x="62" y="102"/>
                    <a:pt x="66" y="101"/>
                  </a:cubicBezTo>
                  <a:cubicBezTo>
                    <a:pt x="71" y="100"/>
                    <a:pt x="77" y="95"/>
                    <a:pt x="77" y="93"/>
                  </a:cubicBezTo>
                  <a:cubicBezTo>
                    <a:pt x="77" y="91"/>
                    <a:pt x="77" y="89"/>
                    <a:pt x="83" y="87"/>
                  </a:cubicBezTo>
                  <a:cubicBezTo>
                    <a:pt x="93" y="87"/>
                    <a:pt x="93" y="87"/>
                    <a:pt x="93" y="87"/>
                  </a:cubicBezTo>
                  <a:cubicBezTo>
                    <a:pt x="93" y="87"/>
                    <a:pt x="93" y="87"/>
                    <a:pt x="93" y="87"/>
                  </a:cubicBezTo>
                  <a:cubicBezTo>
                    <a:pt x="91" y="79"/>
                    <a:pt x="91" y="79"/>
                    <a:pt x="91" y="79"/>
                  </a:cubicBezTo>
                  <a:cubicBezTo>
                    <a:pt x="91" y="79"/>
                    <a:pt x="121" y="67"/>
                    <a:pt x="122" y="67"/>
                  </a:cubicBezTo>
                  <a:cubicBezTo>
                    <a:pt x="121" y="65"/>
                    <a:pt x="120" y="63"/>
                    <a:pt x="120" y="62"/>
                  </a:cubicBezTo>
                  <a:cubicBezTo>
                    <a:pt x="121" y="62"/>
                    <a:pt x="122" y="54"/>
                    <a:pt x="122" y="51"/>
                  </a:cubicBezTo>
                  <a:cubicBezTo>
                    <a:pt x="122" y="49"/>
                    <a:pt x="129" y="51"/>
                    <a:pt x="127" y="48"/>
                  </a:cubicBezTo>
                  <a:cubicBezTo>
                    <a:pt x="124" y="46"/>
                    <a:pt x="125" y="33"/>
                    <a:pt x="126" y="30"/>
                  </a:cubicBezTo>
                  <a:cubicBezTo>
                    <a:pt x="127" y="27"/>
                    <a:pt x="130" y="30"/>
                    <a:pt x="130" y="28"/>
                  </a:cubicBezTo>
                  <a:cubicBezTo>
                    <a:pt x="130" y="25"/>
                    <a:pt x="127" y="18"/>
                    <a:pt x="125" y="16"/>
                  </a:cubicBezTo>
                  <a:cubicBezTo>
                    <a:pt x="124" y="14"/>
                    <a:pt x="113" y="10"/>
                    <a:pt x="110" y="9"/>
                  </a:cubicBezTo>
                  <a:cubicBezTo>
                    <a:pt x="108" y="9"/>
                    <a:pt x="103" y="5"/>
                    <a:pt x="100"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43" name="Freeform 12">
              <a:extLst>
                <a:ext uri="{FF2B5EF4-FFF2-40B4-BE49-F238E27FC236}">
                  <a16:creationId xmlns:a16="http://schemas.microsoft.com/office/drawing/2014/main" id="{5C4669D8-1BC1-4B77-BD13-78BB54987625}"/>
                </a:ext>
              </a:extLst>
            </p:cNvPr>
            <p:cNvSpPr>
              <a:spLocks/>
            </p:cNvSpPr>
            <p:nvPr/>
          </p:nvSpPr>
          <p:spPr bwMode="auto">
            <a:xfrm>
              <a:off x="4968875" y="3278188"/>
              <a:ext cx="42863" cy="38100"/>
            </a:xfrm>
            <a:custGeom>
              <a:avLst/>
              <a:gdLst/>
              <a:ahLst/>
              <a:cxnLst>
                <a:cxn ang="0">
                  <a:pos x="18" y="0"/>
                </a:cxn>
                <a:cxn ang="0">
                  <a:pos x="12" y="2"/>
                </a:cxn>
                <a:cxn ang="0">
                  <a:pos x="6" y="3"/>
                </a:cxn>
                <a:cxn ang="0">
                  <a:pos x="5" y="5"/>
                </a:cxn>
                <a:cxn ang="0">
                  <a:pos x="3" y="12"/>
                </a:cxn>
                <a:cxn ang="0">
                  <a:pos x="0" y="15"/>
                </a:cxn>
                <a:cxn ang="0">
                  <a:pos x="3" y="18"/>
                </a:cxn>
                <a:cxn ang="0">
                  <a:pos x="6" y="19"/>
                </a:cxn>
                <a:cxn ang="0">
                  <a:pos x="12" y="15"/>
                </a:cxn>
                <a:cxn ang="0">
                  <a:pos x="22" y="13"/>
                </a:cxn>
                <a:cxn ang="0">
                  <a:pos x="20" y="5"/>
                </a:cxn>
                <a:cxn ang="0">
                  <a:pos x="18" y="0"/>
                </a:cxn>
              </a:cxnLst>
              <a:rect l="0" t="0" r="r" b="b"/>
              <a:pathLst>
                <a:path w="22" h="20">
                  <a:moveTo>
                    <a:pt x="18" y="0"/>
                  </a:moveTo>
                  <a:cubicBezTo>
                    <a:pt x="16" y="1"/>
                    <a:pt x="13" y="2"/>
                    <a:pt x="12" y="2"/>
                  </a:cubicBezTo>
                  <a:cubicBezTo>
                    <a:pt x="11" y="3"/>
                    <a:pt x="10" y="4"/>
                    <a:pt x="6" y="3"/>
                  </a:cubicBezTo>
                  <a:cubicBezTo>
                    <a:pt x="6" y="4"/>
                    <a:pt x="6" y="4"/>
                    <a:pt x="5" y="5"/>
                  </a:cubicBezTo>
                  <a:cubicBezTo>
                    <a:pt x="2" y="6"/>
                    <a:pt x="3" y="12"/>
                    <a:pt x="3" y="12"/>
                  </a:cubicBezTo>
                  <a:cubicBezTo>
                    <a:pt x="3" y="12"/>
                    <a:pt x="0" y="12"/>
                    <a:pt x="0" y="15"/>
                  </a:cubicBezTo>
                  <a:cubicBezTo>
                    <a:pt x="0" y="17"/>
                    <a:pt x="2" y="18"/>
                    <a:pt x="3" y="18"/>
                  </a:cubicBezTo>
                  <a:cubicBezTo>
                    <a:pt x="4" y="18"/>
                    <a:pt x="5" y="18"/>
                    <a:pt x="6" y="19"/>
                  </a:cubicBezTo>
                  <a:cubicBezTo>
                    <a:pt x="13" y="20"/>
                    <a:pt x="12" y="15"/>
                    <a:pt x="12" y="15"/>
                  </a:cubicBezTo>
                  <a:cubicBezTo>
                    <a:pt x="12" y="15"/>
                    <a:pt x="21" y="16"/>
                    <a:pt x="22" y="13"/>
                  </a:cubicBezTo>
                  <a:cubicBezTo>
                    <a:pt x="22" y="10"/>
                    <a:pt x="20" y="5"/>
                    <a:pt x="20" y="5"/>
                  </a:cubicBezTo>
                  <a:lnTo>
                    <a:pt x="1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44" name="Freeform 13">
              <a:extLst>
                <a:ext uri="{FF2B5EF4-FFF2-40B4-BE49-F238E27FC236}">
                  <a16:creationId xmlns:a16="http://schemas.microsoft.com/office/drawing/2014/main" id="{EF5808D4-ACFC-4447-895E-1FBC97F9EBCE}"/>
                </a:ext>
              </a:extLst>
            </p:cNvPr>
            <p:cNvSpPr>
              <a:spLocks/>
            </p:cNvSpPr>
            <p:nvPr/>
          </p:nvSpPr>
          <p:spPr bwMode="auto">
            <a:xfrm>
              <a:off x="5229225" y="2990850"/>
              <a:ext cx="223838" cy="298450"/>
            </a:xfrm>
            <a:custGeom>
              <a:avLst/>
              <a:gdLst/>
              <a:ahLst/>
              <a:cxnLst>
                <a:cxn ang="0">
                  <a:pos x="27" y="30"/>
                </a:cxn>
                <a:cxn ang="0">
                  <a:pos x="35" y="37"/>
                </a:cxn>
                <a:cxn ang="0">
                  <a:pos x="58" y="45"/>
                </a:cxn>
                <a:cxn ang="0">
                  <a:pos x="73" y="48"/>
                </a:cxn>
                <a:cxn ang="0">
                  <a:pos x="77" y="51"/>
                </a:cxn>
                <a:cxn ang="0">
                  <a:pos x="47" y="81"/>
                </a:cxn>
                <a:cxn ang="0">
                  <a:pos x="35" y="83"/>
                </a:cxn>
                <a:cxn ang="0">
                  <a:pos x="20" y="91"/>
                </a:cxn>
                <a:cxn ang="0">
                  <a:pos x="11" y="92"/>
                </a:cxn>
                <a:cxn ang="0">
                  <a:pos x="5" y="100"/>
                </a:cxn>
                <a:cxn ang="0">
                  <a:pos x="0" y="108"/>
                </a:cxn>
                <a:cxn ang="0">
                  <a:pos x="1" y="148"/>
                </a:cxn>
                <a:cxn ang="0">
                  <a:pos x="6" y="157"/>
                </a:cxn>
                <a:cxn ang="0">
                  <a:pos x="31" y="131"/>
                </a:cxn>
                <a:cxn ang="0">
                  <a:pos x="51" y="116"/>
                </a:cxn>
                <a:cxn ang="0">
                  <a:pos x="79" y="88"/>
                </a:cxn>
                <a:cxn ang="0">
                  <a:pos x="92" y="67"/>
                </a:cxn>
                <a:cxn ang="0">
                  <a:pos x="102" y="50"/>
                </a:cxn>
                <a:cxn ang="0">
                  <a:pos x="113" y="28"/>
                </a:cxn>
                <a:cxn ang="0">
                  <a:pos x="117" y="8"/>
                </a:cxn>
                <a:cxn ang="0">
                  <a:pos x="109" y="4"/>
                </a:cxn>
                <a:cxn ang="0">
                  <a:pos x="84" y="11"/>
                </a:cxn>
                <a:cxn ang="0">
                  <a:pos x="66" y="15"/>
                </a:cxn>
                <a:cxn ang="0">
                  <a:pos x="51" y="18"/>
                </a:cxn>
                <a:cxn ang="0">
                  <a:pos x="33" y="16"/>
                </a:cxn>
                <a:cxn ang="0">
                  <a:pos x="27" y="10"/>
                </a:cxn>
                <a:cxn ang="0">
                  <a:pos x="20" y="20"/>
                </a:cxn>
                <a:cxn ang="0">
                  <a:pos x="27" y="30"/>
                </a:cxn>
              </a:cxnLst>
              <a:rect l="0" t="0" r="r" b="b"/>
              <a:pathLst>
                <a:path w="117" h="157">
                  <a:moveTo>
                    <a:pt x="27" y="30"/>
                  </a:moveTo>
                  <a:cubicBezTo>
                    <a:pt x="29" y="31"/>
                    <a:pt x="33" y="36"/>
                    <a:pt x="35" y="37"/>
                  </a:cubicBezTo>
                  <a:cubicBezTo>
                    <a:pt x="37" y="37"/>
                    <a:pt x="50" y="41"/>
                    <a:pt x="58" y="45"/>
                  </a:cubicBezTo>
                  <a:cubicBezTo>
                    <a:pt x="66" y="48"/>
                    <a:pt x="71" y="48"/>
                    <a:pt x="73" y="48"/>
                  </a:cubicBezTo>
                  <a:cubicBezTo>
                    <a:pt x="76" y="48"/>
                    <a:pt x="79" y="49"/>
                    <a:pt x="77" y="51"/>
                  </a:cubicBezTo>
                  <a:cubicBezTo>
                    <a:pt x="75" y="52"/>
                    <a:pt x="50" y="77"/>
                    <a:pt x="47" y="81"/>
                  </a:cubicBezTo>
                  <a:cubicBezTo>
                    <a:pt x="44" y="84"/>
                    <a:pt x="42" y="83"/>
                    <a:pt x="35" y="83"/>
                  </a:cubicBezTo>
                  <a:cubicBezTo>
                    <a:pt x="27" y="83"/>
                    <a:pt x="22" y="91"/>
                    <a:pt x="20" y="91"/>
                  </a:cubicBezTo>
                  <a:cubicBezTo>
                    <a:pt x="19" y="90"/>
                    <a:pt x="14" y="91"/>
                    <a:pt x="11" y="92"/>
                  </a:cubicBezTo>
                  <a:cubicBezTo>
                    <a:pt x="5" y="100"/>
                    <a:pt x="5" y="100"/>
                    <a:pt x="5" y="100"/>
                  </a:cubicBezTo>
                  <a:cubicBezTo>
                    <a:pt x="0" y="108"/>
                    <a:pt x="0" y="108"/>
                    <a:pt x="0" y="108"/>
                  </a:cubicBezTo>
                  <a:cubicBezTo>
                    <a:pt x="1" y="148"/>
                    <a:pt x="1" y="148"/>
                    <a:pt x="1" y="148"/>
                  </a:cubicBezTo>
                  <a:cubicBezTo>
                    <a:pt x="6" y="157"/>
                    <a:pt x="6" y="157"/>
                    <a:pt x="6" y="157"/>
                  </a:cubicBezTo>
                  <a:cubicBezTo>
                    <a:pt x="11" y="151"/>
                    <a:pt x="23" y="140"/>
                    <a:pt x="31" y="131"/>
                  </a:cubicBezTo>
                  <a:cubicBezTo>
                    <a:pt x="41" y="121"/>
                    <a:pt x="46" y="118"/>
                    <a:pt x="51" y="116"/>
                  </a:cubicBezTo>
                  <a:cubicBezTo>
                    <a:pt x="56" y="113"/>
                    <a:pt x="70" y="100"/>
                    <a:pt x="79" y="88"/>
                  </a:cubicBezTo>
                  <a:cubicBezTo>
                    <a:pt x="85" y="81"/>
                    <a:pt x="91" y="73"/>
                    <a:pt x="92" y="67"/>
                  </a:cubicBezTo>
                  <a:cubicBezTo>
                    <a:pt x="93" y="62"/>
                    <a:pt x="98" y="55"/>
                    <a:pt x="102" y="50"/>
                  </a:cubicBezTo>
                  <a:cubicBezTo>
                    <a:pt x="106" y="45"/>
                    <a:pt x="113" y="32"/>
                    <a:pt x="113" y="28"/>
                  </a:cubicBezTo>
                  <a:cubicBezTo>
                    <a:pt x="113" y="24"/>
                    <a:pt x="116" y="15"/>
                    <a:pt x="117" y="8"/>
                  </a:cubicBezTo>
                  <a:cubicBezTo>
                    <a:pt x="117" y="1"/>
                    <a:pt x="111" y="0"/>
                    <a:pt x="109" y="4"/>
                  </a:cubicBezTo>
                  <a:cubicBezTo>
                    <a:pt x="107" y="8"/>
                    <a:pt x="93" y="11"/>
                    <a:pt x="84" y="11"/>
                  </a:cubicBezTo>
                  <a:cubicBezTo>
                    <a:pt x="75" y="11"/>
                    <a:pt x="69" y="12"/>
                    <a:pt x="66" y="15"/>
                  </a:cubicBezTo>
                  <a:cubicBezTo>
                    <a:pt x="63" y="18"/>
                    <a:pt x="54" y="14"/>
                    <a:pt x="51" y="18"/>
                  </a:cubicBezTo>
                  <a:cubicBezTo>
                    <a:pt x="48" y="21"/>
                    <a:pt x="36" y="24"/>
                    <a:pt x="33" y="16"/>
                  </a:cubicBezTo>
                  <a:cubicBezTo>
                    <a:pt x="31" y="13"/>
                    <a:pt x="29" y="11"/>
                    <a:pt x="27" y="10"/>
                  </a:cubicBezTo>
                  <a:cubicBezTo>
                    <a:pt x="24" y="13"/>
                    <a:pt x="20" y="18"/>
                    <a:pt x="20" y="20"/>
                  </a:cubicBezTo>
                  <a:cubicBezTo>
                    <a:pt x="21" y="22"/>
                    <a:pt x="25" y="29"/>
                    <a:pt x="27" y="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45" name="Freeform 14">
              <a:extLst>
                <a:ext uri="{FF2B5EF4-FFF2-40B4-BE49-F238E27FC236}">
                  <a16:creationId xmlns:a16="http://schemas.microsoft.com/office/drawing/2014/main" id="{08AFD6B0-9ADB-4238-8DDB-73B09EF4B99B}"/>
                </a:ext>
              </a:extLst>
            </p:cNvPr>
            <p:cNvSpPr>
              <a:spLocks/>
            </p:cNvSpPr>
            <p:nvPr/>
          </p:nvSpPr>
          <p:spPr bwMode="auto">
            <a:xfrm>
              <a:off x="4078288" y="2441575"/>
              <a:ext cx="260350" cy="206375"/>
            </a:xfrm>
            <a:custGeom>
              <a:avLst/>
              <a:gdLst/>
              <a:ahLst/>
              <a:cxnLst>
                <a:cxn ang="0">
                  <a:pos x="50" y="108"/>
                </a:cxn>
                <a:cxn ang="0">
                  <a:pos x="50" y="93"/>
                </a:cxn>
                <a:cxn ang="0">
                  <a:pos x="68" y="81"/>
                </a:cxn>
                <a:cxn ang="0">
                  <a:pos x="75" y="79"/>
                </a:cxn>
                <a:cxn ang="0">
                  <a:pos x="85" y="77"/>
                </a:cxn>
                <a:cxn ang="0">
                  <a:pos x="91" y="70"/>
                </a:cxn>
                <a:cxn ang="0">
                  <a:pos x="99" y="67"/>
                </a:cxn>
                <a:cxn ang="0">
                  <a:pos x="104" y="64"/>
                </a:cxn>
                <a:cxn ang="0">
                  <a:pos x="106" y="57"/>
                </a:cxn>
                <a:cxn ang="0">
                  <a:pos x="110" y="54"/>
                </a:cxn>
                <a:cxn ang="0">
                  <a:pos x="116" y="50"/>
                </a:cxn>
                <a:cxn ang="0">
                  <a:pos x="133" y="49"/>
                </a:cxn>
                <a:cxn ang="0">
                  <a:pos x="135" y="45"/>
                </a:cxn>
                <a:cxn ang="0">
                  <a:pos x="131" y="37"/>
                </a:cxn>
                <a:cxn ang="0">
                  <a:pos x="130" y="27"/>
                </a:cxn>
                <a:cxn ang="0">
                  <a:pos x="127" y="15"/>
                </a:cxn>
                <a:cxn ang="0">
                  <a:pos x="125" y="11"/>
                </a:cxn>
                <a:cxn ang="0">
                  <a:pos x="112" y="8"/>
                </a:cxn>
                <a:cxn ang="0">
                  <a:pos x="93" y="6"/>
                </a:cxn>
                <a:cxn ang="0">
                  <a:pos x="82" y="2"/>
                </a:cxn>
                <a:cxn ang="0">
                  <a:pos x="70" y="25"/>
                </a:cxn>
                <a:cxn ang="0">
                  <a:pos x="53" y="33"/>
                </a:cxn>
                <a:cxn ang="0">
                  <a:pos x="44" y="42"/>
                </a:cxn>
                <a:cxn ang="0">
                  <a:pos x="38" y="53"/>
                </a:cxn>
                <a:cxn ang="0">
                  <a:pos x="38" y="70"/>
                </a:cxn>
                <a:cxn ang="0">
                  <a:pos x="25" y="89"/>
                </a:cxn>
                <a:cxn ang="0">
                  <a:pos x="8" y="100"/>
                </a:cxn>
                <a:cxn ang="0">
                  <a:pos x="0" y="104"/>
                </a:cxn>
                <a:cxn ang="0">
                  <a:pos x="42" y="104"/>
                </a:cxn>
                <a:cxn ang="0">
                  <a:pos x="50" y="108"/>
                </a:cxn>
              </a:cxnLst>
              <a:rect l="0" t="0" r="r" b="b"/>
              <a:pathLst>
                <a:path w="136" h="108">
                  <a:moveTo>
                    <a:pt x="50" y="108"/>
                  </a:moveTo>
                  <a:cubicBezTo>
                    <a:pt x="50" y="101"/>
                    <a:pt x="49" y="94"/>
                    <a:pt x="50" y="93"/>
                  </a:cubicBezTo>
                  <a:cubicBezTo>
                    <a:pt x="50" y="91"/>
                    <a:pt x="65" y="83"/>
                    <a:pt x="68" y="81"/>
                  </a:cubicBezTo>
                  <a:cubicBezTo>
                    <a:pt x="70" y="80"/>
                    <a:pt x="75" y="82"/>
                    <a:pt x="75" y="79"/>
                  </a:cubicBezTo>
                  <a:cubicBezTo>
                    <a:pt x="75" y="76"/>
                    <a:pt x="81" y="77"/>
                    <a:pt x="85" y="77"/>
                  </a:cubicBezTo>
                  <a:cubicBezTo>
                    <a:pt x="89" y="76"/>
                    <a:pt x="91" y="73"/>
                    <a:pt x="91" y="70"/>
                  </a:cubicBezTo>
                  <a:cubicBezTo>
                    <a:pt x="91" y="67"/>
                    <a:pt x="96" y="67"/>
                    <a:pt x="99" y="67"/>
                  </a:cubicBezTo>
                  <a:cubicBezTo>
                    <a:pt x="103" y="67"/>
                    <a:pt x="102" y="64"/>
                    <a:pt x="104" y="64"/>
                  </a:cubicBezTo>
                  <a:cubicBezTo>
                    <a:pt x="107" y="64"/>
                    <a:pt x="105" y="60"/>
                    <a:pt x="106" y="57"/>
                  </a:cubicBezTo>
                  <a:cubicBezTo>
                    <a:pt x="106" y="53"/>
                    <a:pt x="106" y="54"/>
                    <a:pt x="110" y="54"/>
                  </a:cubicBezTo>
                  <a:cubicBezTo>
                    <a:pt x="113" y="54"/>
                    <a:pt x="116" y="52"/>
                    <a:pt x="116" y="50"/>
                  </a:cubicBezTo>
                  <a:cubicBezTo>
                    <a:pt x="116" y="48"/>
                    <a:pt x="130" y="49"/>
                    <a:pt x="133" y="49"/>
                  </a:cubicBezTo>
                  <a:cubicBezTo>
                    <a:pt x="135" y="49"/>
                    <a:pt x="136" y="46"/>
                    <a:pt x="135" y="45"/>
                  </a:cubicBezTo>
                  <a:cubicBezTo>
                    <a:pt x="135" y="43"/>
                    <a:pt x="133" y="37"/>
                    <a:pt x="131" y="37"/>
                  </a:cubicBezTo>
                  <a:cubicBezTo>
                    <a:pt x="129" y="37"/>
                    <a:pt x="130" y="31"/>
                    <a:pt x="130" y="27"/>
                  </a:cubicBezTo>
                  <a:cubicBezTo>
                    <a:pt x="130" y="22"/>
                    <a:pt x="129" y="18"/>
                    <a:pt x="127" y="15"/>
                  </a:cubicBezTo>
                  <a:cubicBezTo>
                    <a:pt x="126" y="14"/>
                    <a:pt x="126" y="13"/>
                    <a:pt x="125" y="11"/>
                  </a:cubicBezTo>
                  <a:cubicBezTo>
                    <a:pt x="121" y="11"/>
                    <a:pt x="116" y="8"/>
                    <a:pt x="112" y="8"/>
                  </a:cubicBezTo>
                  <a:cubicBezTo>
                    <a:pt x="106" y="8"/>
                    <a:pt x="97" y="11"/>
                    <a:pt x="93" y="6"/>
                  </a:cubicBezTo>
                  <a:cubicBezTo>
                    <a:pt x="88" y="2"/>
                    <a:pt x="85" y="0"/>
                    <a:pt x="82" y="2"/>
                  </a:cubicBezTo>
                  <a:cubicBezTo>
                    <a:pt x="79" y="3"/>
                    <a:pt x="73" y="20"/>
                    <a:pt x="70" y="25"/>
                  </a:cubicBezTo>
                  <a:cubicBezTo>
                    <a:pt x="67" y="29"/>
                    <a:pt x="57" y="33"/>
                    <a:pt x="53" y="33"/>
                  </a:cubicBezTo>
                  <a:cubicBezTo>
                    <a:pt x="48" y="33"/>
                    <a:pt x="48" y="40"/>
                    <a:pt x="44" y="42"/>
                  </a:cubicBezTo>
                  <a:cubicBezTo>
                    <a:pt x="41" y="45"/>
                    <a:pt x="42" y="50"/>
                    <a:pt x="38" y="53"/>
                  </a:cubicBezTo>
                  <a:cubicBezTo>
                    <a:pt x="34" y="56"/>
                    <a:pt x="36" y="67"/>
                    <a:pt x="38" y="70"/>
                  </a:cubicBezTo>
                  <a:cubicBezTo>
                    <a:pt x="40" y="74"/>
                    <a:pt x="30" y="85"/>
                    <a:pt x="25" y="89"/>
                  </a:cubicBezTo>
                  <a:cubicBezTo>
                    <a:pt x="19" y="92"/>
                    <a:pt x="17" y="98"/>
                    <a:pt x="8" y="100"/>
                  </a:cubicBezTo>
                  <a:cubicBezTo>
                    <a:pt x="5" y="100"/>
                    <a:pt x="2" y="102"/>
                    <a:pt x="0" y="104"/>
                  </a:cubicBezTo>
                  <a:cubicBezTo>
                    <a:pt x="14" y="104"/>
                    <a:pt x="35" y="104"/>
                    <a:pt x="42" y="104"/>
                  </a:cubicBezTo>
                  <a:cubicBezTo>
                    <a:pt x="50" y="104"/>
                    <a:pt x="48" y="106"/>
                    <a:pt x="50" y="10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46" name="Freeform 15">
              <a:extLst>
                <a:ext uri="{FF2B5EF4-FFF2-40B4-BE49-F238E27FC236}">
                  <a16:creationId xmlns:a16="http://schemas.microsoft.com/office/drawing/2014/main" id="{673BF047-4DCF-4F3C-9067-9D14EB13F3DE}"/>
                </a:ext>
              </a:extLst>
            </p:cNvPr>
            <p:cNvSpPr>
              <a:spLocks/>
            </p:cNvSpPr>
            <p:nvPr/>
          </p:nvSpPr>
          <p:spPr bwMode="auto">
            <a:xfrm>
              <a:off x="4519613" y="2405063"/>
              <a:ext cx="93663" cy="174625"/>
            </a:xfrm>
            <a:custGeom>
              <a:avLst/>
              <a:gdLst/>
              <a:ahLst/>
              <a:cxnLst>
                <a:cxn ang="0">
                  <a:pos x="13" y="23"/>
                </a:cxn>
                <a:cxn ang="0">
                  <a:pos x="10" y="35"/>
                </a:cxn>
                <a:cxn ang="0">
                  <a:pos x="3" y="42"/>
                </a:cxn>
                <a:cxn ang="0">
                  <a:pos x="7" y="54"/>
                </a:cxn>
                <a:cxn ang="0">
                  <a:pos x="12" y="62"/>
                </a:cxn>
                <a:cxn ang="0">
                  <a:pos x="21" y="68"/>
                </a:cxn>
                <a:cxn ang="0">
                  <a:pos x="26" y="88"/>
                </a:cxn>
                <a:cxn ang="0">
                  <a:pos x="27" y="91"/>
                </a:cxn>
                <a:cxn ang="0">
                  <a:pos x="32" y="87"/>
                </a:cxn>
                <a:cxn ang="0">
                  <a:pos x="34" y="78"/>
                </a:cxn>
                <a:cxn ang="0">
                  <a:pos x="35" y="73"/>
                </a:cxn>
                <a:cxn ang="0">
                  <a:pos x="43" y="65"/>
                </a:cxn>
                <a:cxn ang="0">
                  <a:pos x="48" y="61"/>
                </a:cxn>
                <a:cxn ang="0">
                  <a:pos x="49" y="55"/>
                </a:cxn>
                <a:cxn ang="0">
                  <a:pos x="44" y="51"/>
                </a:cxn>
                <a:cxn ang="0">
                  <a:pos x="40" y="47"/>
                </a:cxn>
                <a:cxn ang="0">
                  <a:pos x="31" y="43"/>
                </a:cxn>
                <a:cxn ang="0">
                  <a:pos x="40" y="35"/>
                </a:cxn>
                <a:cxn ang="0">
                  <a:pos x="40" y="20"/>
                </a:cxn>
                <a:cxn ang="0">
                  <a:pos x="42" y="10"/>
                </a:cxn>
                <a:cxn ang="0">
                  <a:pos x="40" y="6"/>
                </a:cxn>
                <a:cxn ang="0">
                  <a:pos x="35" y="4"/>
                </a:cxn>
                <a:cxn ang="0">
                  <a:pos x="20" y="4"/>
                </a:cxn>
                <a:cxn ang="0">
                  <a:pos x="13" y="5"/>
                </a:cxn>
                <a:cxn ang="0">
                  <a:pos x="13" y="23"/>
                </a:cxn>
              </a:cxnLst>
              <a:rect l="0" t="0" r="r" b="b"/>
              <a:pathLst>
                <a:path w="49" h="91">
                  <a:moveTo>
                    <a:pt x="13" y="23"/>
                  </a:moveTo>
                  <a:cubicBezTo>
                    <a:pt x="16" y="27"/>
                    <a:pt x="13" y="34"/>
                    <a:pt x="10" y="35"/>
                  </a:cubicBezTo>
                  <a:cubicBezTo>
                    <a:pt x="7" y="36"/>
                    <a:pt x="5" y="42"/>
                    <a:pt x="3" y="42"/>
                  </a:cubicBezTo>
                  <a:cubicBezTo>
                    <a:pt x="0" y="42"/>
                    <a:pt x="3" y="52"/>
                    <a:pt x="7" y="54"/>
                  </a:cubicBezTo>
                  <a:cubicBezTo>
                    <a:pt x="12" y="56"/>
                    <a:pt x="12" y="60"/>
                    <a:pt x="12" y="62"/>
                  </a:cubicBezTo>
                  <a:cubicBezTo>
                    <a:pt x="12" y="64"/>
                    <a:pt x="19" y="66"/>
                    <a:pt x="21" y="68"/>
                  </a:cubicBezTo>
                  <a:cubicBezTo>
                    <a:pt x="23" y="71"/>
                    <a:pt x="26" y="84"/>
                    <a:pt x="26" y="88"/>
                  </a:cubicBezTo>
                  <a:cubicBezTo>
                    <a:pt x="26" y="89"/>
                    <a:pt x="26" y="90"/>
                    <a:pt x="27" y="91"/>
                  </a:cubicBezTo>
                  <a:cubicBezTo>
                    <a:pt x="29" y="90"/>
                    <a:pt x="31" y="89"/>
                    <a:pt x="32" y="87"/>
                  </a:cubicBezTo>
                  <a:cubicBezTo>
                    <a:pt x="33" y="84"/>
                    <a:pt x="34" y="79"/>
                    <a:pt x="34" y="78"/>
                  </a:cubicBezTo>
                  <a:cubicBezTo>
                    <a:pt x="33" y="77"/>
                    <a:pt x="33" y="74"/>
                    <a:pt x="35" y="73"/>
                  </a:cubicBezTo>
                  <a:cubicBezTo>
                    <a:pt x="36" y="72"/>
                    <a:pt x="42" y="65"/>
                    <a:pt x="43" y="65"/>
                  </a:cubicBezTo>
                  <a:cubicBezTo>
                    <a:pt x="45" y="64"/>
                    <a:pt x="48" y="65"/>
                    <a:pt x="48" y="61"/>
                  </a:cubicBezTo>
                  <a:cubicBezTo>
                    <a:pt x="48" y="60"/>
                    <a:pt x="48" y="58"/>
                    <a:pt x="49" y="55"/>
                  </a:cubicBezTo>
                  <a:cubicBezTo>
                    <a:pt x="46" y="54"/>
                    <a:pt x="44" y="52"/>
                    <a:pt x="44" y="51"/>
                  </a:cubicBezTo>
                  <a:cubicBezTo>
                    <a:pt x="44" y="49"/>
                    <a:pt x="41" y="45"/>
                    <a:pt x="40" y="47"/>
                  </a:cubicBezTo>
                  <a:cubicBezTo>
                    <a:pt x="38" y="49"/>
                    <a:pt x="32" y="47"/>
                    <a:pt x="31" y="43"/>
                  </a:cubicBezTo>
                  <a:cubicBezTo>
                    <a:pt x="30" y="39"/>
                    <a:pt x="35" y="39"/>
                    <a:pt x="40" y="35"/>
                  </a:cubicBezTo>
                  <a:cubicBezTo>
                    <a:pt x="44" y="31"/>
                    <a:pt x="45" y="24"/>
                    <a:pt x="40" y="20"/>
                  </a:cubicBezTo>
                  <a:cubicBezTo>
                    <a:pt x="35" y="16"/>
                    <a:pt x="38" y="14"/>
                    <a:pt x="42" y="10"/>
                  </a:cubicBezTo>
                  <a:cubicBezTo>
                    <a:pt x="45" y="7"/>
                    <a:pt x="42" y="5"/>
                    <a:pt x="40" y="6"/>
                  </a:cubicBezTo>
                  <a:cubicBezTo>
                    <a:pt x="39" y="8"/>
                    <a:pt x="36" y="8"/>
                    <a:pt x="35" y="4"/>
                  </a:cubicBezTo>
                  <a:cubicBezTo>
                    <a:pt x="35" y="0"/>
                    <a:pt x="24" y="0"/>
                    <a:pt x="20" y="4"/>
                  </a:cubicBezTo>
                  <a:cubicBezTo>
                    <a:pt x="18" y="5"/>
                    <a:pt x="16" y="5"/>
                    <a:pt x="13" y="5"/>
                  </a:cubicBezTo>
                  <a:cubicBezTo>
                    <a:pt x="12" y="12"/>
                    <a:pt x="12" y="20"/>
                    <a:pt x="13" y="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47" name="Freeform 16">
              <a:extLst>
                <a:ext uri="{FF2B5EF4-FFF2-40B4-BE49-F238E27FC236}">
                  <a16:creationId xmlns:a16="http://schemas.microsoft.com/office/drawing/2014/main" id="{5709EAF4-099A-4BC8-97CC-C5BC7B2107A2}"/>
                </a:ext>
              </a:extLst>
            </p:cNvPr>
            <p:cNvSpPr>
              <a:spLocks/>
            </p:cNvSpPr>
            <p:nvPr/>
          </p:nvSpPr>
          <p:spPr bwMode="auto">
            <a:xfrm>
              <a:off x="4171950" y="2411413"/>
              <a:ext cx="449263" cy="430213"/>
            </a:xfrm>
            <a:custGeom>
              <a:avLst/>
              <a:gdLst/>
              <a:ahLst/>
              <a:cxnLst>
                <a:cxn ang="0">
                  <a:pos x="81" y="43"/>
                </a:cxn>
                <a:cxn ang="0">
                  <a:pos x="82" y="53"/>
                </a:cxn>
                <a:cxn ang="0">
                  <a:pos x="86" y="61"/>
                </a:cxn>
                <a:cxn ang="0">
                  <a:pos x="84" y="65"/>
                </a:cxn>
                <a:cxn ang="0">
                  <a:pos x="67" y="66"/>
                </a:cxn>
                <a:cxn ang="0">
                  <a:pos x="61" y="70"/>
                </a:cxn>
                <a:cxn ang="0">
                  <a:pos x="57" y="73"/>
                </a:cxn>
                <a:cxn ang="0">
                  <a:pos x="55" y="80"/>
                </a:cxn>
                <a:cxn ang="0">
                  <a:pos x="50" y="83"/>
                </a:cxn>
                <a:cxn ang="0">
                  <a:pos x="42" y="86"/>
                </a:cxn>
                <a:cxn ang="0">
                  <a:pos x="36" y="93"/>
                </a:cxn>
                <a:cxn ang="0">
                  <a:pos x="26" y="95"/>
                </a:cxn>
                <a:cxn ang="0">
                  <a:pos x="19" y="97"/>
                </a:cxn>
                <a:cxn ang="0">
                  <a:pos x="1" y="109"/>
                </a:cxn>
                <a:cxn ang="0">
                  <a:pos x="1" y="124"/>
                </a:cxn>
                <a:cxn ang="0">
                  <a:pos x="3" y="126"/>
                </a:cxn>
                <a:cxn ang="0">
                  <a:pos x="112" y="199"/>
                </a:cxn>
                <a:cxn ang="0">
                  <a:pos x="120" y="209"/>
                </a:cxn>
                <a:cxn ang="0">
                  <a:pos x="132" y="213"/>
                </a:cxn>
                <a:cxn ang="0">
                  <a:pos x="138" y="225"/>
                </a:cxn>
                <a:cxn ang="0">
                  <a:pos x="149" y="223"/>
                </a:cxn>
                <a:cxn ang="0">
                  <a:pos x="166" y="217"/>
                </a:cxn>
                <a:cxn ang="0">
                  <a:pos x="187" y="201"/>
                </a:cxn>
                <a:cxn ang="0">
                  <a:pos x="235" y="171"/>
                </a:cxn>
                <a:cxn ang="0">
                  <a:pos x="235" y="171"/>
                </a:cxn>
                <a:cxn ang="0">
                  <a:pos x="230" y="161"/>
                </a:cxn>
                <a:cxn ang="0">
                  <a:pos x="221" y="158"/>
                </a:cxn>
                <a:cxn ang="0">
                  <a:pos x="214" y="154"/>
                </a:cxn>
                <a:cxn ang="0">
                  <a:pos x="212" y="145"/>
                </a:cxn>
                <a:cxn ang="0">
                  <a:pos x="207" y="138"/>
                </a:cxn>
                <a:cxn ang="0">
                  <a:pos x="212" y="133"/>
                </a:cxn>
                <a:cxn ang="0">
                  <a:pos x="211" y="127"/>
                </a:cxn>
                <a:cxn ang="0">
                  <a:pos x="211" y="120"/>
                </a:cxn>
                <a:cxn ang="0">
                  <a:pos x="211" y="113"/>
                </a:cxn>
                <a:cxn ang="0">
                  <a:pos x="212" y="101"/>
                </a:cxn>
                <a:cxn ang="0">
                  <a:pos x="207" y="91"/>
                </a:cxn>
                <a:cxn ang="0">
                  <a:pos x="209" y="88"/>
                </a:cxn>
                <a:cxn ang="0">
                  <a:pos x="208" y="85"/>
                </a:cxn>
                <a:cxn ang="0">
                  <a:pos x="203" y="65"/>
                </a:cxn>
                <a:cxn ang="0">
                  <a:pos x="194" y="59"/>
                </a:cxn>
                <a:cxn ang="0">
                  <a:pos x="189" y="51"/>
                </a:cxn>
                <a:cxn ang="0">
                  <a:pos x="185" y="39"/>
                </a:cxn>
                <a:cxn ang="0">
                  <a:pos x="192" y="32"/>
                </a:cxn>
                <a:cxn ang="0">
                  <a:pos x="195" y="20"/>
                </a:cxn>
                <a:cxn ang="0">
                  <a:pos x="195" y="2"/>
                </a:cxn>
                <a:cxn ang="0">
                  <a:pos x="185" y="0"/>
                </a:cxn>
                <a:cxn ang="0">
                  <a:pos x="173" y="1"/>
                </a:cxn>
                <a:cxn ang="0">
                  <a:pos x="158" y="5"/>
                </a:cxn>
                <a:cxn ang="0">
                  <a:pos x="115" y="7"/>
                </a:cxn>
                <a:cxn ang="0">
                  <a:pos x="98" y="16"/>
                </a:cxn>
                <a:cxn ang="0">
                  <a:pos x="80" y="26"/>
                </a:cxn>
                <a:cxn ang="0">
                  <a:pos x="76" y="27"/>
                </a:cxn>
                <a:cxn ang="0">
                  <a:pos x="78" y="31"/>
                </a:cxn>
                <a:cxn ang="0">
                  <a:pos x="81" y="43"/>
                </a:cxn>
              </a:cxnLst>
              <a:rect l="0" t="0" r="r" b="b"/>
              <a:pathLst>
                <a:path w="235" h="225">
                  <a:moveTo>
                    <a:pt x="81" y="43"/>
                  </a:moveTo>
                  <a:cubicBezTo>
                    <a:pt x="81" y="47"/>
                    <a:pt x="80" y="53"/>
                    <a:pt x="82" y="53"/>
                  </a:cubicBezTo>
                  <a:cubicBezTo>
                    <a:pt x="84" y="53"/>
                    <a:pt x="86" y="59"/>
                    <a:pt x="86" y="61"/>
                  </a:cubicBezTo>
                  <a:cubicBezTo>
                    <a:pt x="87" y="62"/>
                    <a:pt x="86" y="65"/>
                    <a:pt x="84" y="65"/>
                  </a:cubicBezTo>
                  <a:cubicBezTo>
                    <a:pt x="81" y="65"/>
                    <a:pt x="67" y="64"/>
                    <a:pt x="67" y="66"/>
                  </a:cubicBezTo>
                  <a:cubicBezTo>
                    <a:pt x="67" y="68"/>
                    <a:pt x="64" y="70"/>
                    <a:pt x="61" y="70"/>
                  </a:cubicBezTo>
                  <a:cubicBezTo>
                    <a:pt x="57" y="70"/>
                    <a:pt x="57" y="69"/>
                    <a:pt x="57" y="73"/>
                  </a:cubicBezTo>
                  <a:cubicBezTo>
                    <a:pt x="56" y="76"/>
                    <a:pt x="58" y="80"/>
                    <a:pt x="55" y="80"/>
                  </a:cubicBezTo>
                  <a:cubicBezTo>
                    <a:pt x="53" y="80"/>
                    <a:pt x="54" y="83"/>
                    <a:pt x="50" y="83"/>
                  </a:cubicBezTo>
                  <a:cubicBezTo>
                    <a:pt x="47" y="83"/>
                    <a:pt x="42" y="83"/>
                    <a:pt x="42" y="86"/>
                  </a:cubicBezTo>
                  <a:cubicBezTo>
                    <a:pt x="42" y="89"/>
                    <a:pt x="40" y="92"/>
                    <a:pt x="36" y="93"/>
                  </a:cubicBezTo>
                  <a:cubicBezTo>
                    <a:pt x="32" y="93"/>
                    <a:pt x="26" y="92"/>
                    <a:pt x="26" y="95"/>
                  </a:cubicBezTo>
                  <a:cubicBezTo>
                    <a:pt x="26" y="98"/>
                    <a:pt x="21" y="96"/>
                    <a:pt x="19" y="97"/>
                  </a:cubicBezTo>
                  <a:cubicBezTo>
                    <a:pt x="16" y="99"/>
                    <a:pt x="1" y="107"/>
                    <a:pt x="1" y="109"/>
                  </a:cubicBezTo>
                  <a:cubicBezTo>
                    <a:pt x="0" y="110"/>
                    <a:pt x="1" y="117"/>
                    <a:pt x="1" y="124"/>
                  </a:cubicBezTo>
                  <a:cubicBezTo>
                    <a:pt x="1" y="125"/>
                    <a:pt x="2" y="126"/>
                    <a:pt x="3" y="126"/>
                  </a:cubicBezTo>
                  <a:cubicBezTo>
                    <a:pt x="9" y="129"/>
                    <a:pt x="109" y="196"/>
                    <a:pt x="112" y="199"/>
                  </a:cubicBezTo>
                  <a:cubicBezTo>
                    <a:pt x="116" y="202"/>
                    <a:pt x="120" y="209"/>
                    <a:pt x="120" y="209"/>
                  </a:cubicBezTo>
                  <a:cubicBezTo>
                    <a:pt x="120" y="209"/>
                    <a:pt x="127" y="210"/>
                    <a:pt x="132" y="213"/>
                  </a:cubicBezTo>
                  <a:cubicBezTo>
                    <a:pt x="138" y="217"/>
                    <a:pt x="138" y="225"/>
                    <a:pt x="138" y="225"/>
                  </a:cubicBezTo>
                  <a:cubicBezTo>
                    <a:pt x="138" y="225"/>
                    <a:pt x="145" y="224"/>
                    <a:pt x="149" y="223"/>
                  </a:cubicBezTo>
                  <a:cubicBezTo>
                    <a:pt x="153" y="222"/>
                    <a:pt x="166" y="217"/>
                    <a:pt x="166" y="217"/>
                  </a:cubicBezTo>
                  <a:cubicBezTo>
                    <a:pt x="187" y="201"/>
                    <a:pt x="187" y="201"/>
                    <a:pt x="187" y="201"/>
                  </a:cubicBezTo>
                  <a:cubicBezTo>
                    <a:pt x="235" y="171"/>
                    <a:pt x="235" y="171"/>
                    <a:pt x="235" y="171"/>
                  </a:cubicBezTo>
                  <a:cubicBezTo>
                    <a:pt x="235" y="171"/>
                    <a:pt x="235" y="171"/>
                    <a:pt x="235" y="171"/>
                  </a:cubicBezTo>
                  <a:cubicBezTo>
                    <a:pt x="234" y="165"/>
                    <a:pt x="232" y="161"/>
                    <a:pt x="230" y="161"/>
                  </a:cubicBezTo>
                  <a:cubicBezTo>
                    <a:pt x="227" y="161"/>
                    <a:pt x="225" y="158"/>
                    <a:pt x="221" y="158"/>
                  </a:cubicBezTo>
                  <a:cubicBezTo>
                    <a:pt x="218" y="158"/>
                    <a:pt x="214" y="157"/>
                    <a:pt x="214" y="154"/>
                  </a:cubicBezTo>
                  <a:cubicBezTo>
                    <a:pt x="213" y="151"/>
                    <a:pt x="215" y="149"/>
                    <a:pt x="212" y="145"/>
                  </a:cubicBezTo>
                  <a:cubicBezTo>
                    <a:pt x="210" y="141"/>
                    <a:pt x="207" y="140"/>
                    <a:pt x="207" y="138"/>
                  </a:cubicBezTo>
                  <a:cubicBezTo>
                    <a:pt x="207" y="136"/>
                    <a:pt x="212" y="133"/>
                    <a:pt x="212" y="133"/>
                  </a:cubicBezTo>
                  <a:cubicBezTo>
                    <a:pt x="213" y="132"/>
                    <a:pt x="211" y="129"/>
                    <a:pt x="211" y="127"/>
                  </a:cubicBezTo>
                  <a:cubicBezTo>
                    <a:pt x="211" y="126"/>
                    <a:pt x="209" y="122"/>
                    <a:pt x="211" y="120"/>
                  </a:cubicBezTo>
                  <a:cubicBezTo>
                    <a:pt x="212" y="118"/>
                    <a:pt x="213" y="116"/>
                    <a:pt x="211" y="113"/>
                  </a:cubicBezTo>
                  <a:cubicBezTo>
                    <a:pt x="210" y="109"/>
                    <a:pt x="214" y="106"/>
                    <a:pt x="212" y="101"/>
                  </a:cubicBezTo>
                  <a:cubicBezTo>
                    <a:pt x="210" y="96"/>
                    <a:pt x="206" y="92"/>
                    <a:pt x="207" y="91"/>
                  </a:cubicBezTo>
                  <a:cubicBezTo>
                    <a:pt x="207" y="90"/>
                    <a:pt x="208" y="89"/>
                    <a:pt x="209" y="88"/>
                  </a:cubicBezTo>
                  <a:cubicBezTo>
                    <a:pt x="208" y="87"/>
                    <a:pt x="208" y="86"/>
                    <a:pt x="208" y="85"/>
                  </a:cubicBezTo>
                  <a:cubicBezTo>
                    <a:pt x="208" y="81"/>
                    <a:pt x="205" y="68"/>
                    <a:pt x="203" y="65"/>
                  </a:cubicBezTo>
                  <a:cubicBezTo>
                    <a:pt x="201" y="63"/>
                    <a:pt x="194" y="61"/>
                    <a:pt x="194" y="59"/>
                  </a:cubicBezTo>
                  <a:cubicBezTo>
                    <a:pt x="194" y="57"/>
                    <a:pt x="194" y="53"/>
                    <a:pt x="189" y="51"/>
                  </a:cubicBezTo>
                  <a:cubicBezTo>
                    <a:pt x="185" y="49"/>
                    <a:pt x="182" y="39"/>
                    <a:pt x="185" y="39"/>
                  </a:cubicBezTo>
                  <a:cubicBezTo>
                    <a:pt x="187" y="39"/>
                    <a:pt x="189" y="33"/>
                    <a:pt x="192" y="32"/>
                  </a:cubicBezTo>
                  <a:cubicBezTo>
                    <a:pt x="195" y="31"/>
                    <a:pt x="198" y="24"/>
                    <a:pt x="195" y="20"/>
                  </a:cubicBezTo>
                  <a:cubicBezTo>
                    <a:pt x="194" y="17"/>
                    <a:pt x="194" y="9"/>
                    <a:pt x="195" y="2"/>
                  </a:cubicBezTo>
                  <a:cubicBezTo>
                    <a:pt x="191" y="2"/>
                    <a:pt x="186" y="1"/>
                    <a:pt x="185" y="0"/>
                  </a:cubicBezTo>
                  <a:cubicBezTo>
                    <a:pt x="183" y="0"/>
                    <a:pt x="177" y="1"/>
                    <a:pt x="173" y="1"/>
                  </a:cubicBezTo>
                  <a:cubicBezTo>
                    <a:pt x="170" y="2"/>
                    <a:pt x="161" y="7"/>
                    <a:pt x="158" y="5"/>
                  </a:cubicBezTo>
                  <a:cubicBezTo>
                    <a:pt x="155" y="2"/>
                    <a:pt x="124" y="7"/>
                    <a:pt x="115" y="7"/>
                  </a:cubicBezTo>
                  <a:cubicBezTo>
                    <a:pt x="107" y="7"/>
                    <a:pt x="103" y="16"/>
                    <a:pt x="98" y="16"/>
                  </a:cubicBezTo>
                  <a:cubicBezTo>
                    <a:pt x="93" y="16"/>
                    <a:pt x="85" y="21"/>
                    <a:pt x="80" y="26"/>
                  </a:cubicBezTo>
                  <a:cubicBezTo>
                    <a:pt x="79" y="27"/>
                    <a:pt x="78" y="27"/>
                    <a:pt x="76" y="27"/>
                  </a:cubicBezTo>
                  <a:cubicBezTo>
                    <a:pt x="77" y="29"/>
                    <a:pt x="77" y="30"/>
                    <a:pt x="78" y="31"/>
                  </a:cubicBezTo>
                  <a:cubicBezTo>
                    <a:pt x="80" y="34"/>
                    <a:pt x="81" y="38"/>
                    <a:pt x="81" y="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48" name="Freeform 17">
              <a:extLst>
                <a:ext uri="{FF2B5EF4-FFF2-40B4-BE49-F238E27FC236}">
                  <a16:creationId xmlns:a16="http://schemas.microsoft.com/office/drawing/2014/main" id="{3BB2870E-C7F7-405C-BDA2-C3D165CB2764}"/>
                </a:ext>
              </a:extLst>
            </p:cNvPr>
            <p:cNvSpPr>
              <a:spLocks/>
            </p:cNvSpPr>
            <p:nvPr/>
          </p:nvSpPr>
          <p:spPr bwMode="auto">
            <a:xfrm>
              <a:off x="4565650" y="2509838"/>
              <a:ext cx="328613" cy="315913"/>
            </a:xfrm>
            <a:custGeom>
              <a:avLst/>
              <a:gdLst/>
              <a:ahLst/>
              <a:cxnLst>
                <a:cxn ang="0">
                  <a:pos x="19" y="10"/>
                </a:cxn>
                <a:cxn ang="0">
                  <a:pos x="11" y="18"/>
                </a:cxn>
                <a:cxn ang="0">
                  <a:pos x="10" y="23"/>
                </a:cxn>
                <a:cxn ang="0">
                  <a:pos x="8" y="32"/>
                </a:cxn>
                <a:cxn ang="0">
                  <a:pos x="1" y="39"/>
                </a:cxn>
                <a:cxn ang="0">
                  <a:pos x="6" y="49"/>
                </a:cxn>
                <a:cxn ang="0">
                  <a:pos x="5" y="61"/>
                </a:cxn>
                <a:cxn ang="0">
                  <a:pos x="5" y="68"/>
                </a:cxn>
                <a:cxn ang="0">
                  <a:pos x="5" y="75"/>
                </a:cxn>
                <a:cxn ang="0">
                  <a:pos x="6" y="81"/>
                </a:cxn>
                <a:cxn ang="0">
                  <a:pos x="1" y="86"/>
                </a:cxn>
                <a:cxn ang="0">
                  <a:pos x="6" y="93"/>
                </a:cxn>
                <a:cxn ang="0">
                  <a:pos x="8" y="102"/>
                </a:cxn>
                <a:cxn ang="0">
                  <a:pos x="15" y="106"/>
                </a:cxn>
                <a:cxn ang="0">
                  <a:pos x="24" y="109"/>
                </a:cxn>
                <a:cxn ang="0">
                  <a:pos x="29" y="119"/>
                </a:cxn>
                <a:cxn ang="0">
                  <a:pos x="46" y="122"/>
                </a:cxn>
                <a:cxn ang="0">
                  <a:pos x="53" y="129"/>
                </a:cxn>
                <a:cxn ang="0">
                  <a:pos x="72" y="119"/>
                </a:cxn>
                <a:cxn ang="0">
                  <a:pos x="158" y="165"/>
                </a:cxn>
                <a:cxn ang="0">
                  <a:pos x="158" y="159"/>
                </a:cxn>
                <a:cxn ang="0">
                  <a:pos x="169" y="159"/>
                </a:cxn>
                <a:cxn ang="0">
                  <a:pos x="169" y="48"/>
                </a:cxn>
                <a:cxn ang="0">
                  <a:pos x="169" y="32"/>
                </a:cxn>
                <a:cxn ang="0">
                  <a:pos x="170" y="18"/>
                </a:cxn>
                <a:cxn ang="0">
                  <a:pos x="171" y="15"/>
                </a:cxn>
                <a:cxn ang="0">
                  <a:pos x="171" y="15"/>
                </a:cxn>
                <a:cxn ang="0">
                  <a:pos x="156" y="11"/>
                </a:cxn>
                <a:cxn ang="0">
                  <a:pos x="138" y="2"/>
                </a:cxn>
                <a:cxn ang="0">
                  <a:pos x="113" y="15"/>
                </a:cxn>
                <a:cxn ang="0">
                  <a:pos x="115" y="29"/>
                </a:cxn>
                <a:cxn ang="0">
                  <a:pos x="97" y="29"/>
                </a:cxn>
                <a:cxn ang="0">
                  <a:pos x="77" y="22"/>
                </a:cxn>
                <a:cxn ang="0">
                  <a:pos x="65" y="14"/>
                </a:cxn>
                <a:cxn ang="0">
                  <a:pos x="58" y="7"/>
                </a:cxn>
                <a:cxn ang="0">
                  <a:pos x="38" y="3"/>
                </a:cxn>
                <a:cxn ang="0">
                  <a:pos x="25" y="0"/>
                </a:cxn>
                <a:cxn ang="0">
                  <a:pos x="24" y="6"/>
                </a:cxn>
                <a:cxn ang="0">
                  <a:pos x="19" y="10"/>
                </a:cxn>
              </a:cxnLst>
              <a:rect l="0" t="0" r="r" b="b"/>
              <a:pathLst>
                <a:path w="172" h="165">
                  <a:moveTo>
                    <a:pt x="19" y="10"/>
                  </a:moveTo>
                  <a:cubicBezTo>
                    <a:pt x="18" y="10"/>
                    <a:pt x="12" y="17"/>
                    <a:pt x="11" y="18"/>
                  </a:cubicBezTo>
                  <a:cubicBezTo>
                    <a:pt x="9" y="19"/>
                    <a:pt x="9" y="22"/>
                    <a:pt x="10" y="23"/>
                  </a:cubicBezTo>
                  <a:cubicBezTo>
                    <a:pt x="10" y="24"/>
                    <a:pt x="9" y="29"/>
                    <a:pt x="8" y="32"/>
                  </a:cubicBezTo>
                  <a:cubicBezTo>
                    <a:pt x="6" y="35"/>
                    <a:pt x="1" y="37"/>
                    <a:pt x="1" y="39"/>
                  </a:cubicBezTo>
                  <a:cubicBezTo>
                    <a:pt x="0" y="40"/>
                    <a:pt x="4" y="44"/>
                    <a:pt x="6" y="49"/>
                  </a:cubicBezTo>
                  <a:cubicBezTo>
                    <a:pt x="8" y="54"/>
                    <a:pt x="4" y="57"/>
                    <a:pt x="5" y="61"/>
                  </a:cubicBezTo>
                  <a:cubicBezTo>
                    <a:pt x="7" y="64"/>
                    <a:pt x="6" y="66"/>
                    <a:pt x="5" y="68"/>
                  </a:cubicBezTo>
                  <a:cubicBezTo>
                    <a:pt x="3" y="70"/>
                    <a:pt x="5" y="74"/>
                    <a:pt x="5" y="75"/>
                  </a:cubicBezTo>
                  <a:cubicBezTo>
                    <a:pt x="5" y="77"/>
                    <a:pt x="7" y="80"/>
                    <a:pt x="6" y="81"/>
                  </a:cubicBezTo>
                  <a:cubicBezTo>
                    <a:pt x="6" y="81"/>
                    <a:pt x="1" y="84"/>
                    <a:pt x="1" y="86"/>
                  </a:cubicBezTo>
                  <a:cubicBezTo>
                    <a:pt x="1" y="88"/>
                    <a:pt x="4" y="89"/>
                    <a:pt x="6" y="93"/>
                  </a:cubicBezTo>
                  <a:cubicBezTo>
                    <a:pt x="9" y="97"/>
                    <a:pt x="7" y="99"/>
                    <a:pt x="8" y="102"/>
                  </a:cubicBezTo>
                  <a:cubicBezTo>
                    <a:pt x="8" y="105"/>
                    <a:pt x="12" y="106"/>
                    <a:pt x="15" y="106"/>
                  </a:cubicBezTo>
                  <a:cubicBezTo>
                    <a:pt x="19" y="106"/>
                    <a:pt x="21" y="109"/>
                    <a:pt x="24" y="109"/>
                  </a:cubicBezTo>
                  <a:cubicBezTo>
                    <a:pt x="26" y="109"/>
                    <a:pt x="28" y="113"/>
                    <a:pt x="29" y="119"/>
                  </a:cubicBezTo>
                  <a:cubicBezTo>
                    <a:pt x="31" y="119"/>
                    <a:pt x="41" y="119"/>
                    <a:pt x="46" y="122"/>
                  </a:cubicBezTo>
                  <a:cubicBezTo>
                    <a:pt x="51" y="125"/>
                    <a:pt x="53" y="129"/>
                    <a:pt x="53" y="129"/>
                  </a:cubicBezTo>
                  <a:cubicBezTo>
                    <a:pt x="72" y="119"/>
                    <a:pt x="72" y="119"/>
                    <a:pt x="72" y="119"/>
                  </a:cubicBezTo>
                  <a:cubicBezTo>
                    <a:pt x="158" y="165"/>
                    <a:pt x="158" y="165"/>
                    <a:pt x="158" y="165"/>
                  </a:cubicBezTo>
                  <a:cubicBezTo>
                    <a:pt x="158" y="159"/>
                    <a:pt x="158" y="159"/>
                    <a:pt x="158" y="159"/>
                  </a:cubicBezTo>
                  <a:cubicBezTo>
                    <a:pt x="169" y="159"/>
                    <a:pt x="169" y="159"/>
                    <a:pt x="169" y="159"/>
                  </a:cubicBezTo>
                  <a:cubicBezTo>
                    <a:pt x="169" y="159"/>
                    <a:pt x="169" y="56"/>
                    <a:pt x="169" y="48"/>
                  </a:cubicBezTo>
                  <a:cubicBezTo>
                    <a:pt x="169" y="41"/>
                    <a:pt x="165" y="36"/>
                    <a:pt x="169" y="32"/>
                  </a:cubicBezTo>
                  <a:cubicBezTo>
                    <a:pt x="172" y="27"/>
                    <a:pt x="167" y="25"/>
                    <a:pt x="170" y="18"/>
                  </a:cubicBezTo>
                  <a:cubicBezTo>
                    <a:pt x="170" y="17"/>
                    <a:pt x="171" y="16"/>
                    <a:pt x="171" y="15"/>
                  </a:cubicBezTo>
                  <a:cubicBezTo>
                    <a:pt x="171" y="15"/>
                    <a:pt x="171" y="15"/>
                    <a:pt x="171" y="15"/>
                  </a:cubicBezTo>
                  <a:cubicBezTo>
                    <a:pt x="170" y="12"/>
                    <a:pt x="165" y="12"/>
                    <a:pt x="156" y="11"/>
                  </a:cubicBezTo>
                  <a:cubicBezTo>
                    <a:pt x="146" y="9"/>
                    <a:pt x="149" y="2"/>
                    <a:pt x="138" y="2"/>
                  </a:cubicBezTo>
                  <a:cubicBezTo>
                    <a:pt x="127" y="1"/>
                    <a:pt x="113" y="10"/>
                    <a:pt x="113" y="15"/>
                  </a:cubicBezTo>
                  <a:cubicBezTo>
                    <a:pt x="113" y="19"/>
                    <a:pt x="118" y="24"/>
                    <a:pt x="115" y="29"/>
                  </a:cubicBezTo>
                  <a:cubicBezTo>
                    <a:pt x="111" y="34"/>
                    <a:pt x="103" y="35"/>
                    <a:pt x="97" y="29"/>
                  </a:cubicBezTo>
                  <a:cubicBezTo>
                    <a:pt x="92" y="24"/>
                    <a:pt x="83" y="22"/>
                    <a:pt x="77" y="22"/>
                  </a:cubicBezTo>
                  <a:cubicBezTo>
                    <a:pt x="70" y="22"/>
                    <a:pt x="65" y="18"/>
                    <a:pt x="65" y="14"/>
                  </a:cubicBezTo>
                  <a:cubicBezTo>
                    <a:pt x="66" y="10"/>
                    <a:pt x="64" y="9"/>
                    <a:pt x="58" y="7"/>
                  </a:cubicBezTo>
                  <a:cubicBezTo>
                    <a:pt x="52" y="6"/>
                    <a:pt x="48" y="2"/>
                    <a:pt x="38" y="3"/>
                  </a:cubicBezTo>
                  <a:cubicBezTo>
                    <a:pt x="32" y="4"/>
                    <a:pt x="28" y="2"/>
                    <a:pt x="25" y="0"/>
                  </a:cubicBezTo>
                  <a:cubicBezTo>
                    <a:pt x="24" y="3"/>
                    <a:pt x="24" y="5"/>
                    <a:pt x="24" y="6"/>
                  </a:cubicBezTo>
                  <a:cubicBezTo>
                    <a:pt x="24" y="10"/>
                    <a:pt x="21" y="9"/>
                    <a:pt x="19" y="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49" name="Freeform 18">
              <a:extLst>
                <a:ext uri="{FF2B5EF4-FFF2-40B4-BE49-F238E27FC236}">
                  <a16:creationId xmlns:a16="http://schemas.microsoft.com/office/drawing/2014/main" id="{73EA628E-35FB-44CD-A068-A5823C1FB209}"/>
                </a:ext>
              </a:extLst>
            </p:cNvPr>
            <p:cNvSpPr>
              <a:spLocks/>
            </p:cNvSpPr>
            <p:nvPr/>
          </p:nvSpPr>
          <p:spPr bwMode="auto">
            <a:xfrm>
              <a:off x="4002088" y="2949575"/>
              <a:ext cx="61913" cy="22225"/>
            </a:xfrm>
            <a:custGeom>
              <a:avLst/>
              <a:gdLst/>
              <a:ahLst/>
              <a:cxnLst>
                <a:cxn ang="0">
                  <a:pos x="16" y="7"/>
                </a:cxn>
                <a:cxn ang="0">
                  <a:pos x="25" y="10"/>
                </a:cxn>
                <a:cxn ang="0">
                  <a:pos x="32" y="8"/>
                </a:cxn>
                <a:cxn ang="0">
                  <a:pos x="26" y="7"/>
                </a:cxn>
                <a:cxn ang="0">
                  <a:pos x="15" y="2"/>
                </a:cxn>
                <a:cxn ang="0">
                  <a:pos x="1" y="5"/>
                </a:cxn>
                <a:cxn ang="0">
                  <a:pos x="0" y="11"/>
                </a:cxn>
                <a:cxn ang="0">
                  <a:pos x="3" y="11"/>
                </a:cxn>
                <a:cxn ang="0">
                  <a:pos x="16" y="7"/>
                </a:cxn>
              </a:cxnLst>
              <a:rect l="0" t="0" r="r" b="b"/>
              <a:pathLst>
                <a:path w="32" h="11">
                  <a:moveTo>
                    <a:pt x="16" y="7"/>
                  </a:moveTo>
                  <a:cubicBezTo>
                    <a:pt x="18" y="5"/>
                    <a:pt x="22" y="9"/>
                    <a:pt x="25" y="10"/>
                  </a:cubicBezTo>
                  <a:cubicBezTo>
                    <a:pt x="29" y="10"/>
                    <a:pt x="32" y="8"/>
                    <a:pt x="32" y="8"/>
                  </a:cubicBezTo>
                  <a:cubicBezTo>
                    <a:pt x="32" y="8"/>
                    <a:pt x="32" y="7"/>
                    <a:pt x="26" y="7"/>
                  </a:cubicBezTo>
                  <a:cubicBezTo>
                    <a:pt x="21" y="7"/>
                    <a:pt x="20" y="0"/>
                    <a:pt x="15" y="2"/>
                  </a:cubicBezTo>
                  <a:cubicBezTo>
                    <a:pt x="10" y="5"/>
                    <a:pt x="7" y="5"/>
                    <a:pt x="1" y="5"/>
                  </a:cubicBezTo>
                  <a:cubicBezTo>
                    <a:pt x="1" y="6"/>
                    <a:pt x="0" y="9"/>
                    <a:pt x="0" y="11"/>
                  </a:cubicBezTo>
                  <a:cubicBezTo>
                    <a:pt x="1" y="11"/>
                    <a:pt x="2" y="11"/>
                    <a:pt x="3" y="11"/>
                  </a:cubicBezTo>
                  <a:cubicBezTo>
                    <a:pt x="6" y="11"/>
                    <a:pt x="13" y="9"/>
                    <a:pt x="16"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50" name="Freeform 19">
              <a:extLst>
                <a:ext uri="{FF2B5EF4-FFF2-40B4-BE49-F238E27FC236}">
                  <a16:creationId xmlns:a16="http://schemas.microsoft.com/office/drawing/2014/main" id="{59D7124E-F5CD-4028-A2D1-4D57172BE583}"/>
                </a:ext>
              </a:extLst>
            </p:cNvPr>
            <p:cNvSpPr>
              <a:spLocks/>
            </p:cNvSpPr>
            <p:nvPr/>
          </p:nvSpPr>
          <p:spPr bwMode="auto">
            <a:xfrm>
              <a:off x="3989388" y="2890838"/>
              <a:ext cx="125413" cy="101600"/>
            </a:xfrm>
            <a:custGeom>
              <a:avLst/>
              <a:gdLst/>
              <a:ahLst/>
              <a:cxnLst>
                <a:cxn ang="0">
                  <a:pos x="15" y="51"/>
                </a:cxn>
                <a:cxn ang="0">
                  <a:pos x="21" y="48"/>
                </a:cxn>
                <a:cxn ang="0">
                  <a:pos x="37" y="47"/>
                </a:cxn>
                <a:cxn ang="0">
                  <a:pos x="40" y="48"/>
                </a:cxn>
                <a:cxn ang="0">
                  <a:pos x="40" y="47"/>
                </a:cxn>
                <a:cxn ang="0">
                  <a:pos x="48" y="50"/>
                </a:cxn>
                <a:cxn ang="0">
                  <a:pos x="65" y="51"/>
                </a:cxn>
                <a:cxn ang="0">
                  <a:pos x="66" y="50"/>
                </a:cxn>
                <a:cxn ang="0">
                  <a:pos x="66" y="43"/>
                </a:cxn>
                <a:cxn ang="0">
                  <a:pos x="60" y="36"/>
                </a:cxn>
                <a:cxn ang="0">
                  <a:pos x="58" y="29"/>
                </a:cxn>
                <a:cxn ang="0">
                  <a:pos x="56" y="26"/>
                </a:cxn>
                <a:cxn ang="0">
                  <a:pos x="50" y="18"/>
                </a:cxn>
                <a:cxn ang="0">
                  <a:pos x="42" y="8"/>
                </a:cxn>
                <a:cxn ang="0">
                  <a:pos x="38" y="8"/>
                </a:cxn>
                <a:cxn ang="0">
                  <a:pos x="32" y="2"/>
                </a:cxn>
                <a:cxn ang="0">
                  <a:pos x="23" y="3"/>
                </a:cxn>
                <a:cxn ang="0">
                  <a:pos x="13" y="3"/>
                </a:cxn>
                <a:cxn ang="0">
                  <a:pos x="6" y="8"/>
                </a:cxn>
                <a:cxn ang="0">
                  <a:pos x="6" y="8"/>
                </a:cxn>
                <a:cxn ang="0">
                  <a:pos x="3" y="18"/>
                </a:cxn>
                <a:cxn ang="0">
                  <a:pos x="7" y="34"/>
                </a:cxn>
                <a:cxn ang="0">
                  <a:pos x="8" y="36"/>
                </a:cxn>
                <a:cxn ang="0">
                  <a:pos x="22" y="33"/>
                </a:cxn>
                <a:cxn ang="0">
                  <a:pos x="33" y="38"/>
                </a:cxn>
                <a:cxn ang="0">
                  <a:pos x="39" y="39"/>
                </a:cxn>
                <a:cxn ang="0">
                  <a:pos x="32" y="41"/>
                </a:cxn>
                <a:cxn ang="0">
                  <a:pos x="23" y="38"/>
                </a:cxn>
                <a:cxn ang="0">
                  <a:pos x="10" y="42"/>
                </a:cxn>
                <a:cxn ang="0">
                  <a:pos x="7" y="42"/>
                </a:cxn>
                <a:cxn ang="0">
                  <a:pos x="8" y="48"/>
                </a:cxn>
                <a:cxn ang="0">
                  <a:pos x="9" y="49"/>
                </a:cxn>
                <a:cxn ang="0">
                  <a:pos x="15" y="51"/>
                </a:cxn>
              </a:cxnLst>
              <a:rect l="0" t="0" r="r" b="b"/>
              <a:pathLst>
                <a:path w="66" h="53">
                  <a:moveTo>
                    <a:pt x="15" y="51"/>
                  </a:moveTo>
                  <a:cubicBezTo>
                    <a:pt x="17" y="51"/>
                    <a:pt x="21" y="48"/>
                    <a:pt x="21" y="48"/>
                  </a:cubicBezTo>
                  <a:cubicBezTo>
                    <a:pt x="21" y="48"/>
                    <a:pt x="35" y="47"/>
                    <a:pt x="37" y="47"/>
                  </a:cubicBezTo>
                  <a:cubicBezTo>
                    <a:pt x="38" y="47"/>
                    <a:pt x="39" y="47"/>
                    <a:pt x="40" y="48"/>
                  </a:cubicBezTo>
                  <a:cubicBezTo>
                    <a:pt x="40" y="47"/>
                    <a:pt x="40" y="47"/>
                    <a:pt x="40" y="47"/>
                  </a:cubicBezTo>
                  <a:cubicBezTo>
                    <a:pt x="40" y="47"/>
                    <a:pt x="48" y="48"/>
                    <a:pt x="48" y="50"/>
                  </a:cubicBezTo>
                  <a:cubicBezTo>
                    <a:pt x="49" y="52"/>
                    <a:pt x="59" y="53"/>
                    <a:pt x="65" y="51"/>
                  </a:cubicBezTo>
                  <a:cubicBezTo>
                    <a:pt x="65" y="51"/>
                    <a:pt x="66" y="50"/>
                    <a:pt x="66" y="50"/>
                  </a:cubicBezTo>
                  <a:cubicBezTo>
                    <a:pt x="66" y="48"/>
                    <a:pt x="66" y="44"/>
                    <a:pt x="66" y="43"/>
                  </a:cubicBezTo>
                  <a:cubicBezTo>
                    <a:pt x="66" y="42"/>
                    <a:pt x="62" y="38"/>
                    <a:pt x="60" y="36"/>
                  </a:cubicBezTo>
                  <a:cubicBezTo>
                    <a:pt x="58" y="34"/>
                    <a:pt x="58" y="29"/>
                    <a:pt x="58" y="29"/>
                  </a:cubicBezTo>
                  <a:cubicBezTo>
                    <a:pt x="56" y="26"/>
                    <a:pt x="56" y="26"/>
                    <a:pt x="56" y="26"/>
                  </a:cubicBezTo>
                  <a:cubicBezTo>
                    <a:pt x="56" y="26"/>
                    <a:pt x="55" y="19"/>
                    <a:pt x="50" y="18"/>
                  </a:cubicBezTo>
                  <a:cubicBezTo>
                    <a:pt x="45" y="16"/>
                    <a:pt x="42" y="8"/>
                    <a:pt x="42" y="8"/>
                  </a:cubicBezTo>
                  <a:cubicBezTo>
                    <a:pt x="38" y="8"/>
                    <a:pt x="38" y="8"/>
                    <a:pt x="38" y="8"/>
                  </a:cubicBezTo>
                  <a:cubicBezTo>
                    <a:pt x="38" y="8"/>
                    <a:pt x="35" y="4"/>
                    <a:pt x="32" y="2"/>
                  </a:cubicBezTo>
                  <a:cubicBezTo>
                    <a:pt x="29" y="0"/>
                    <a:pt x="23" y="3"/>
                    <a:pt x="23" y="3"/>
                  </a:cubicBezTo>
                  <a:cubicBezTo>
                    <a:pt x="23" y="3"/>
                    <a:pt x="17" y="4"/>
                    <a:pt x="13" y="3"/>
                  </a:cubicBezTo>
                  <a:cubicBezTo>
                    <a:pt x="9" y="2"/>
                    <a:pt x="10" y="8"/>
                    <a:pt x="6" y="8"/>
                  </a:cubicBezTo>
                  <a:cubicBezTo>
                    <a:pt x="6" y="8"/>
                    <a:pt x="6" y="8"/>
                    <a:pt x="6" y="8"/>
                  </a:cubicBezTo>
                  <a:cubicBezTo>
                    <a:pt x="5" y="12"/>
                    <a:pt x="5" y="15"/>
                    <a:pt x="3" y="18"/>
                  </a:cubicBezTo>
                  <a:cubicBezTo>
                    <a:pt x="0" y="23"/>
                    <a:pt x="5" y="31"/>
                    <a:pt x="7" y="34"/>
                  </a:cubicBezTo>
                  <a:cubicBezTo>
                    <a:pt x="8" y="34"/>
                    <a:pt x="8" y="35"/>
                    <a:pt x="8" y="36"/>
                  </a:cubicBezTo>
                  <a:cubicBezTo>
                    <a:pt x="14" y="36"/>
                    <a:pt x="17" y="36"/>
                    <a:pt x="22" y="33"/>
                  </a:cubicBezTo>
                  <a:cubicBezTo>
                    <a:pt x="27" y="31"/>
                    <a:pt x="28" y="38"/>
                    <a:pt x="33" y="38"/>
                  </a:cubicBezTo>
                  <a:cubicBezTo>
                    <a:pt x="39" y="38"/>
                    <a:pt x="39" y="39"/>
                    <a:pt x="39" y="39"/>
                  </a:cubicBezTo>
                  <a:cubicBezTo>
                    <a:pt x="39" y="39"/>
                    <a:pt x="36" y="41"/>
                    <a:pt x="32" y="41"/>
                  </a:cubicBezTo>
                  <a:cubicBezTo>
                    <a:pt x="29" y="40"/>
                    <a:pt x="25" y="36"/>
                    <a:pt x="23" y="38"/>
                  </a:cubicBezTo>
                  <a:cubicBezTo>
                    <a:pt x="20" y="40"/>
                    <a:pt x="13" y="42"/>
                    <a:pt x="10" y="42"/>
                  </a:cubicBezTo>
                  <a:cubicBezTo>
                    <a:pt x="9" y="42"/>
                    <a:pt x="8" y="42"/>
                    <a:pt x="7" y="42"/>
                  </a:cubicBezTo>
                  <a:cubicBezTo>
                    <a:pt x="6" y="44"/>
                    <a:pt x="6" y="46"/>
                    <a:pt x="8" y="48"/>
                  </a:cubicBezTo>
                  <a:cubicBezTo>
                    <a:pt x="8" y="48"/>
                    <a:pt x="9" y="49"/>
                    <a:pt x="9" y="49"/>
                  </a:cubicBezTo>
                  <a:cubicBezTo>
                    <a:pt x="15" y="48"/>
                    <a:pt x="13" y="50"/>
                    <a:pt x="15" y="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51" name="Freeform 20">
              <a:extLst>
                <a:ext uri="{FF2B5EF4-FFF2-40B4-BE49-F238E27FC236}">
                  <a16:creationId xmlns:a16="http://schemas.microsoft.com/office/drawing/2014/main" id="{9B3F34EF-1A4C-4562-8941-FDFA31B033BA}"/>
                </a:ext>
              </a:extLst>
            </p:cNvPr>
            <p:cNvSpPr>
              <a:spLocks/>
            </p:cNvSpPr>
            <p:nvPr/>
          </p:nvSpPr>
          <p:spPr bwMode="auto">
            <a:xfrm>
              <a:off x="4005263" y="2981325"/>
              <a:ext cx="60325" cy="33338"/>
            </a:xfrm>
            <a:custGeom>
              <a:avLst/>
              <a:gdLst/>
              <a:ahLst/>
              <a:cxnLst>
                <a:cxn ang="0">
                  <a:pos x="16" y="17"/>
                </a:cxn>
                <a:cxn ang="0">
                  <a:pos x="26" y="12"/>
                </a:cxn>
                <a:cxn ang="0">
                  <a:pos x="30" y="10"/>
                </a:cxn>
                <a:cxn ang="0">
                  <a:pos x="29" y="5"/>
                </a:cxn>
                <a:cxn ang="0">
                  <a:pos x="31" y="1"/>
                </a:cxn>
                <a:cxn ang="0">
                  <a:pos x="28" y="0"/>
                </a:cxn>
                <a:cxn ang="0">
                  <a:pos x="12" y="1"/>
                </a:cxn>
                <a:cxn ang="0">
                  <a:pos x="6" y="4"/>
                </a:cxn>
                <a:cxn ang="0">
                  <a:pos x="0" y="2"/>
                </a:cxn>
                <a:cxn ang="0">
                  <a:pos x="9" y="9"/>
                </a:cxn>
                <a:cxn ang="0">
                  <a:pos x="14" y="18"/>
                </a:cxn>
                <a:cxn ang="0">
                  <a:pos x="15" y="18"/>
                </a:cxn>
                <a:cxn ang="0">
                  <a:pos x="16" y="17"/>
                </a:cxn>
              </a:cxnLst>
              <a:rect l="0" t="0" r="r" b="b"/>
              <a:pathLst>
                <a:path w="31" h="18">
                  <a:moveTo>
                    <a:pt x="16" y="17"/>
                  </a:moveTo>
                  <a:cubicBezTo>
                    <a:pt x="19" y="16"/>
                    <a:pt x="24" y="11"/>
                    <a:pt x="26" y="12"/>
                  </a:cubicBezTo>
                  <a:cubicBezTo>
                    <a:pt x="27" y="13"/>
                    <a:pt x="30" y="11"/>
                    <a:pt x="30" y="10"/>
                  </a:cubicBezTo>
                  <a:cubicBezTo>
                    <a:pt x="30" y="9"/>
                    <a:pt x="26" y="6"/>
                    <a:pt x="29" y="5"/>
                  </a:cubicBezTo>
                  <a:cubicBezTo>
                    <a:pt x="31" y="4"/>
                    <a:pt x="31" y="2"/>
                    <a:pt x="31" y="1"/>
                  </a:cubicBezTo>
                  <a:cubicBezTo>
                    <a:pt x="30" y="0"/>
                    <a:pt x="29" y="0"/>
                    <a:pt x="28" y="0"/>
                  </a:cubicBezTo>
                  <a:cubicBezTo>
                    <a:pt x="26" y="0"/>
                    <a:pt x="12" y="1"/>
                    <a:pt x="12" y="1"/>
                  </a:cubicBezTo>
                  <a:cubicBezTo>
                    <a:pt x="12" y="1"/>
                    <a:pt x="8" y="4"/>
                    <a:pt x="6" y="4"/>
                  </a:cubicBezTo>
                  <a:cubicBezTo>
                    <a:pt x="4" y="3"/>
                    <a:pt x="6" y="1"/>
                    <a:pt x="0" y="2"/>
                  </a:cubicBezTo>
                  <a:cubicBezTo>
                    <a:pt x="3" y="6"/>
                    <a:pt x="3" y="7"/>
                    <a:pt x="9" y="9"/>
                  </a:cubicBezTo>
                  <a:cubicBezTo>
                    <a:pt x="16" y="11"/>
                    <a:pt x="9" y="14"/>
                    <a:pt x="14" y="18"/>
                  </a:cubicBezTo>
                  <a:cubicBezTo>
                    <a:pt x="14" y="18"/>
                    <a:pt x="15" y="18"/>
                    <a:pt x="15" y="18"/>
                  </a:cubicBezTo>
                  <a:cubicBezTo>
                    <a:pt x="16" y="18"/>
                    <a:pt x="16" y="17"/>
                    <a:pt x="16" y="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52" name="Freeform 21">
              <a:extLst>
                <a:ext uri="{FF2B5EF4-FFF2-40B4-BE49-F238E27FC236}">
                  <a16:creationId xmlns:a16="http://schemas.microsoft.com/office/drawing/2014/main" id="{85216580-88A8-4E82-AB0A-F5A4B5546DE7}"/>
                </a:ext>
              </a:extLst>
            </p:cNvPr>
            <p:cNvSpPr>
              <a:spLocks/>
            </p:cNvSpPr>
            <p:nvPr/>
          </p:nvSpPr>
          <p:spPr bwMode="auto">
            <a:xfrm>
              <a:off x="4673600" y="3013075"/>
              <a:ext cx="263525" cy="185738"/>
            </a:xfrm>
            <a:custGeom>
              <a:avLst/>
              <a:gdLst/>
              <a:ahLst/>
              <a:cxnLst>
                <a:cxn ang="0">
                  <a:pos x="128" y="55"/>
                </a:cxn>
                <a:cxn ang="0">
                  <a:pos x="124" y="47"/>
                </a:cxn>
                <a:cxn ang="0">
                  <a:pos x="117" y="41"/>
                </a:cxn>
                <a:cxn ang="0">
                  <a:pos x="112" y="34"/>
                </a:cxn>
                <a:cxn ang="0">
                  <a:pos x="103" y="30"/>
                </a:cxn>
                <a:cxn ang="0">
                  <a:pos x="101" y="27"/>
                </a:cxn>
                <a:cxn ang="0">
                  <a:pos x="97" y="26"/>
                </a:cxn>
                <a:cxn ang="0">
                  <a:pos x="98" y="22"/>
                </a:cxn>
                <a:cxn ang="0">
                  <a:pos x="97" y="12"/>
                </a:cxn>
                <a:cxn ang="0">
                  <a:pos x="89" y="1"/>
                </a:cxn>
                <a:cxn ang="0">
                  <a:pos x="87" y="1"/>
                </a:cxn>
                <a:cxn ang="0">
                  <a:pos x="78" y="5"/>
                </a:cxn>
                <a:cxn ang="0">
                  <a:pos x="76" y="10"/>
                </a:cxn>
                <a:cxn ang="0">
                  <a:pos x="65" y="21"/>
                </a:cxn>
                <a:cxn ang="0">
                  <a:pos x="49" y="25"/>
                </a:cxn>
                <a:cxn ang="0">
                  <a:pos x="48" y="31"/>
                </a:cxn>
                <a:cxn ang="0">
                  <a:pos x="38" y="36"/>
                </a:cxn>
                <a:cxn ang="0">
                  <a:pos x="26" y="40"/>
                </a:cxn>
                <a:cxn ang="0">
                  <a:pos x="18" y="40"/>
                </a:cxn>
                <a:cxn ang="0">
                  <a:pos x="12" y="42"/>
                </a:cxn>
                <a:cxn ang="0">
                  <a:pos x="11" y="41"/>
                </a:cxn>
                <a:cxn ang="0">
                  <a:pos x="5" y="48"/>
                </a:cxn>
                <a:cxn ang="0">
                  <a:pos x="0" y="59"/>
                </a:cxn>
                <a:cxn ang="0">
                  <a:pos x="1" y="69"/>
                </a:cxn>
                <a:cxn ang="0">
                  <a:pos x="5" y="78"/>
                </a:cxn>
                <a:cxn ang="0">
                  <a:pos x="6" y="84"/>
                </a:cxn>
                <a:cxn ang="0">
                  <a:pos x="9" y="88"/>
                </a:cxn>
                <a:cxn ang="0">
                  <a:pos x="16" y="95"/>
                </a:cxn>
                <a:cxn ang="0">
                  <a:pos x="18" y="97"/>
                </a:cxn>
                <a:cxn ang="0">
                  <a:pos x="19" y="96"/>
                </a:cxn>
                <a:cxn ang="0">
                  <a:pos x="21" y="88"/>
                </a:cxn>
                <a:cxn ang="0">
                  <a:pos x="27" y="86"/>
                </a:cxn>
                <a:cxn ang="0">
                  <a:pos x="32" y="85"/>
                </a:cxn>
                <a:cxn ang="0">
                  <a:pos x="42" y="86"/>
                </a:cxn>
                <a:cxn ang="0">
                  <a:pos x="42" y="79"/>
                </a:cxn>
                <a:cxn ang="0">
                  <a:pos x="53" y="70"/>
                </a:cxn>
                <a:cxn ang="0">
                  <a:pos x="63" y="76"/>
                </a:cxn>
                <a:cxn ang="0">
                  <a:pos x="84" y="80"/>
                </a:cxn>
                <a:cxn ang="0">
                  <a:pos x="88" y="72"/>
                </a:cxn>
                <a:cxn ang="0">
                  <a:pos x="97" y="72"/>
                </a:cxn>
                <a:cxn ang="0">
                  <a:pos x="108" y="69"/>
                </a:cxn>
                <a:cxn ang="0">
                  <a:pos x="117" y="68"/>
                </a:cxn>
                <a:cxn ang="0">
                  <a:pos x="130" y="69"/>
                </a:cxn>
                <a:cxn ang="0">
                  <a:pos x="138" y="68"/>
                </a:cxn>
                <a:cxn ang="0">
                  <a:pos x="136" y="61"/>
                </a:cxn>
                <a:cxn ang="0">
                  <a:pos x="128" y="55"/>
                </a:cxn>
              </a:cxnLst>
              <a:rect l="0" t="0" r="r" b="b"/>
              <a:pathLst>
                <a:path w="138" h="97">
                  <a:moveTo>
                    <a:pt x="128" y="55"/>
                  </a:moveTo>
                  <a:cubicBezTo>
                    <a:pt x="128" y="53"/>
                    <a:pt x="128" y="51"/>
                    <a:pt x="124" y="47"/>
                  </a:cubicBezTo>
                  <a:cubicBezTo>
                    <a:pt x="120" y="44"/>
                    <a:pt x="117" y="43"/>
                    <a:pt x="117" y="41"/>
                  </a:cubicBezTo>
                  <a:cubicBezTo>
                    <a:pt x="117" y="39"/>
                    <a:pt x="115" y="38"/>
                    <a:pt x="112" y="34"/>
                  </a:cubicBezTo>
                  <a:cubicBezTo>
                    <a:pt x="108" y="30"/>
                    <a:pt x="103" y="30"/>
                    <a:pt x="103" y="30"/>
                  </a:cubicBezTo>
                  <a:cubicBezTo>
                    <a:pt x="101" y="27"/>
                    <a:pt x="101" y="27"/>
                    <a:pt x="101" y="27"/>
                  </a:cubicBezTo>
                  <a:cubicBezTo>
                    <a:pt x="97" y="26"/>
                    <a:pt x="97" y="26"/>
                    <a:pt x="97" y="26"/>
                  </a:cubicBezTo>
                  <a:cubicBezTo>
                    <a:pt x="97" y="26"/>
                    <a:pt x="94" y="24"/>
                    <a:pt x="98" y="22"/>
                  </a:cubicBezTo>
                  <a:cubicBezTo>
                    <a:pt x="102" y="20"/>
                    <a:pt x="98" y="14"/>
                    <a:pt x="97" y="12"/>
                  </a:cubicBezTo>
                  <a:cubicBezTo>
                    <a:pt x="97" y="10"/>
                    <a:pt x="91" y="3"/>
                    <a:pt x="89" y="1"/>
                  </a:cubicBezTo>
                  <a:cubicBezTo>
                    <a:pt x="89" y="1"/>
                    <a:pt x="88" y="1"/>
                    <a:pt x="87" y="1"/>
                  </a:cubicBezTo>
                  <a:cubicBezTo>
                    <a:pt x="85" y="0"/>
                    <a:pt x="80" y="2"/>
                    <a:pt x="78" y="5"/>
                  </a:cubicBezTo>
                  <a:cubicBezTo>
                    <a:pt x="76" y="7"/>
                    <a:pt x="77" y="8"/>
                    <a:pt x="76" y="10"/>
                  </a:cubicBezTo>
                  <a:cubicBezTo>
                    <a:pt x="74" y="12"/>
                    <a:pt x="68" y="17"/>
                    <a:pt x="65" y="21"/>
                  </a:cubicBezTo>
                  <a:cubicBezTo>
                    <a:pt x="61" y="26"/>
                    <a:pt x="52" y="23"/>
                    <a:pt x="49" y="25"/>
                  </a:cubicBezTo>
                  <a:cubicBezTo>
                    <a:pt x="46" y="26"/>
                    <a:pt x="50" y="29"/>
                    <a:pt x="48" y="31"/>
                  </a:cubicBezTo>
                  <a:cubicBezTo>
                    <a:pt x="46" y="32"/>
                    <a:pt x="40" y="35"/>
                    <a:pt x="38" y="36"/>
                  </a:cubicBezTo>
                  <a:cubicBezTo>
                    <a:pt x="36" y="37"/>
                    <a:pt x="28" y="37"/>
                    <a:pt x="26" y="40"/>
                  </a:cubicBezTo>
                  <a:cubicBezTo>
                    <a:pt x="23" y="43"/>
                    <a:pt x="21" y="36"/>
                    <a:pt x="18" y="40"/>
                  </a:cubicBezTo>
                  <a:cubicBezTo>
                    <a:pt x="16" y="43"/>
                    <a:pt x="13" y="43"/>
                    <a:pt x="12" y="42"/>
                  </a:cubicBezTo>
                  <a:cubicBezTo>
                    <a:pt x="12" y="42"/>
                    <a:pt x="11" y="42"/>
                    <a:pt x="11" y="41"/>
                  </a:cubicBezTo>
                  <a:cubicBezTo>
                    <a:pt x="9" y="43"/>
                    <a:pt x="6" y="45"/>
                    <a:pt x="5" y="48"/>
                  </a:cubicBezTo>
                  <a:cubicBezTo>
                    <a:pt x="4" y="53"/>
                    <a:pt x="0" y="57"/>
                    <a:pt x="0" y="59"/>
                  </a:cubicBezTo>
                  <a:cubicBezTo>
                    <a:pt x="0" y="62"/>
                    <a:pt x="1" y="65"/>
                    <a:pt x="1" y="69"/>
                  </a:cubicBezTo>
                  <a:cubicBezTo>
                    <a:pt x="1" y="73"/>
                    <a:pt x="2" y="75"/>
                    <a:pt x="5" y="78"/>
                  </a:cubicBezTo>
                  <a:cubicBezTo>
                    <a:pt x="7" y="81"/>
                    <a:pt x="6" y="84"/>
                    <a:pt x="6" y="84"/>
                  </a:cubicBezTo>
                  <a:cubicBezTo>
                    <a:pt x="6" y="84"/>
                    <a:pt x="7" y="86"/>
                    <a:pt x="9" y="88"/>
                  </a:cubicBezTo>
                  <a:cubicBezTo>
                    <a:pt x="11" y="90"/>
                    <a:pt x="16" y="94"/>
                    <a:pt x="16" y="95"/>
                  </a:cubicBezTo>
                  <a:cubicBezTo>
                    <a:pt x="16" y="96"/>
                    <a:pt x="17" y="97"/>
                    <a:pt x="18" y="97"/>
                  </a:cubicBezTo>
                  <a:cubicBezTo>
                    <a:pt x="18" y="97"/>
                    <a:pt x="18" y="96"/>
                    <a:pt x="19" y="96"/>
                  </a:cubicBezTo>
                  <a:cubicBezTo>
                    <a:pt x="22" y="93"/>
                    <a:pt x="21" y="88"/>
                    <a:pt x="21" y="88"/>
                  </a:cubicBezTo>
                  <a:cubicBezTo>
                    <a:pt x="27" y="86"/>
                    <a:pt x="27" y="86"/>
                    <a:pt x="27" y="86"/>
                  </a:cubicBezTo>
                  <a:cubicBezTo>
                    <a:pt x="32" y="85"/>
                    <a:pt x="32" y="85"/>
                    <a:pt x="32" y="85"/>
                  </a:cubicBezTo>
                  <a:cubicBezTo>
                    <a:pt x="42" y="86"/>
                    <a:pt x="42" y="86"/>
                    <a:pt x="42" y="86"/>
                  </a:cubicBezTo>
                  <a:cubicBezTo>
                    <a:pt x="42" y="79"/>
                    <a:pt x="42" y="79"/>
                    <a:pt x="42" y="79"/>
                  </a:cubicBezTo>
                  <a:cubicBezTo>
                    <a:pt x="42" y="79"/>
                    <a:pt x="49" y="70"/>
                    <a:pt x="53" y="70"/>
                  </a:cubicBezTo>
                  <a:cubicBezTo>
                    <a:pt x="58" y="70"/>
                    <a:pt x="63" y="76"/>
                    <a:pt x="63" y="76"/>
                  </a:cubicBezTo>
                  <a:cubicBezTo>
                    <a:pt x="84" y="80"/>
                    <a:pt x="84" y="80"/>
                    <a:pt x="84" y="80"/>
                  </a:cubicBezTo>
                  <a:cubicBezTo>
                    <a:pt x="84" y="80"/>
                    <a:pt x="85" y="74"/>
                    <a:pt x="88" y="72"/>
                  </a:cubicBezTo>
                  <a:cubicBezTo>
                    <a:pt x="90" y="71"/>
                    <a:pt x="94" y="74"/>
                    <a:pt x="97" y="72"/>
                  </a:cubicBezTo>
                  <a:cubicBezTo>
                    <a:pt x="99" y="71"/>
                    <a:pt x="104" y="69"/>
                    <a:pt x="108" y="69"/>
                  </a:cubicBezTo>
                  <a:cubicBezTo>
                    <a:pt x="113" y="69"/>
                    <a:pt x="115" y="72"/>
                    <a:pt x="117" y="68"/>
                  </a:cubicBezTo>
                  <a:cubicBezTo>
                    <a:pt x="120" y="63"/>
                    <a:pt x="130" y="69"/>
                    <a:pt x="130" y="69"/>
                  </a:cubicBezTo>
                  <a:cubicBezTo>
                    <a:pt x="138" y="68"/>
                    <a:pt x="138" y="68"/>
                    <a:pt x="138" y="68"/>
                  </a:cubicBezTo>
                  <a:cubicBezTo>
                    <a:pt x="136" y="61"/>
                    <a:pt x="136" y="61"/>
                    <a:pt x="136" y="61"/>
                  </a:cubicBezTo>
                  <a:cubicBezTo>
                    <a:pt x="136" y="61"/>
                    <a:pt x="128" y="57"/>
                    <a:pt x="128" y="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53" name="Freeform 22">
              <a:extLst>
                <a:ext uri="{FF2B5EF4-FFF2-40B4-BE49-F238E27FC236}">
                  <a16:creationId xmlns:a16="http://schemas.microsoft.com/office/drawing/2014/main" id="{36130134-35E7-49D2-B708-B4C853976025}"/>
                </a:ext>
              </a:extLst>
            </p:cNvPr>
            <p:cNvSpPr>
              <a:spLocks/>
            </p:cNvSpPr>
            <p:nvPr/>
          </p:nvSpPr>
          <p:spPr bwMode="auto">
            <a:xfrm>
              <a:off x="4421188" y="2951163"/>
              <a:ext cx="255588" cy="212725"/>
            </a:xfrm>
            <a:custGeom>
              <a:avLst/>
              <a:gdLst/>
              <a:ahLst/>
              <a:cxnLst>
                <a:cxn ang="0">
                  <a:pos x="83" y="81"/>
                </a:cxn>
                <a:cxn ang="0">
                  <a:pos x="89" y="80"/>
                </a:cxn>
                <a:cxn ang="0">
                  <a:pos x="97" y="86"/>
                </a:cxn>
                <a:cxn ang="0">
                  <a:pos x="102" y="81"/>
                </a:cxn>
                <a:cxn ang="0">
                  <a:pos x="110" y="63"/>
                </a:cxn>
                <a:cxn ang="0">
                  <a:pos x="116" y="57"/>
                </a:cxn>
                <a:cxn ang="0">
                  <a:pos x="117" y="51"/>
                </a:cxn>
                <a:cxn ang="0">
                  <a:pos x="120" y="43"/>
                </a:cxn>
                <a:cxn ang="0">
                  <a:pos x="126" y="31"/>
                </a:cxn>
                <a:cxn ang="0">
                  <a:pos x="133" y="27"/>
                </a:cxn>
                <a:cxn ang="0">
                  <a:pos x="132" y="20"/>
                </a:cxn>
                <a:cxn ang="0">
                  <a:pos x="128" y="16"/>
                </a:cxn>
                <a:cxn ang="0">
                  <a:pos x="128" y="9"/>
                </a:cxn>
                <a:cxn ang="0">
                  <a:pos x="124" y="5"/>
                </a:cxn>
                <a:cxn ang="0">
                  <a:pos x="120" y="3"/>
                </a:cxn>
                <a:cxn ang="0">
                  <a:pos x="112" y="10"/>
                </a:cxn>
                <a:cxn ang="0">
                  <a:pos x="103" y="8"/>
                </a:cxn>
                <a:cxn ang="0">
                  <a:pos x="88" y="7"/>
                </a:cxn>
                <a:cxn ang="0">
                  <a:pos x="80" y="13"/>
                </a:cxn>
                <a:cxn ang="0">
                  <a:pos x="69" y="13"/>
                </a:cxn>
                <a:cxn ang="0">
                  <a:pos x="60" y="8"/>
                </a:cxn>
                <a:cxn ang="0">
                  <a:pos x="51" y="11"/>
                </a:cxn>
                <a:cxn ang="0">
                  <a:pos x="45" y="5"/>
                </a:cxn>
                <a:cxn ang="0">
                  <a:pos x="36" y="2"/>
                </a:cxn>
                <a:cxn ang="0">
                  <a:pos x="29" y="4"/>
                </a:cxn>
                <a:cxn ang="0">
                  <a:pos x="19" y="4"/>
                </a:cxn>
                <a:cxn ang="0">
                  <a:pos x="16" y="13"/>
                </a:cxn>
                <a:cxn ang="0">
                  <a:pos x="11" y="21"/>
                </a:cxn>
                <a:cxn ang="0">
                  <a:pos x="10" y="23"/>
                </a:cxn>
                <a:cxn ang="0">
                  <a:pos x="11" y="31"/>
                </a:cxn>
                <a:cxn ang="0">
                  <a:pos x="10" y="47"/>
                </a:cxn>
                <a:cxn ang="0">
                  <a:pos x="6" y="54"/>
                </a:cxn>
                <a:cxn ang="0">
                  <a:pos x="1" y="62"/>
                </a:cxn>
                <a:cxn ang="0">
                  <a:pos x="1" y="75"/>
                </a:cxn>
                <a:cxn ang="0">
                  <a:pos x="5" y="84"/>
                </a:cxn>
                <a:cxn ang="0">
                  <a:pos x="5" y="84"/>
                </a:cxn>
                <a:cxn ang="0">
                  <a:pos x="22" y="88"/>
                </a:cxn>
                <a:cxn ang="0">
                  <a:pos x="32" y="100"/>
                </a:cxn>
                <a:cxn ang="0">
                  <a:pos x="38" y="110"/>
                </a:cxn>
                <a:cxn ang="0">
                  <a:pos x="50" y="107"/>
                </a:cxn>
                <a:cxn ang="0">
                  <a:pos x="65" y="105"/>
                </a:cxn>
                <a:cxn ang="0">
                  <a:pos x="66" y="105"/>
                </a:cxn>
                <a:cxn ang="0">
                  <a:pos x="70" y="93"/>
                </a:cxn>
                <a:cxn ang="0">
                  <a:pos x="83" y="81"/>
                </a:cxn>
              </a:cxnLst>
              <a:rect l="0" t="0" r="r" b="b"/>
              <a:pathLst>
                <a:path w="134" h="111">
                  <a:moveTo>
                    <a:pt x="83" y="81"/>
                  </a:moveTo>
                  <a:cubicBezTo>
                    <a:pt x="84" y="81"/>
                    <a:pt x="87" y="82"/>
                    <a:pt x="89" y="80"/>
                  </a:cubicBezTo>
                  <a:cubicBezTo>
                    <a:pt x="92" y="78"/>
                    <a:pt x="97" y="82"/>
                    <a:pt x="97" y="86"/>
                  </a:cubicBezTo>
                  <a:cubicBezTo>
                    <a:pt x="98" y="89"/>
                    <a:pt x="100" y="84"/>
                    <a:pt x="102" y="81"/>
                  </a:cubicBezTo>
                  <a:cubicBezTo>
                    <a:pt x="104" y="77"/>
                    <a:pt x="110" y="66"/>
                    <a:pt x="110" y="63"/>
                  </a:cubicBezTo>
                  <a:cubicBezTo>
                    <a:pt x="110" y="61"/>
                    <a:pt x="116" y="58"/>
                    <a:pt x="116" y="57"/>
                  </a:cubicBezTo>
                  <a:cubicBezTo>
                    <a:pt x="116" y="55"/>
                    <a:pt x="115" y="51"/>
                    <a:pt x="117" y="51"/>
                  </a:cubicBezTo>
                  <a:cubicBezTo>
                    <a:pt x="119" y="50"/>
                    <a:pt x="120" y="45"/>
                    <a:pt x="120" y="43"/>
                  </a:cubicBezTo>
                  <a:cubicBezTo>
                    <a:pt x="119" y="42"/>
                    <a:pt x="125" y="32"/>
                    <a:pt x="126" y="31"/>
                  </a:cubicBezTo>
                  <a:cubicBezTo>
                    <a:pt x="127" y="30"/>
                    <a:pt x="133" y="30"/>
                    <a:pt x="133" y="27"/>
                  </a:cubicBezTo>
                  <a:cubicBezTo>
                    <a:pt x="133" y="24"/>
                    <a:pt x="134" y="21"/>
                    <a:pt x="132" y="20"/>
                  </a:cubicBezTo>
                  <a:cubicBezTo>
                    <a:pt x="130" y="20"/>
                    <a:pt x="128" y="17"/>
                    <a:pt x="128" y="16"/>
                  </a:cubicBezTo>
                  <a:cubicBezTo>
                    <a:pt x="128" y="15"/>
                    <a:pt x="128" y="12"/>
                    <a:pt x="128" y="9"/>
                  </a:cubicBezTo>
                  <a:cubicBezTo>
                    <a:pt x="126" y="9"/>
                    <a:pt x="126" y="6"/>
                    <a:pt x="124" y="5"/>
                  </a:cubicBezTo>
                  <a:cubicBezTo>
                    <a:pt x="122" y="3"/>
                    <a:pt x="122" y="2"/>
                    <a:pt x="120" y="3"/>
                  </a:cubicBezTo>
                  <a:cubicBezTo>
                    <a:pt x="118" y="3"/>
                    <a:pt x="115" y="9"/>
                    <a:pt x="112" y="10"/>
                  </a:cubicBezTo>
                  <a:cubicBezTo>
                    <a:pt x="109" y="11"/>
                    <a:pt x="105" y="9"/>
                    <a:pt x="103" y="8"/>
                  </a:cubicBezTo>
                  <a:cubicBezTo>
                    <a:pt x="101" y="7"/>
                    <a:pt x="91" y="8"/>
                    <a:pt x="88" y="7"/>
                  </a:cubicBezTo>
                  <a:cubicBezTo>
                    <a:pt x="85" y="7"/>
                    <a:pt x="82" y="11"/>
                    <a:pt x="80" y="13"/>
                  </a:cubicBezTo>
                  <a:cubicBezTo>
                    <a:pt x="78" y="14"/>
                    <a:pt x="71" y="13"/>
                    <a:pt x="69" y="13"/>
                  </a:cubicBezTo>
                  <a:cubicBezTo>
                    <a:pt x="67" y="12"/>
                    <a:pt x="62" y="8"/>
                    <a:pt x="60" y="8"/>
                  </a:cubicBezTo>
                  <a:cubicBezTo>
                    <a:pt x="58" y="8"/>
                    <a:pt x="54" y="9"/>
                    <a:pt x="51" y="11"/>
                  </a:cubicBezTo>
                  <a:cubicBezTo>
                    <a:pt x="48" y="13"/>
                    <a:pt x="47" y="7"/>
                    <a:pt x="45" y="5"/>
                  </a:cubicBezTo>
                  <a:cubicBezTo>
                    <a:pt x="43" y="2"/>
                    <a:pt x="38" y="4"/>
                    <a:pt x="36" y="2"/>
                  </a:cubicBezTo>
                  <a:cubicBezTo>
                    <a:pt x="33" y="0"/>
                    <a:pt x="31" y="5"/>
                    <a:pt x="29" y="4"/>
                  </a:cubicBezTo>
                  <a:cubicBezTo>
                    <a:pt x="27" y="4"/>
                    <a:pt x="21" y="3"/>
                    <a:pt x="19" y="4"/>
                  </a:cubicBezTo>
                  <a:cubicBezTo>
                    <a:pt x="17" y="6"/>
                    <a:pt x="17" y="12"/>
                    <a:pt x="16" y="13"/>
                  </a:cubicBezTo>
                  <a:cubicBezTo>
                    <a:pt x="15" y="14"/>
                    <a:pt x="11" y="19"/>
                    <a:pt x="11" y="21"/>
                  </a:cubicBezTo>
                  <a:cubicBezTo>
                    <a:pt x="11" y="22"/>
                    <a:pt x="11" y="23"/>
                    <a:pt x="10" y="23"/>
                  </a:cubicBezTo>
                  <a:cubicBezTo>
                    <a:pt x="10" y="26"/>
                    <a:pt x="11" y="30"/>
                    <a:pt x="11" y="31"/>
                  </a:cubicBezTo>
                  <a:cubicBezTo>
                    <a:pt x="11" y="33"/>
                    <a:pt x="12" y="45"/>
                    <a:pt x="10" y="47"/>
                  </a:cubicBezTo>
                  <a:cubicBezTo>
                    <a:pt x="7" y="50"/>
                    <a:pt x="6" y="54"/>
                    <a:pt x="6" y="54"/>
                  </a:cubicBezTo>
                  <a:cubicBezTo>
                    <a:pt x="6" y="54"/>
                    <a:pt x="2" y="56"/>
                    <a:pt x="1" y="62"/>
                  </a:cubicBezTo>
                  <a:cubicBezTo>
                    <a:pt x="0" y="67"/>
                    <a:pt x="1" y="71"/>
                    <a:pt x="1" y="75"/>
                  </a:cubicBezTo>
                  <a:cubicBezTo>
                    <a:pt x="1" y="78"/>
                    <a:pt x="3" y="80"/>
                    <a:pt x="5" y="84"/>
                  </a:cubicBezTo>
                  <a:cubicBezTo>
                    <a:pt x="5" y="84"/>
                    <a:pt x="5" y="84"/>
                    <a:pt x="5" y="84"/>
                  </a:cubicBezTo>
                  <a:cubicBezTo>
                    <a:pt x="7" y="87"/>
                    <a:pt x="16" y="87"/>
                    <a:pt x="22" y="88"/>
                  </a:cubicBezTo>
                  <a:cubicBezTo>
                    <a:pt x="27" y="90"/>
                    <a:pt x="32" y="97"/>
                    <a:pt x="32" y="100"/>
                  </a:cubicBezTo>
                  <a:cubicBezTo>
                    <a:pt x="32" y="103"/>
                    <a:pt x="36" y="108"/>
                    <a:pt x="38" y="110"/>
                  </a:cubicBezTo>
                  <a:cubicBezTo>
                    <a:pt x="41" y="111"/>
                    <a:pt x="47" y="107"/>
                    <a:pt x="50" y="107"/>
                  </a:cubicBezTo>
                  <a:cubicBezTo>
                    <a:pt x="53" y="107"/>
                    <a:pt x="63" y="107"/>
                    <a:pt x="65" y="105"/>
                  </a:cubicBezTo>
                  <a:cubicBezTo>
                    <a:pt x="65" y="105"/>
                    <a:pt x="66" y="105"/>
                    <a:pt x="66" y="105"/>
                  </a:cubicBezTo>
                  <a:cubicBezTo>
                    <a:pt x="69" y="99"/>
                    <a:pt x="70" y="93"/>
                    <a:pt x="70" y="93"/>
                  </a:cubicBezTo>
                  <a:cubicBezTo>
                    <a:pt x="70" y="93"/>
                    <a:pt x="81" y="81"/>
                    <a:pt x="83"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54" name="Freeform 23">
              <a:extLst>
                <a:ext uri="{FF2B5EF4-FFF2-40B4-BE49-F238E27FC236}">
                  <a16:creationId xmlns:a16="http://schemas.microsoft.com/office/drawing/2014/main" id="{2D579CD7-A560-4C15-8FB6-A445D4B60930}"/>
                </a:ext>
              </a:extLst>
            </p:cNvPr>
            <p:cNvSpPr>
              <a:spLocks/>
            </p:cNvSpPr>
            <p:nvPr/>
          </p:nvSpPr>
          <p:spPr bwMode="auto">
            <a:xfrm>
              <a:off x="4378325" y="2984500"/>
              <a:ext cx="65088" cy="133350"/>
            </a:xfrm>
            <a:custGeom>
              <a:avLst/>
              <a:gdLst/>
              <a:ahLst/>
              <a:cxnLst>
                <a:cxn ang="0">
                  <a:pos x="23" y="45"/>
                </a:cxn>
                <a:cxn ang="0">
                  <a:pos x="28" y="37"/>
                </a:cxn>
                <a:cxn ang="0">
                  <a:pos x="32" y="30"/>
                </a:cxn>
                <a:cxn ang="0">
                  <a:pos x="33" y="14"/>
                </a:cxn>
                <a:cxn ang="0">
                  <a:pos x="32" y="6"/>
                </a:cxn>
                <a:cxn ang="0">
                  <a:pos x="28" y="6"/>
                </a:cxn>
                <a:cxn ang="0">
                  <a:pos x="25" y="1"/>
                </a:cxn>
                <a:cxn ang="0">
                  <a:pos x="21" y="6"/>
                </a:cxn>
                <a:cxn ang="0">
                  <a:pos x="18" y="11"/>
                </a:cxn>
                <a:cxn ang="0">
                  <a:pos x="8" y="13"/>
                </a:cxn>
                <a:cxn ang="0">
                  <a:pos x="2" y="17"/>
                </a:cxn>
                <a:cxn ang="0">
                  <a:pos x="0" y="17"/>
                </a:cxn>
                <a:cxn ang="0">
                  <a:pos x="6" y="28"/>
                </a:cxn>
                <a:cxn ang="0">
                  <a:pos x="9" y="36"/>
                </a:cxn>
                <a:cxn ang="0">
                  <a:pos x="10" y="49"/>
                </a:cxn>
                <a:cxn ang="0">
                  <a:pos x="11" y="70"/>
                </a:cxn>
                <a:cxn ang="0">
                  <a:pos x="19" y="69"/>
                </a:cxn>
                <a:cxn ang="0">
                  <a:pos x="27" y="67"/>
                </a:cxn>
                <a:cxn ang="0">
                  <a:pos x="23" y="58"/>
                </a:cxn>
                <a:cxn ang="0">
                  <a:pos x="23" y="45"/>
                </a:cxn>
              </a:cxnLst>
              <a:rect l="0" t="0" r="r" b="b"/>
              <a:pathLst>
                <a:path w="34" h="70">
                  <a:moveTo>
                    <a:pt x="23" y="45"/>
                  </a:moveTo>
                  <a:cubicBezTo>
                    <a:pt x="24" y="39"/>
                    <a:pt x="28" y="37"/>
                    <a:pt x="28" y="37"/>
                  </a:cubicBezTo>
                  <a:cubicBezTo>
                    <a:pt x="28" y="37"/>
                    <a:pt x="29" y="33"/>
                    <a:pt x="32" y="30"/>
                  </a:cubicBezTo>
                  <a:cubicBezTo>
                    <a:pt x="34" y="28"/>
                    <a:pt x="33" y="16"/>
                    <a:pt x="33" y="14"/>
                  </a:cubicBezTo>
                  <a:cubicBezTo>
                    <a:pt x="33" y="13"/>
                    <a:pt x="32" y="9"/>
                    <a:pt x="32" y="6"/>
                  </a:cubicBezTo>
                  <a:cubicBezTo>
                    <a:pt x="31" y="7"/>
                    <a:pt x="30" y="7"/>
                    <a:pt x="28" y="6"/>
                  </a:cubicBezTo>
                  <a:cubicBezTo>
                    <a:pt x="25" y="5"/>
                    <a:pt x="28" y="2"/>
                    <a:pt x="25" y="1"/>
                  </a:cubicBezTo>
                  <a:cubicBezTo>
                    <a:pt x="21" y="0"/>
                    <a:pt x="20" y="4"/>
                    <a:pt x="21" y="6"/>
                  </a:cubicBezTo>
                  <a:cubicBezTo>
                    <a:pt x="21" y="9"/>
                    <a:pt x="19" y="9"/>
                    <a:pt x="18" y="11"/>
                  </a:cubicBezTo>
                  <a:cubicBezTo>
                    <a:pt x="16" y="12"/>
                    <a:pt x="10" y="13"/>
                    <a:pt x="8" y="13"/>
                  </a:cubicBezTo>
                  <a:cubicBezTo>
                    <a:pt x="6" y="13"/>
                    <a:pt x="4" y="16"/>
                    <a:pt x="2" y="17"/>
                  </a:cubicBezTo>
                  <a:cubicBezTo>
                    <a:pt x="2" y="17"/>
                    <a:pt x="1" y="17"/>
                    <a:pt x="0" y="17"/>
                  </a:cubicBezTo>
                  <a:cubicBezTo>
                    <a:pt x="1" y="26"/>
                    <a:pt x="2" y="25"/>
                    <a:pt x="6" y="28"/>
                  </a:cubicBezTo>
                  <a:cubicBezTo>
                    <a:pt x="11" y="30"/>
                    <a:pt x="7" y="34"/>
                    <a:pt x="9" y="36"/>
                  </a:cubicBezTo>
                  <a:cubicBezTo>
                    <a:pt x="11" y="38"/>
                    <a:pt x="10" y="43"/>
                    <a:pt x="10" y="49"/>
                  </a:cubicBezTo>
                  <a:cubicBezTo>
                    <a:pt x="11" y="53"/>
                    <a:pt x="11" y="63"/>
                    <a:pt x="11" y="70"/>
                  </a:cubicBezTo>
                  <a:cubicBezTo>
                    <a:pt x="14" y="70"/>
                    <a:pt x="17" y="69"/>
                    <a:pt x="19" y="69"/>
                  </a:cubicBezTo>
                  <a:cubicBezTo>
                    <a:pt x="22" y="69"/>
                    <a:pt x="25" y="65"/>
                    <a:pt x="27" y="67"/>
                  </a:cubicBezTo>
                  <a:cubicBezTo>
                    <a:pt x="25" y="63"/>
                    <a:pt x="23" y="61"/>
                    <a:pt x="23" y="58"/>
                  </a:cubicBezTo>
                  <a:cubicBezTo>
                    <a:pt x="23" y="54"/>
                    <a:pt x="22" y="50"/>
                    <a:pt x="23" y="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55" name="Freeform 24">
              <a:extLst>
                <a:ext uri="{FF2B5EF4-FFF2-40B4-BE49-F238E27FC236}">
                  <a16:creationId xmlns:a16="http://schemas.microsoft.com/office/drawing/2014/main" id="{AD57ECC8-A6DC-461B-86C8-03B52E848FF3}"/>
                </a:ext>
              </a:extLst>
            </p:cNvPr>
            <p:cNvSpPr>
              <a:spLocks/>
            </p:cNvSpPr>
            <p:nvPr/>
          </p:nvSpPr>
          <p:spPr bwMode="auto">
            <a:xfrm>
              <a:off x="4359275" y="3013075"/>
              <a:ext cx="41275" cy="112713"/>
            </a:xfrm>
            <a:custGeom>
              <a:avLst/>
              <a:gdLst/>
              <a:ahLst/>
              <a:cxnLst>
                <a:cxn ang="0">
                  <a:pos x="19" y="21"/>
                </a:cxn>
                <a:cxn ang="0">
                  <a:pos x="16" y="13"/>
                </a:cxn>
                <a:cxn ang="0">
                  <a:pos x="10" y="2"/>
                </a:cxn>
                <a:cxn ang="0">
                  <a:pos x="2" y="1"/>
                </a:cxn>
                <a:cxn ang="0">
                  <a:pos x="0" y="1"/>
                </a:cxn>
                <a:cxn ang="0">
                  <a:pos x="3" y="8"/>
                </a:cxn>
                <a:cxn ang="0">
                  <a:pos x="5" y="15"/>
                </a:cxn>
                <a:cxn ang="0">
                  <a:pos x="6" y="31"/>
                </a:cxn>
                <a:cxn ang="0">
                  <a:pos x="9" y="46"/>
                </a:cxn>
                <a:cxn ang="0">
                  <a:pos x="13" y="59"/>
                </a:cxn>
                <a:cxn ang="0">
                  <a:pos x="15" y="58"/>
                </a:cxn>
                <a:cxn ang="0">
                  <a:pos x="21" y="55"/>
                </a:cxn>
                <a:cxn ang="0">
                  <a:pos x="20" y="34"/>
                </a:cxn>
                <a:cxn ang="0">
                  <a:pos x="19" y="21"/>
                </a:cxn>
              </a:cxnLst>
              <a:rect l="0" t="0" r="r" b="b"/>
              <a:pathLst>
                <a:path w="21" h="59">
                  <a:moveTo>
                    <a:pt x="19" y="21"/>
                  </a:moveTo>
                  <a:cubicBezTo>
                    <a:pt x="17" y="19"/>
                    <a:pt x="21" y="15"/>
                    <a:pt x="16" y="13"/>
                  </a:cubicBezTo>
                  <a:cubicBezTo>
                    <a:pt x="12" y="10"/>
                    <a:pt x="11" y="11"/>
                    <a:pt x="10" y="2"/>
                  </a:cubicBezTo>
                  <a:cubicBezTo>
                    <a:pt x="8" y="2"/>
                    <a:pt x="4" y="1"/>
                    <a:pt x="2" y="1"/>
                  </a:cubicBezTo>
                  <a:cubicBezTo>
                    <a:pt x="1" y="0"/>
                    <a:pt x="1" y="1"/>
                    <a:pt x="0" y="1"/>
                  </a:cubicBezTo>
                  <a:cubicBezTo>
                    <a:pt x="1" y="4"/>
                    <a:pt x="2" y="7"/>
                    <a:pt x="3" y="8"/>
                  </a:cubicBezTo>
                  <a:cubicBezTo>
                    <a:pt x="4" y="9"/>
                    <a:pt x="6" y="11"/>
                    <a:pt x="5" y="15"/>
                  </a:cubicBezTo>
                  <a:cubicBezTo>
                    <a:pt x="5" y="19"/>
                    <a:pt x="4" y="27"/>
                    <a:pt x="6" y="31"/>
                  </a:cubicBezTo>
                  <a:cubicBezTo>
                    <a:pt x="7" y="34"/>
                    <a:pt x="9" y="40"/>
                    <a:pt x="9" y="46"/>
                  </a:cubicBezTo>
                  <a:cubicBezTo>
                    <a:pt x="9" y="50"/>
                    <a:pt x="11" y="55"/>
                    <a:pt x="13" y="59"/>
                  </a:cubicBezTo>
                  <a:cubicBezTo>
                    <a:pt x="14" y="59"/>
                    <a:pt x="14" y="58"/>
                    <a:pt x="15" y="58"/>
                  </a:cubicBezTo>
                  <a:cubicBezTo>
                    <a:pt x="17" y="56"/>
                    <a:pt x="19" y="55"/>
                    <a:pt x="21" y="55"/>
                  </a:cubicBezTo>
                  <a:cubicBezTo>
                    <a:pt x="21" y="48"/>
                    <a:pt x="21" y="38"/>
                    <a:pt x="20" y="34"/>
                  </a:cubicBezTo>
                  <a:cubicBezTo>
                    <a:pt x="20" y="28"/>
                    <a:pt x="21" y="23"/>
                    <a:pt x="19"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56" name="Freeform 25">
              <a:extLst>
                <a:ext uri="{FF2B5EF4-FFF2-40B4-BE49-F238E27FC236}">
                  <a16:creationId xmlns:a16="http://schemas.microsoft.com/office/drawing/2014/main" id="{CC729C29-6843-4CC0-BBBF-6E157C59786D}"/>
                </a:ext>
              </a:extLst>
            </p:cNvPr>
            <p:cNvSpPr>
              <a:spLocks/>
            </p:cNvSpPr>
            <p:nvPr/>
          </p:nvSpPr>
          <p:spPr bwMode="auto">
            <a:xfrm>
              <a:off x="4546600" y="2968625"/>
              <a:ext cx="160338" cy="249238"/>
            </a:xfrm>
            <a:custGeom>
              <a:avLst/>
              <a:gdLst/>
              <a:ahLst/>
              <a:cxnLst>
                <a:cxn ang="0">
                  <a:pos x="35" y="124"/>
                </a:cxn>
                <a:cxn ang="0">
                  <a:pos x="65" y="125"/>
                </a:cxn>
                <a:cxn ang="0">
                  <a:pos x="81" y="130"/>
                </a:cxn>
                <a:cxn ang="0">
                  <a:pos x="84" y="120"/>
                </a:cxn>
                <a:cxn ang="0">
                  <a:pos x="82" y="118"/>
                </a:cxn>
                <a:cxn ang="0">
                  <a:pos x="75" y="111"/>
                </a:cxn>
                <a:cxn ang="0">
                  <a:pos x="72" y="107"/>
                </a:cxn>
                <a:cxn ang="0">
                  <a:pos x="71" y="101"/>
                </a:cxn>
                <a:cxn ang="0">
                  <a:pos x="67" y="92"/>
                </a:cxn>
                <a:cxn ang="0">
                  <a:pos x="66" y="82"/>
                </a:cxn>
                <a:cxn ang="0">
                  <a:pos x="71" y="71"/>
                </a:cxn>
                <a:cxn ang="0">
                  <a:pos x="77" y="64"/>
                </a:cxn>
                <a:cxn ang="0">
                  <a:pos x="74" y="56"/>
                </a:cxn>
                <a:cxn ang="0">
                  <a:pos x="64" y="46"/>
                </a:cxn>
                <a:cxn ang="0">
                  <a:pos x="62" y="38"/>
                </a:cxn>
                <a:cxn ang="0">
                  <a:pos x="71" y="37"/>
                </a:cxn>
                <a:cxn ang="0">
                  <a:pos x="76" y="35"/>
                </a:cxn>
                <a:cxn ang="0">
                  <a:pos x="71" y="21"/>
                </a:cxn>
                <a:cxn ang="0">
                  <a:pos x="70" y="11"/>
                </a:cxn>
                <a:cxn ang="0">
                  <a:pos x="63" y="1"/>
                </a:cxn>
                <a:cxn ang="0">
                  <a:pos x="62" y="0"/>
                </a:cxn>
                <a:cxn ang="0">
                  <a:pos x="62" y="7"/>
                </a:cxn>
                <a:cxn ang="0">
                  <a:pos x="66" y="11"/>
                </a:cxn>
                <a:cxn ang="0">
                  <a:pos x="67" y="18"/>
                </a:cxn>
                <a:cxn ang="0">
                  <a:pos x="60" y="22"/>
                </a:cxn>
                <a:cxn ang="0">
                  <a:pos x="54" y="34"/>
                </a:cxn>
                <a:cxn ang="0">
                  <a:pos x="51" y="42"/>
                </a:cxn>
                <a:cxn ang="0">
                  <a:pos x="50" y="48"/>
                </a:cxn>
                <a:cxn ang="0">
                  <a:pos x="44" y="54"/>
                </a:cxn>
                <a:cxn ang="0">
                  <a:pos x="36" y="72"/>
                </a:cxn>
                <a:cxn ang="0">
                  <a:pos x="31" y="77"/>
                </a:cxn>
                <a:cxn ang="0">
                  <a:pos x="23" y="71"/>
                </a:cxn>
                <a:cxn ang="0">
                  <a:pos x="17" y="72"/>
                </a:cxn>
                <a:cxn ang="0">
                  <a:pos x="4" y="84"/>
                </a:cxn>
                <a:cxn ang="0">
                  <a:pos x="0" y="96"/>
                </a:cxn>
                <a:cxn ang="0">
                  <a:pos x="5" y="103"/>
                </a:cxn>
                <a:cxn ang="0">
                  <a:pos x="14" y="104"/>
                </a:cxn>
                <a:cxn ang="0">
                  <a:pos x="17" y="115"/>
                </a:cxn>
                <a:cxn ang="0">
                  <a:pos x="15" y="125"/>
                </a:cxn>
                <a:cxn ang="0">
                  <a:pos x="31" y="125"/>
                </a:cxn>
                <a:cxn ang="0">
                  <a:pos x="35" y="124"/>
                </a:cxn>
              </a:cxnLst>
              <a:rect l="0" t="0" r="r" b="b"/>
              <a:pathLst>
                <a:path w="84" h="130">
                  <a:moveTo>
                    <a:pt x="35" y="124"/>
                  </a:moveTo>
                  <a:cubicBezTo>
                    <a:pt x="35" y="124"/>
                    <a:pt x="62" y="125"/>
                    <a:pt x="65" y="125"/>
                  </a:cubicBezTo>
                  <a:cubicBezTo>
                    <a:pt x="69" y="124"/>
                    <a:pt x="81" y="130"/>
                    <a:pt x="81" y="130"/>
                  </a:cubicBezTo>
                  <a:cubicBezTo>
                    <a:pt x="81" y="130"/>
                    <a:pt x="82" y="124"/>
                    <a:pt x="84" y="120"/>
                  </a:cubicBezTo>
                  <a:cubicBezTo>
                    <a:pt x="83" y="120"/>
                    <a:pt x="82" y="119"/>
                    <a:pt x="82" y="118"/>
                  </a:cubicBezTo>
                  <a:cubicBezTo>
                    <a:pt x="82" y="117"/>
                    <a:pt x="77" y="113"/>
                    <a:pt x="75" y="111"/>
                  </a:cubicBezTo>
                  <a:cubicBezTo>
                    <a:pt x="73" y="109"/>
                    <a:pt x="72" y="107"/>
                    <a:pt x="72" y="107"/>
                  </a:cubicBezTo>
                  <a:cubicBezTo>
                    <a:pt x="72" y="107"/>
                    <a:pt x="73" y="104"/>
                    <a:pt x="71" y="101"/>
                  </a:cubicBezTo>
                  <a:cubicBezTo>
                    <a:pt x="68" y="98"/>
                    <a:pt x="67" y="96"/>
                    <a:pt x="67" y="92"/>
                  </a:cubicBezTo>
                  <a:cubicBezTo>
                    <a:pt x="67" y="88"/>
                    <a:pt x="66" y="85"/>
                    <a:pt x="66" y="82"/>
                  </a:cubicBezTo>
                  <a:cubicBezTo>
                    <a:pt x="66" y="80"/>
                    <a:pt x="70" y="76"/>
                    <a:pt x="71" y="71"/>
                  </a:cubicBezTo>
                  <a:cubicBezTo>
                    <a:pt x="72" y="68"/>
                    <a:pt x="75" y="66"/>
                    <a:pt x="77" y="64"/>
                  </a:cubicBezTo>
                  <a:cubicBezTo>
                    <a:pt x="76" y="62"/>
                    <a:pt x="75" y="59"/>
                    <a:pt x="74" y="56"/>
                  </a:cubicBezTo>
                  <a:cubicBezTo>
                    <a:pt x="72" y="52"/>
                    <a:pt x="69" y="50"/>
                    <a:pt x="64" y="46"/>
                  </a:cubicBezTo>
                  <a:cubicBezTo>
                    <a:pt x="60" y="42"/>
                    <a:pt x="62" y="40"/>
                    <a:pt x="62" y="38"/>
                  </a:cubicBezTo>
                  <a:cubicBezTo>
                    <a:pt x="62" y="37"/>
                    <a:pt x="67" y="37"/>
                    <a:pt x="71" y="37"/>
                  </a:cubicBezTo>
                  <a:cubicBezTo>
                    <a:pt x="75" y="37"/>
                    <a:pt x="78" y="36"/>
                    <a:pt x="76" y="35"/>
                  </a:cubicBezTo>
                  <a:cubicBezTo>
                    <a:pt x="74" y="34"/>
                    <a:pt x="71" y="27"/>
                    <a:pt x="71" y="21"/>
                  </a:cubicBezTo>
                  <a:cubicBezTo>
                    <a:pt x="72" y="16"/>
                    <a:pt x="70" y="14"/>
                    <a:pt x="70" y="11"/>
                  </a:cubicBezTo>
                  <a:cubicBezTo>
                    <a:pt x="70" y="8"/>
                    <a:pt x="66" y="1"/>
                    <a:pt x="63" y="1"/>
                  </a:cubicBezTo>
                  <a:cubicBezTo>
                    <a:pt x="63" y="1"/>
                    <a:pt x="63" y="0"/>
                    <a:pt x="62" y="0"/>
                  </a:cubicBezTo>
                  <a:cubicBezTo>
                    <a:pt x="62" y="3"/>
                    <a:pt x="62" y="6"/>
                    <a:pt x="62" y="7"/>
                  </a:cubicBezTo>
                  <a:cubicBezTo>
                    <a:pt x="62" y="8"/>
                    <a:pt x="64" y="11"/>
                    <a:pt x="66" y="11"/>
                  </a:cubicBezTo>
                  <a:cubicBezTo>
                    <a:pt x="68" y="12"/>
                    <a:pt x="67" y="15"/>
                    <a:pt x="67" y="18"/>
                  </a:cubicBezTo>
                  <a:cubicBezTo>
                    <a:pt x="67" y="21"/>
                    <a:pt x="61" y="21"/>
                    <a:pt x="60" y="22"/>
                  </a:cubicBezTo>
                  <a:cubicBezTo>
                    <a:pt x="59" y="23"/>
                    <a:pt x="53" y="33"/>
                    <a:pt x="54" y="34"/>
                  </a:cubicBezTo>
                  <a:cubicBezTo>
                    <a:pt x="54" y="36"/>
                    <a:pt x="53" y="41"/>
                    <a:pt x="51" y="42"/>
                  </a:cubicBezTo>
                  <a:cubicBezTo>
                    <a:pt x="49" y="42"/>
                    <a:pt x="50" y="46"/>
                    <a:pt x="50" y="48"/>
                  </a:cubicBezTo>
                  <a:cubicBezTo>
                    <a:pt x="50" y="49"/>
                    <a:pt x="44" y="52"/>
                    <a:pt x="44" y="54"/>
                  </a:cubicBezTo>
                  <a:cubicBezTo>
                    <a:pt x="44" y="57"/>
                    <a:pt x="38" y="68"/>
                    <a:pt x="36" y="72"/>
                  </a:cubicBezTo>
                  <a:cubicBezTo>
                    <a:pt x="34" y="75"/>
                    <a:pt x="32" y="80"/>
                    <a:pt x="31" y="77"/>
                  </a:cubicBezTo>
                  <a:cubicBezTo>
                    <a:pt x="31" y="73"/>
                    <a:pt x="26" y="69"/>
                    <a:pt x="23" y="71"/>
                  </a:cubicBezTo>
                  <a:cubicBezTo>
                    <a:pt x="21" y="73"/>
                    <a:pt x="18" y="72"/>
                    <a:pt x="17" y="72"/>
                  </a:cubicBezTo>
                  <a:cubicBezTo>
                    <a:pt x="15" y="72"/>
                    <a:pt x="4" y="84"/>
                    <a:pt x="4" y="84"/>
                  </a:cubicBezTo>
                  <a:cubicBezTo>
                    <a:pt x="4" y="84"/>
                    <a:pt x="3" y="90"/>
                    <a:pt x="0" y="96"/>
                  </a:cubicBezTo>
                  <a:cubicBezTo>
                    <a:pt x="2" y="97"/>
                    <a:pt x="4" y="100"/>
                    <a:pt x="5" y="103"/>
                  </a:cubicBezTo>
                  <a:cubicBezTo>
                    <a:pt x="8" y="106"/>
                    <a:pt x="12" y="103"/>
                    <a:pt x="14" y="104"/>
                  </a:cubicBezTo>
                  <a:cubicBezTo>
                    <a:pt x="16" y="105"/>
                    <a:pt x="18" y="113"/>
                    <a:pt x="17" y="115"/>
                  </a:cubicBezTo>
                  <a:cubicBezTo>
                    <a:pt x="16" y="117"/>
                    <a:pt x="14" y="123"/>
                    <a:pt x="15" y="125"/>
                  </a:cubicBezTo>
                  <a:cubicBezTo>
                    <a:pt x="31" y="125"/>
                    <a:pt x="31" y="125"/>
                    <a:pt x="31" y="125"/>
                  </a:cubicBezTo>
                  <a:lnTo>
                    <a:pt x="35" y="1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57" name="Freeform 26">
              <a:extLst>
                <a:ext uri="{FF2B5EF4-FFF2-40B4-BE49-F238E27FC236}">
                  <a16:creationId xmlns:a16="http://schemas.microsoft.com/office/drawing/2014/main" id="{6D28148C-9AD3-41B3-871D-187CC9BF4E5C}"/>
                </a:ext>
              </a:extLst>
            </p:cNvPr>
            <p:cNvSpPr>
              <a:spLocks/>
            </p:cNvSpPr>
            <p:nvPr/>
          </p:nvSpPr>
          <p:spPr bwMode="auto">
            <a:xfrm>
              <a:off x="4176713" y="3022600"/>
              <a:ext cx="131763" cy="134938"/>
            </a:xfrm>
            <a:custGeom>
              <a:avLst/>
              <a:gdLst/>
              <a:ahLst/>
              <a:cxnLst>
                <a:cxn ang="0">
                  <a:pos x="66" y="60"/>
                </a:cxn>
                <a:cxn ang="0">
                  <a:pos x="61" y="47"/>
                </a:cxn>
                <a:cxn ang="0">
                  <a:pos x="65" y="36"/>
                </a:cxn>
                <a:cxn ang="0">
                  <a:pos x="69" y="29"/>
                </a:cxn>
                <a:cxn ang="0">
                  <a:pos x="65" y="11"/>
                </a:cxn>
                <a:cxn ang="0">
                  <a:pos x="63" y="10"/>
                </a:cxn>
                <a:cxn ang="0">
                  <a:pos x="50" y="12"/>
                </a:cxn>
                <a:cxn ang="0">
                  <a:pos x="40" y="7"/>
                </a:cxn>
                <a:cxn ang="0">
                  <a:pos x="31" y="4"/>
                </a:cxn>
                <a:cxn ang="0">
                  <a:pos x="27" y="3"/>
                </a:cxn>
                <a:cxn ang="0">
                  <a:pos x="22" y="4"/>
                </a:cxn>
                <a:cxn ang="0">
                  <a:pos x="15" y="7"/>
                </a:cxn>
                <a:cxn ang="0">
                  <a:pos x="10" y="5"/>
                </a:cxn>
                <a:cxn ang="0">
                  <a:pos x="6" y="6"/>
                </a:cxn>
                <a:cxn ang="0">
                  <a:pos x="6" y="15"/>
                </a:cxn>
                <a:cxn ang="0">
                  <a:pos x="8" y="20"/>
                </a:cxn>
                <a:cxn ang="0">
                  <a:pos x="10" y="27"/>
                </a:cxn>
                <a:cxn ang="0">
                  <a:pos x="5" y="28"/>
                </a:cxn>
                <a:cxn ang="0">
                  <a:pos x="6" y="35"/>
                </a:cxn>
                <a:cxn ang="0">
                  <a:pos x="2" y="41"/>
                </a:cxn>
                <a:cxn ang="0">
                  <a:pos x="1" y="49"/>
                </a:cxn>
                <a:cxn ang="0">
                  <a:pos x="5" y="52"/>
                </a:cxn>
                <a:cxn ang="0">
                  <a:pos x="14" y="61"/>
                </a:cxn>
                <a:cxn ang="0">
                  <a:pos x="10" y="71"/>
                </a:cxn>
                <a:cxn ang="0">
                  <a:pos x="44" y="64"/>
                </a:cxn>
                <a:cxn ang="0">
                  <a:pos x="65" y="65"/>
                </a:cxn>
                <a:cxn ang="0">
                  <a:pos x="66" y="60"/>
                </a:cxn>
              </a:cxnLst>
              <a:rect l="0" t="0" r="r" b="b"/>
              <a:pathLst>
                <a:path w="69" h="71">
                  <a:moveTo>
                    <a:pt x="66" y="60"/>
                  </a:moveTo>
                  <a:cubicBezTo>
                    <a:pt x="64" y="58"/>
                    <a:pt x="61" y="49"/>
                    <a:pt x="61" y="47"/>
                  </a:cubicBezTo>
                  <a:cubicBezTo>
                    <a:pt x="61" y="45"/>
                    <a:pt x="65" y="39"/>
                    <a:pt x="65" y="36"/>
                  </a:cubicBezTo>
                  <a:cubicBezTo>
                    <a:pt x="65" y="33"/>
                    <a:pt x="69" y="31"/>
                    <a:pt x="69" y="29"/>
                  </a:cubicBezTo>
                  <a:cubicBezTo>
                    <a:pt x="69" y="27"/>
                    <a:pt x="68" y="17"/>
                    <a:pt x="65" y="11"/>
                  </a:cubicBezTo>
                  <a:cubicBezTo>
                    <a:pt x="65" y="11"/>
                    <a:pt x="64" y="11"/>
                    <a:pt x="63" y="10"/>
                  </a:cubicBezTo>
                  <a:cubicBezTo>
                    <a:pt x="61" y="8"/>
                    <a:pt x="53" y="9"/>
                    <a:pt x="50" y="12"/>
                  </a:cubicBezTo>
                  <a:cubicBezTo>
                    <a:pt x="47" y="15"/>
                    <a:pt x="41" y="9"/>
                    <a:pt x="40" y="7"/>
                  </a:cubicBezTo>
                  <a:cubicBezTo>
                    <a:pt x="39" y="6"/>
                    <a:pt x="35" y="2"/>
                    <a:pt x="31" y="4"/>
                  </a:cubicBezTo>
                  <a:cubicBezTo>
                    <a:pt x="28" y="7"/>
                    <a:pt x="27" y="6"/>
                    <a:pt x="27" y="3"/>
                  </a:cubicBezTo>
                  <a:cubicBezTo>
                    <a:pt x="28" y="0"/>
                    <a:pt x="22" y="1"/>
                    <a:pt x="22" y="4"/>
                  </a:cubicBezTo>
                  <a:cubicBezTo>
                    <a:pt x="21" y="6"/>
                    <a:pt x="17" y="9"/>
                    <a:pt x="15" y="7"/>
                  </a:cubicBezTo>
                  <a:cubicBezTo>
                    <a:pt x="14" y="5"/>
                    <a:pt x="11" y="2"/>
                    <a:pt x="10" y="5"/>
                  </a:cubicBezTo>
                  <a:cubicBezTo>
                    <a:pt x="9" y="7"/>
                    <a:pt x="7" y="7"/>
                    <a:pt x="6" y="6"/>
                  </a:cubicBezTo>
                  <a:cubicBezTo>
                    <a:pt x="5" y="9"/>
                    <a:pt x="4" y="14"/>
                    <a:pt x="6" y="15"/>
                  </a:cubicBezTo>
                  <a:cubicBezTo>
                    <a:pt x="8" y="16"/>
                    <a:pt x="8" y="19"/>
                    <a:pt x="8" y="20"/>
                  </a:cubicBezTo>
                  <a:cubicBezTo>
                    <a:pt x="7" y="22"/>
                    <a:pt x="12" y="25"/>
                    <a:pt x="10" y="27"/>
                  </a:cubicBezTo>
                  <a:cubicBezTo>
                    <a:pt x="8" y="29"/>
                    <a:pt x="6" y="25"/>
                    <a:pt x="5" y="28"/>
                  </a:cubicBezTo>
                  <a:cubicBezTo>
                    <a:pt x="3" y="30"/>
                    <a:pt x="7" y="33"/>
                    <a:pt x="6" y="35"/>
                  </a:cubicBezTo>
                  <a:cubicBezTo>
                    <a:pt x="4" y="37"/>
                    <a:pt x="2" y="37"/>
                    <a:pt x="2" y="41"/>
                  </a:cubicBezTo>
                  <a:cubicBezTo>
                    <a:pt x="3" y="45"/>
                    <a:pt x="3" y="48"/>
                    <a:pt x="1" y="49"/>
                  </a:cubicBezTo>
                  <a:cubicBezTo>
                    <a:pt x="0" y="50"/>
                    <a:pt x="1" y="50"/>
                    <a:pt x="5" y="52"/>
                  </a:cubicBezTo>
                  <a:cubicBezTo>
                    <a:pt x="8" y="55"/>
                    <a:pt x="14" y="57"/>
                    <a:pt x="14" y="61"/>
                  </a:cubicBezTo>
                  <a:cubicBezTo>
                    <a:pt x="13" y="64"/>
                    <a:pt x="12" y="65"/>
                    <a:pt x="10" y="71"/>
                  </a:cubicBezTo>
                  <a:cubicBezTo>
                    <a:pt x="17" y="71"/>
                    <a:pt x="29" y="66"/>
                    <a:pt x="44" y="64"/>
                  </a:cubicBezTo>
                  <a:cubicBezTo>
                    <a:pt x="52" y="62"/>
                    <a:pt x="60" y="64"/>
                    <a:pt x="65" y="65"/>
                  </a:cubicBezTo>
                  <a:cubicBezTo>
                    <a:pt x="66" y="63"/>
                    <a:pt x="66" y="61"/>
                    <a:pt x="66"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58" name="Freeform 27">
              <a:extLst>
                <a:ext uri="{FF2B5EF4-FFF2-40B4-BE49-F238E27FC236}">
                  <a16:creationId xmlns:a16="http://schemas.microsoft.com/office/drawing/2014/main" id="{7D41EF82-2FFE-4AD2-8040-1A025F80466D}"/>
                </a:ext>
              </a:extLst>
            </p:cNvPr>
            <p:cNvSpPr>
              <a:spLocks/>
            </p:cNvSpPr>
            <p:nvPr/>
          </p:nvSpPr>
          <p:spPr bwMode="auto">
            <a:xfrm>
              <a:off x="4292600" y="3014663"/>
              <a:ext cx="92075" cy="139700"/>
            </a:xfrm>
            <a:custGeom>
              <a:avLst/>
              <a:gdLst/>
              <a:ahLst/>
              <a:cxnLst>
                <a:cxn ang="0">
                  <a:pos x="41" y="30"/>
                </a:cxn>
                <a:cxn ang="0">
                  <a:pos x="40" y="14"/>
                </a:cxn>
                <a:cxn ang="0">
                  <a:pos x="38" y="7"/>
                </a:cxn>
                <a:cxn ang="0">
                  <a:pos x="35" y="0"/>
                </a:cxn>
                <a:cxn ang="0">
                  <a:pos x="32" y="3"/>
                </a:cxn>
                <a:cxn ang="0">
                  <a:pos x="4" y="2"/>
                </a:cxn>
                <a:cxn ang="0">
                  <a:pos x="6" y="13"/>
                </a:cxn>
                <a:cxn ang="0">
                  <a:pos x="4" y="15"/>
                </a:cxn>
                <a:cxn ang="0">
                  <a:pos x="8" y="33"/>
                </a:cxn>
                <a:cxn ang="0">
                  <a:pos x="4" y="40"/>
                </a:cxn>
                <a:cxn ang="0">
                  <a:pos x="0" y="51"/>
                </a:cxn>
                <a:cxn ang="0">
                  <a:pos x="5" y="64"/>
                </a:cxn>
                <a:cxn ang="0">
                  <a:pos x="4" y="69"/>
                </a:cxn>
                <a:cxn ang="0">
                  <a:pos x="13" y="72"/>
                </a:cxn>
                <a:cxn ang="0">
                  <a:pos x="35" y="64"/>
                </a:cxn>
                <a:cxn ang="0">
                  <a:pos x="48" y="58"/>
                </a:cxn>
                <a:cxn ang="0">
                  <a:pos x="44" y="45"/>
                </a:cxn>
                <a:cxn ang="0">
                  <a:pos x="41" y="30"/>
                </a:cxn>
              </a:cxnLst>
              <a:rect l="0" t="0" r="r" b="b"/>
              <a:pathLst>
                <a:path w="48" h="73">
                  <a:moveTo>
                    <a:pt x="41" y="30"/>
                  </a:moveTo>
                  <a:cubicBezTo>
                    <a:pt x="39" y="26"/>
                    <a:pt x="40" y="18"/>
                    <a:pt x="40" y="14"/>
                  </a:cubicBezTo>
                  <a:cubicBezTo>
                    <a:pt x="41" y="10"/>
                    <a:pt x="39" y="8"/>
                    <a:pt x="38" y="7"/>
                  </a:cubicBezTo>
                  <a:cubicBezTo>
                    <a:pt x="37" y="6"/>
                    <a:pt x="36" y="3"/>
                    <a:pt x="35" y="0"/>
                  </a:cubicBezTo>
                  <a:cubicBezTo>
                    <a:pt x="33" y="1"/>
                    <a:pt x="33" y="4"/>
                    <a:pt x="32" y="3"/>
                  </a:cubicBezTo>
                  <a:cubicBezTo>
                    <a:pt x="31" y="1"/>
                    <a:pt x="5" y="0"/>
                    <a:pt x="4" y="2"/>
                  </a:cubicBezTo>
                  <a:cubicBezTo>
                    <a:pt x="3" y="4"/>
                    <a:pt x="6" y="11"/>
                    <a:pt x="6" y="13"/>
                  </a:cubicBezTo>
                  <a:cubicBezTo>
                    <a:pt x="6" y="14"/>
                    <a:pt x="5" y="15"/>
                    <a:pt x="4" y="15"/>
                  </a:cubicBezTo>
                  <a:cubicBezTo>
                    <a:pt x="7" y="21"/>
                    <a:pt x="8" y="31"/>
                    <a:pt x="8" y="33"/>
                  </a:cubicBezTo>
                  <a:cubicBezTo>
                    <a:pt x="8" y="35"/>
                    <a:pt x="4" y="37"/>
                    <a:pt x="4" y="40"/>
                  </a:cubicBezTo>
                  <a:cubicBezTo>
                    <a:pt x="4" y="43"/>
                    <a:pt x="0" y="49"/>
                    <a:pt x="0" y="51"/>
                  </a:cubicBezTo>
                  <a:cubicBezTo>
                    <a:pt x="0" y="53"/>
                    <a:pt x="3" y="62"/>
                    <a:pt x="5" y="64"/>
                  </a:cubicBezTo>
                  <a:cubicBezTo>
                    <a:pt x="5" y="65"/>
                    <a:pt x="5" y="67"/>
                    <a:pt x="4" y="69"/>
                  </a:cubicBezTo>
                  <a:cubicBezTo>
                    <a:pt x="9" y="71"/>
                    <a:pt x="12" y="72"/>
                    <a:pt x="13" y="72"/>
                  </a:cubicBezTo>
                  <a:cubicBezTo>
                    <a:pt x="15" y="73"/>
                    <a:pt x="29" y="66"/>
                    <a:pt x="35" y="64"/>
                  </a:cubicBezTo>
                  <a:cubicBezTo>
                    <a:pt x="39" y="61"/>
                    <a:pt x="44" y="60"/>
                    <a:pt x="48" y="58"/>
                  </a:cubicBezTo>
                  <a:cubicBezTo>
                    <a:pt x="46" y="54"/>
                    <a:pt x="44" y="49"/>
                    <a:pt x="44" y="45"/>
                  </a:cubicBezTo>
                  <a:cubicBezTo>
                    <a:pt x="44" y="39"/>
                    <a:pt x="42" y="33"/>
                    <a:pt x="41" y="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59" name="Freeform 28">
              <a:extLst>
                <a:ext uri="{FF2B5EF4-FFF2-40B4-BE49-F238E27FC236}">
                  <a16:creationId xmlns:a16="http://schemas.microsoft.com/office/drawing/2014/main" id="{B25294D7-FC6A-4D8E-ABF5-4C15C947F297}"/>
                </a:ext>
              </a:extLst>
            </p:cNvPr>
            <p:cNvSpPr>
              <a:spLocks/>
            </p:cNvSpPr>
            <p:nvPr/>
          </p:nvSpPr>
          <p:spPr bwMode="auto">
            <a:xfrm>
              <a:off x="4033838" y="2981325"/>
              <a:ext cx="165100" cy="122238"/>
            </a:xfrm>
            <a:custGeom>
              <a:avLst/>
              <a:gdLst/>
              <a:ahLst/>
              <a:cxnLst>
                <a:cxn ang="0">
                  <a:pos x="29" y="34"/>
                </a:cxn>
                <a:cxn ang="0">
                  <a:pos x="34" y="33"/>
                </a:cxn>
                <a:cxn ang="0">
                  <a:pos x="42" y="31"/>
                </a:cxn>
                <a:cxn ang="0">
                  <a:pos x="51" y="42"/>
                </a:cxn>
                <a:cxn ang="0">
                  <a:pos x="53" y="49"/>
                </a:cxn>
                <a:cxn ang="0">
                  <a:pos x="53" y="50"/>
                </a:cxn>
                <a:cxn ang="0">
                  <a:pos x="61" y="48"/>
                </a:cxn>
                <a:cxn ang="0">
                  <a:pos x="65" y="58"/>
                </a:cxn>
                <a:cxn ang="0">
                  <a:pos x="70" y="62"/>
                </a:cxn>
                <a:cxn ang="0">
                  <a:pos x="74" y="58"/>
                </a:cxn>
                <a:cxn ang="0">
                  <a:pos x="77" y="60"/>
                </a:cxn>
                <a:cxn ang="0">
                  <a:pos x="80" y="57"/>
                </a:cxn>
                <a:cxn ang="0">
                  <a:pos x="79" y="50"/>
                </a:cxn>
                <a:cxn ang="0">
                  <a:pos x="84" y="49"/>
                </a:cxn>
                <a:cxn ang="0">
                  <a:pos x="82" y="42"/>
                </a:cxn>
                <a:cxn ang="0">
                  <a:pos x="80" y="37"/>
                </a:cxn>
                <a:cxn ang="0">
                  <a:pos x="80" y="28"/>
                </a:cxn>
                <a:cxn ang="0">
                  <a:pos x="78" y="26"/>
                </a:cxn>
                <a:cxn ang="0">
                  <a:pos x="76" y="20"/>
                </a:cxn>
                <a:cxn ang="0">
                  <a:pos x="76" y="16"/>
                </a:cxn>
                <a:cxn ang="0">
                  <a:pos x="72" y="11"/>
                </a:cxn>
                <a:cxn ang="0">
                  <a:pos x="67" y="2"/>
                </a:cxn>
                <a:cxn ang="0">
                  <a:pos x="59" y="8"/>
                </a:cxn>
                <a:cxn ang="0">
                  <a:pos x="52" y="7"/>
                </a:cxn>
                <a:cxn ang="0">
                  <a:pos x="45" y="8"/>
                </a:cxn>
                <a:cxn ang="0">
                  <a:pos x="42" y="5"/>
                </a:cxn>
                <a:cxn ang="0">
                  <a:pos x="42" y="3"/>
                </a:cxn>
                <a:cxn ang="0">
                  <a:pos x="41" y="4"/>
                </a:cxn>
                <a:cxn ang="0">
                  <a:pos x="24" y="3"/>
                </a:cxn>
                <a:cxn ang="0">
                  <a:pos x="16" y="0"/>
                </a:cxn>
                <a:cxn ang="0">
                  <a:pos x="14" y="5"/>
                </a:cxn>
                <a:cxn ang="0">
                  <a:pos x="15" y="10"/>
                </a:cxn>
                <a:cxn ang="0">
                  <a:pos x="11" y="12"/>
                </a:cxn>
                <a:cxn ang="0">
                  <a:pos x="1" y="17"/>
                </a:cxn>
                <a:cxn ang="0">
                  <a:pos x="0" y="18"/>
                </a:cxn>
                <a:cxn ang="0">
                  <a:pos x="8" y="28"/>
                </a:cxn>
                <a:cxn ang="0">
                  <a:pos x="21" y="42"/>
                </a:cxn>
                <a:cxn ang="0">
                  <a:pos x="29" y="34"/>
                </a:cxn>
              </a:cxnLst>
              <a:rect l="0" t="0" r="r" b="b"/>
              <a:pathLst>
                <a:path w="86" h="64">
                  <a:moveTo>
                    <a:pt x="29" y="34"/>
                  </a:moveTo>
                  <a:cubicBezTo>
                    <a:pt x="29" y="31"/>
                    <a:pt x="31" y="32"/>
                    <a:pt x="34" y="33"/>
                  </a:cubicBezTo>
                  <a:cubicBezTo>
                    <a:pt x="37" y="33"/>
                    <a:pt x="40" y="31"/>
                    <a:pt x="42" y="31"/>
                  </a:cubicBezTo>
                  <a:cubicBezTo>
                    <a:pt x="45" y="31"/>
                    <a:pt x="51" y="40"/>
                    <a:pt x="51" y="42"/>
                  </a:cubicBezTo>
                  <a:cubicBezTo>
                    <a:pt x="51" y="45"/>
                    <a:pt x="52" y="47"/>
                    <a:pt x="53" y="49"/>
                  </a:cubicBezTo>
                  <a:cubicBezTo>
                    <a:pt x="53" y="49"/>
                    <a:pt x="53" y="49"/>
                    <a:pt x="53" y="50"/>
                  </a:cubicBezTo>
                  <a:cubicBezTo>
                    <a:pt x="57" y="49"/>
                    <a:pt x="61" y="48"/>
                    <a:pt x="61" y="48"/>
                  </a:cubicBezTo>
                  <a:cubicBezTo>
                    <a:pt x="63" y="48"/>
                    <a:pt x="65" y="54"/>
                    <a:pt x="65" y="58"/>
                  </a:cubicBezTo>
                  <a:cubicBezTo>
                    <a:pt x="64" y="61"/>
                    <a:pt x="68" y="64"/>
                    <a:pt x="70" y="62"/>
                  </a:cubicBezTo>
                  <a:cubicBezTo>
                    <a:pt x="72" y="59"/>
                    <a:pt x="74" y="56"/>
                    <a:pt x="74" y="58"/>
                  </a:cubicBezTo>
                  <a:cubicBezTo>
                    <a:pt x="75" y="59"/>
                    <a:pt x="75" y="59"/>
                    <a:pt x="77" y="60"/>
                  </a:cubicBezTo>
                  <a:cubicBezTo>
                    <a:pt x="77" y="58"/>
                    <a:pt x="79" y="58"/>
                    <a:pt x="80" y="57"/>
                  </a:cubicBezTo>
                  <a:cubicBezTo>
                    <a:pt x="81" y="55"/>
                    <a:pt x="77" y="52"/>
                    <a:pt x="79" y="50"/>
                  </a:cubicBezTo>
                  <a:cubicBezTo>
                    <a:pt x="80" y="47"/>
                    <a:pt x="82" y="51"/>
                    <a:pt x="84" y="49"/>
                  </a:cubicBezTo>
                  <a:cubicBezTo>
                    <a:pt x="86" y="47"/>
                    <a:pt x="81" y="44"/>
                    <a:pt x="82" y="42"/>
                  </a:cubicBezTo>
                  <a:cubicBezTo>
                    <a:pt x="82" y="41"/>
                    <a:pt x="82" y="38"/>
                    <a:pt x="80" y="37"/>
                  </a:cubicBezTo>
                  <a:cubicBezTo>
                    <a:pt x="78" y="36"/>
                    <a:pt x="79" y="31"/>
                    <a:pt x="80" y="28"/>
                  </a:cubicBezTo>
                  <a:cubicBezTo>
                    <a:pt x="79" y="27"/>
                    <a:pt x="79" y="27"/>
                    <a:pt x="78" y="26"/>
                  </a:cubicBezTo>
                  <a:cubicBezTo>
                    <a:pt x="77" y="24"/>
                    <a:pt x="78" y="20"/>
                    <a:pt x="76" y="20"/>
                  </a:cubicBezTo>
                  <a:cubicBezTo>
                    <a:pt x="73" y="20"/>
                    <a:pt x="74" y="17"/>
                    <a:pt x="76" y="16"/>
                  </a:cubicBezTo>
                  <a:cubicBezTo>
                    <a:pt x="78" y="15"/>
                    <a:pt x="72" y="13"/>
                    <a:pt x="72" y="11"/>
                  </a:cubicBezTo>
                  <a:cubicBezTo>
                    <a:pt x="72" y="8"/>
                    <a:pt x="69" y="3"/>
                    <a:pt x="67" y="2"/>
                  </a:cubicBezTo>
                  <a:cubicBezTo>
                    <a:pt x="66" y="2"/>
                    <a:pt x="61" y="8"/>
                    <a:pt x="59" y="8"/>
                  </a:cubicBezTo>
                  <a:cubicBezTo>
                    <a:pt x="57" y="8"/>
                    <a:pt x="53" y="4"/>
                    <a:pt x="52" y="7"/>
                  </a:cubicBezTo>
                  <a:cubicBezTo>
                    <a:pt x="50" y="11"/>
                    <a:pt x="47" y="6"/>
                    <a:pt x="45" y="8"/>
                  </a:cubicBezTo>
                  <a:cubicBezTo>
                    <a:pt x="43" y="11"/>
                    <a:pt x="42" y="5"/>
                    <a:pt x="42" y="5"/>
                  </a:cubicBezTo>
                  <a:cubicBezTo>
                    <a:pt x="42" y="5"/>
                    <a:pt x="42" y="4"/>
                    <a:pt x="42" y="3"/>
                  </a:cubicBezTo>
                  <a:cubicBezTo>
                    <a:pt x="42" y="3"/>
                    <a:pt x="41" y="4"/>
                    <a:pt x="41" y="4"/>
                  </a:cubicBezTo>
                  <a:cubicBezTo>
                    <a:pt x="35" y="6"/>
                    <a:pt x="25" y="5"/>
                    <a:pt x="24" y="3"/>
                  </a:cubicBezTo>
                  <a:cubicBezTo>
                    <a:pt x="24" y="1"/>
                    <a:pt x="16" y="0"/>
                    <a:pt x="16" y="0"/>
                  </a:cubicBezTo>
                  <a:cubicBezTo>
                    <a:pt x="16" y="0"/>
                    <a:pt x="17" y="4"/>
                    <a:pt x="14" y="5"/>
                  </a:cubicBezTo>
                  <a:cubicBezTo>
                    <a:pt x="11" y="6"/>
                    <a:pt x="15" y="9"/>
                    <a:pt x="15" y="10"/>
                  </a:cubicBezTo>
                  <a:cubicBezTo>
                    <a:pt x="15" y="11"/>
                    <a:pt x="12" y="13"/>
                    <a:pt x="11" y="12"/>
                  </a:cubicBezTo>
                  <a:cubicBezTo>
                    <a:pt x="9" y="11"/>
                    <a:pt x="4" y="16"/>
                    <a:pt x="1" y="17"/>
                  </a:cubicBezTo>
                  <a:cubicBezTo>
                    <a:pt x="1" y="17"/>
                    <a:pt x="1" y="18"/>
                    <a:pt x="0" y="18"/>
                  </a:cubicBezTo>
                  <a:cubicBezTo>
                    <a:pt x="4" y="22"/>
                    <a:pt x="4" y="25"/>
                    <a:pt x="8" y="28"/>
                  </a:cubicBezTo>
                  <a:cubicBezTo>
                    <a:pt x="12" y="31"/>
                    <a:pt x="18" y="36"/>
                    <a:pt x="21" y="42"/>
                  </a:cubicBezTo>
                  <a:cubicBezTo>
                    <a:pt x="24" y="39"/>
                    <a:pt x="28" y="36"/>
                    <a:pt x="29" y="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60" name="Freeform 29">
              <a:extLst>
                <a:ext uri="{FF2B5EF4-FFF2-40B4-BE49-F238E27FC236}">
                  <a16:creationId xmlns:a16="http://schemas.microsoft.com/office/drawing/2014/main" id="{4487AFFD-8997-4C1D-ACA8-BE6794C6D098}"/>
                </a:ext>
              </a:extLst>
            </p:cNvPr>
            <p:cNvSpPr>
              <a:spLocks/>
            </p:cNvSpPr>
            <p:nvPr/>
          </p:nvSpPr>
          <p:spPr bwMode="auto">
            <a:xfrm>
              <a:off x="4113213" y="3071813"/>
              <a:ext cx="88900" cy="85725"/>
            </a:xfrm>
            <a:custGeom>
              <a:avLst/>
              <a:gdLst/>
              <a:ahLst/>
              <a:cxnLst>
                <a:cxn ang="0">
                  <a:pos x="38" y="26"/>
                </a:cxn>
                <a:cxn ang="0">
                  <a:pos x="34" y="23"/>
                </a:cxn>
                <a:cxn ang="0">
                  <a:pos x="35" y="15"/>
                </a:cxn>
                <a:cxn ang="0">
                  <a:pos x="36" y="12"/>
                </a:cxn>
                <a:cxn ang="0">
                  <a:pos x="33" y="10"/>
                </a:cxn>
                <a:cxn ang="0">
                  <a:pos x="29" y="14"/>
                </a:cxn>
                <a:cxn ang="0">
                  <a:pos x="24" y="10"/>
                </a:cxn>
                <a:cxn ang="0">
                  <a:pos x="20" y="0"/>
                </a:cxn>
                <a:cxn ang="0">
                  <a:pos x="12" y="2"/>
                </a:cxn>
                <a:cxn ang="0">
                  <a:pos x="11" y="7"/>
                </a:cxn>
                <a:cxn ang="0">
                  <a:pos x="2" y="15"/>
                </a:cxn>
                <a:cxn ang="0">
                  <a:pos x="0" y="19"/>
                </a:cxn>
                <a:cxn ang="0">
                  <a:pos x="14" y="28"/>
                </a:cxn>
                <a:cxn ang="0">
                  <a:pos x="41" y="45"/>
                </a:cxn>
                <a:cxn ang="0">
                  <a:pos x="43" y="45"/>
                </a:cxn>
                <a:cxn ang="0">
                  <a:pos x="47" y="35"/>
                </a:cxn>
                <a:cxn ang="0">
                  <a:pos x="38" y="26"/>
                </a:cxn>
              </a:cxnLst>
              <a:rect l="0" t="0" r="r" b="b"/>
              <a:pathLst>
                <a:path w="47" h="45">
                  <a:moveTo>
                    <a:pt x="38" y="26"/>
                  </a:moveTo>
                  <a:cubicBezTo>
                    <a:pt x="34" y="24"/>
                    <a:pt x="33" y="24"/>
                    <a:pt x="34" y="23"/>
                  </a:cubicBezTo>
                  <a:cubicBezTo>
                    <a:pt x="36" y="22"/>
                    <a:pt x="36" y="19"/>
                    <a:pt x="35" y="15"/>
                  </a:cubicBezTo>
                  <a:cubicBezTo>
                    <a:pt x="35" y="13"/>
                    <a:pt x="35" y="13"/>
                    <a:pt x="36" y="12"/>
                  </a:cubicBezTo>
                  <a:cubicBezTo>
                    <a:pt x="34" y="11"/>
                    <a:pt x="34" y="11"/>
                    <a:pt x="33" y="10"/>
                  </a:cubicBezTo>
                  <a:cubicBezTo>
                    <a:pt x="33" y="8"/>
                    <a:pt x="31" y="11"/>
                    <a:pt x="29" y="14"/>
                  </a:cubicBezTo>
                  <a:cubicBezTo>
                    <a:pt x="27" y="16"/>
                    <a:pt x="23" y="13"/>
                    <a:pt x="24" y="10"/>
                  </a:cubicBezTo>
                  <a:cubicBezTo>
                    <a:pt x="24" y="6"/>
                    <a:pt x="22" y="0"/>
                    <a:pt x="20" y="0"/>
                  </a:cubicBezTo>
                  <a:cubicBezTo>
                    <a:pt x="20" y="0"/>
                    <a:pt x="16" y="1"/>
                    <a:pt x="12" y="2"/>
                  </a:cubicBezTo>
                  <a:cubicBezTo>
                    <a:pt x="13" y="3"/>
                    <a:pt x="12" y="5"/>
                    <a:pt x="11" y="7"/>
                  </a:cubicBezTo>
                  <a:cubicBezTo>
                    <a:pt x="11" y="10"/>
                    <a:pt x="5" y="13"/>
                    <a:pt x="2" y="15"/>
                  </a:cubicBezTo>
                  <a:cubicBezTo>
                    <a:pt x="1" y="15"/>
                    <a:pt x="0" y="17"/>
                    <a:pt x="0" y="19"/>
                  </a:cubicBezTo>
                  <a:cubicBezTo>
                    <a:pt x="4" y="22"/>
                    <a:pt x="10" y="25"/>
                    <a:pt x="14" y="28"/>
                  </a:cubicBezTo>
                  <a:cubicBezTo>
                    <a:pt x="22" y="35"/>
                    <a:pt x="35" y="43"/>
                    <a:pt x="41" y="45"/>
                  </a:cubicBezTo>
                  <a:cubicBezTo>
                    <a:pt x="41" y="45"/>
                    <a:pt x="42" y="45"/>
                    <a:pt x="43" y="45"/>
                  </a:cubicBezTo>
                  <a:cubicBezTo>
                    <a:pt x="45" y="39"/>
                    <a:pt x="46" y="38"/>
                    <a:pt x="47" y="35"/>
                  </a:cubicBezTo>
                  <a:cubicBezTo>
                    <a:pt x="47" y="31"/>
                    <a:pt x="41" y="29"/>
                    <a:pt x="38"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61" name="Freeform 30">
              <a:extLst>
                <a:ext uri="{FF2B5EF4-FFF2-40B4-BE49-F238E27FC236}">
                  <a16:creationId xmlns:a16="http://schemas.microsoft.com/office/drawing/2014/main" id="{44931EC4-BED6-468C-8BB8-7925184A6E95}"/>
                </a:ext>
              </a:extLst>
            </p:cNvPr>
            <p:cNvSpPr>
              <a:spLocks/>
            </p:cNvSpPr>
            <p:nvPr/>
          </p:nvSpPr>
          <p:spPr bwMode="auto">
            <a:xfrm>
              <a:off x="4075113" y="3040063"/>
              <a:ext cx="63500" cy="68263"/>
            </a:xfrm>
            <a:custGeom>
              <a:avLst/>
              <a:gdLst/>
              <a:ahLst/>
              <a:cxnLst>
                <a:cxn ang="0">
                  <a:pos x="31" y="24"/>
                </a:cxn>
                <a:cxn ang="0">
                  <a:pos x="32" y="18"/>
                </a:cxn>
                <a:cxn ang="0">
                  <a:pos x="30" y="11"/>
                </a:cxn>
                <a:cxn ang="0">
                  <a:pos x="21" y="0"/>
                </a:cxn>
                <a:cxn ang="0">
                  <a:pos x="13" y="2"/>
                </a:cxn>
                <a:cxn ang="0">
                  <a:pos x="8" y="3"/>
                </a:cxn>
                <a:cxn ang="0">
                  <a:pos x="0" y="11"/>
                </a:cxn>
                <a:cxn ang="0">
                  <a:pos x="2" y="15"/>
                </a:cxn>
                <a:cxn ang="0">
                  <a:pos x="11" y="30"/>
                </a:cxn>
                <a:cxn ang="0">
                  <a:pos x="20" y="36"/>
                </a:cxn>
                <a:cxn ang="0">
                  <a:pos x="22" y="32"/>
                </a:cxn>
                <a:cxn ang="0">
                  <a:pos x="31" y="24"/>
                </a:cxn>
              </a:cxnLst>
              <a:rect l="0" t="0" r="r" b="b"/>
              <a:pathLst>
                <a:path w="33" h="36">
                  <a:moveTo>
                    <a:pt x="31" y="24"/>
                  </a:moveTo>
                  <a:cubicBezTo>
                    <a:pt x="32" y="22"/>
                    <a:pt x="33" y="20"/>
                    <a:pt x="32" y="18"/>
                  </a:cubicBezTo>
                  <a:cubicBezTo>
                    <a:pt x="31" y="16"/>
                    <a:pt x="30" y="14"/>
                    <a:pt x="30" y="11"/>
                  </a:cubicBezTo>
                  <a:cubicBezTo>
                    <a:pt x="30" y="9"/>
                    <a:pt x="24" y="0"/>
                    <a:pt x="21" y="0"/>
                  </a:cubicBezTo>
                  <a:cubicBezTo>
                    <a:pt x="19" y="0"/>
                    <a:pt x="16" y="2"/>
                    <a:pt x="13" y="2"/>
                  </a:cubicBezTo>
                  <a:cubicBezTo>
                    <a:pt x="10" y="1"/>
                    <a:pt x="8" y="0"/>
                    <a:pt x="8" y="3"/>
                  </a:cubicBezTo>
                  <a:cubicBezTo>
                    <a:pt x="7" y="5"/>
                    <a:pt x="3" y="8"/>
                    <a:pt x="0" y="11"/>
                  </a:cubicBezTo>
                  <a:cubicBezTo>
                    <a:pt x="1" y="12"/>
                    <a:pt x="1" y="14"/>
                    <a:pt x="2" y="15"/>
                  </a:cubicBezTo>
                  <a:cubicBezTo>
                    <a:pt x="4" y="25"/>
                    <a:pt x="7" y="26"/>
                    <a:pt x="11" y="30"/>
                  </a:cubicBezTo>
                  <a:cubicBezTo>
                    <a:pt x="12" y="31"/>
                    <a:pt x="16" y="33"/>
                    <a:pt x="20" y="36"/>
                  </a:cubicBezTo>
                  <a:cubicBezTo>
                    <a:pt x="20" y="34"/>
                    <a:pt x="21" y="32"/>
                    <a:pt x="22" y="32"/>
                  </a:cubicBezTo>
                  <a:cubicBezTo>
                    <a:pt x="25" y="30"/>
                    <a:pt x="31" y="27"/>
                    <a:pt x="31" y="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62" name="Freeform 31">
              <a:extLst>
                <a:ext uri="{FF2B5EF4-FFF2-40B4-BE49-F238E27FC236}">
                  <a16:creationId xmlns:a16="http://schemas.microsoft.com/office/drawing/2014/main" id="{3632B2EC-5C41-4354-8297-4110A4FA7CF7}"/>
                </a:ext>
              </a:extLst>
            </p:cNvPr>
            <p:cNvSpPr>
              <a:spLocks/>
            </p:cNvSpPr>
            <p:nvPr/>
          </p:nvSpPr>
          <p:spPr bwMode="auto">
            <a:xfrm>
              <a:off x="3994150" y="2640013"/>
              <a:ext cx="179388" cy="147638"/>
            </a:xfrm>
            <a:custGeom>
              <a:avLst/>
              <a:gdLst/>
              <a:ahLst/>
              <a:cxnLst>
                <a:cxn ang="0">
                  <a:pos x="44" y="59"/>
                </a:cxn>
                <a:cxn ang="0">
                  <a:pos x="56" y="51"/>
                </a:cxn>
                <a:cxn ang="0">
                  <a:pos x="56" y="20"/>
                </a:cxn>
                <a:cxn ang="0">
                  <a:pos x="94" y="20"/>
                </a:cxn>
                <a:cxn ang="0">
                  <a:pos x="94" y="4"/>
                </a:cxn>
                <a:cxn ang="0">
                  <a:pos x="86" y="0"/>
                </a:cxn>
                <a:cxn ang="0">
                  <a:pos x="44" y="0"/>
                </a:cxn>
                <a:cxn ang="0">
                  <a:pos x="38" y="10"/>
                </a:cxn>
                <a:cxn ang="0">
                  <a:pos x="23" y="31"/>
                </a:cxn>
                <a:cxn ang="0">
                  <a:pos x="3" y="66"/>
                </a:cxn>
                <a:cxn ang="0">
                  <a:pos x="0" y="77"/>
                </a:cxn>
                <a:cxn ang="0">
                  <a:pos x="44" y="77"/>
                </a:cxn>
                <a:cxn ang="0">
                  <a:pos x="44" y="59"/>
                </a:cxn>
              </a:cxnLst>
              <a:rect l="0" t="0" r="r" b="b"/>
              <a:pathLst>
                <a:path w="94" h="77">
                  <a:moveTo>
                    <a:pt x="44" y="59"/>
                  </a:moveTo>
                  <a:cubicBezTo>
                    <a:pt x="44" y="56"/>
                    <a:pt x="56" y="53"/>
                    <a:pt x="56" y="51"/>
                  </a:cubicBezTo>
                  <a:cubicBezTo>
                    <a:pt x="56" y="48"/>
                    <a:pt x="56" y="20"/>
                    <a:pt x="56" y="20"/>
                  </a:cubicBezTo>
                  <a:cubicBezTo>
                    <a:pt x="56" y="20"/>
                    <a:pt x="93" y="21"/>
                    <a:pt x="94" y="20"/>
                  </a:cubicBezTo>
                  <a:cubicBezTo>
                    <a:pt x="94" y="20"/>
                    <a:pt x="94" y="12"/>
                    <a:pt x="94" y="4"/>
                  </a:cubicBezTo>
                  <a:cubicBezTo>
                    <a:pt x="92" y="2"/>
                    <a:pt x="94" y="0"/>
                    <a:pt x="86" y="0"/>
                  </a:cubicBezTo>
                  <a:cubicBezTo>
                    <a:pt x="79" y="0"/>
                    <a:pt x="58" y="0"/>
                    <a:pt x="44" y="0"/>
                  </a:cubicBezTo>
                  <a:cubicBezTo>
                    <a:pt x="41" y="3"/>
                    <a:pt x="39" y="7"/>
                    <a:pt x="38" y="10"/>
                  </a:cubicBezTo>
                  <a:cubicBezTo>
                    <a:pt x="36" y="16"/>
                    <a:pt x="23" y="23"/>
                    <a:pt x="23" y="31"/>
                  </a:cubicBezTo>
                  <a:cubicBezTo>
                    <a:pt x="22" y="38"/>
                    <a:pt x="11" y="50"/>
                    <a:pt x="3" y="66"/>
                  </a:cubicBezTo>
                  <a:cubicBezTo>
                    <a:pt x="1" y="70"/>
                    <a:pt x="0" y="74"/>
                    <a:pt x="0" y="77"/>
                  </a:cubicBezTo>
                  <a:cubicBezTo>
                    <a:pt x="44" y="77"/>
                    <a:pt x="44" y="77"/>
                    <a:pt x="44" y="77"/>
                  </a:cubicBezTo>
                  <a:cubicBezTo>
                    <a:pt x="44" y="77"/>
                    <a:pt x="44" y="62"/>
                    <a:pt x="44" y="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63" name="Freeform 32">
              <a:extLst>
                <a:ext uri="{FF2B5EF4-FFF2-40B4-BE49-F238E27FC236}">
                  <a16:creationId xmlns:a16="http://schemas.microsoft.com/office/drawing/2014/main" id="{8DF7AE0B-3DD6-476A-BB54-BC9614DFD5BB}"/>
                </a:ext>
              </a:extLst>
            </p:cNvPr>
            <p:cNvSpPr>
              <a:spLocks/>
            </p:cNvSpPr>
            <p:nvPr/>
          </p:nvSpPr>
          <p:spPr bwMode="auto">
            <a:xfrm>
              <a:off x="3992563" y="2647950"/>
              <a:ext cx="261938" cy="287338"/>
            </a:xfrm>
            <a:custGeom>
              <a:avLst/>
              <a:gdLst/>
              <a:ahLst/>
              <a:cxnLst>
                <a:cxn ang="0">
                  <a:pos x="11" y="130"/>
                </a:cxn>
                <a:cxn ang="0">
                  <a:pos x="21" y="130"/>
                </a:cxn>
                <a:cxn ang="0">
                  <a:pos x="30" y="129"/>
                </a:cxn>
                <a:cxn ang="0">
                  <a:pos x="36" y="135"/>
                </a:cxn>
                <a:cxn ang="0">
                  <a:pos x="40" y="135"/>
                </a:cxn>
                <a:cxn ang="0">
                  <a:pos x="48" y="145"/>
                </a:cxn>
                <a:cxn ang="0">
                  <a:pos x="53" y="150"/>
                </a:cxn>
                <a:cxn ang="0">
                  <a:pos x="59" y="147"/>
                </a:cxn>
                <a:cxn ang="0">
                  <a:pos x="66" y="144"/>
                </a:cxn>
                <a:cxn ang="0">
                  <a:pos x="72" y="143"/>
                </a:cxn>
                <a:cxn ang="0">
                  <a:pos x="80" y="144"/>
                </a:cxn>
                <a:cxn ang="0">
                  <a:pos x="87" y="141"/>
                </a:cxn>
                <a:cxn ang="0">
                  <a:pos x="131" y="141"/>
                </a:cxn>
                <a:cxn ang="0">
                  <a:pos x="132" y="131"/>
                </a:cxn>
                <a:cxn ang="0">
                  <a:pos x="129" y="128"/>
                </a:cxn>
                <a:cxn ang="0">
                  <a:pos x="118" y="28"/>
                </a:cxn>
                <a:cxn ang="0">
                  <a:pos x="137" y="28"/>
                </a:cxn>
                <a:cxn ang="0">
                  <a:pos x="97" y="2"/>
                </a:cxn>
                <a:cxn ang="0">
                  <a:pos x="95" y="0"/>
                </a:cxn>
                <a:cxn ang="0">
                  <a:pos x="95" y="16"/>
                </a:cxn>
                <a:cxn ang="0">
                  <a:pos x="57" y="16"/>
                </a:cxn>
                <a:cxn ang="0">
                  <a:pos x="57" y="47"/>
                </a:cxn>
                <a:cxn ang="0">
                  <a:pos x="45" y="55"/>
                </a:cxn>
                <a:cxn ang="0">
                  <a:pos x="45" y="73"/>
                </a:cxn>
                <a:cxn ang="0">
                  <a:pos x="1" y="73"/>
                </a:cxn>
                <a:cxn ang="0">
                  <a:pos x="7" y="85"/>
                </a:cxn>
                <a:cxn ang="0">
                  <a:pos x="9" y="104"/>
                </a:cxn>
                <a:cxn ang="0">
                  <a:pos x="6" y="126"/>
                </a:cxn>
                <a:cxn ang="0">
                  <a:pos x="4" y="135"/>
                </a:cxn>
                <a:cxn ang="0">
                  <a:pos x="4" y="135"/>
                </a:cxn>
                <a:cxn ang="0">
                  <a:pos x="11" y="130"/>
                </a:cxn>
              </a:cxnLst>
              <a:rect l="0" t="0" r="r" b="b"/>
              <a:pathLst>
                <a:path w="137" h="150">
                  <a:moveTo>
                    <a:pt x="11" y="130"/>
                  </a:moveTo>
                  <a:cubicBezTo>
                    <a:pt x="15" y="131"/>
                    <a:pt x="21" y="130"/>
                    <a:pt x="21" y="130"/>
                  </a:cubicBezTo>
                  <a:cubicBezTo>
                    <a:pt x="21" y="130"/>
                    <a:pt x="27" y="127"/>
                    <a:pt x="30" y="129"/>
                  </a:cubicBezTo>
                  <a:cubicBezTo>
                    <a:pt x="33" y="131"/>
                    <a:pt x="36" y="135"/>
                    <a:pt x="36" y="135"/>
                  </a:cubicBezTo>
                  <a:cubicBezTo>
                    <a:pt x="40" y="135"/>
                    <a:pt x="40" y="135"/>
                    <a:pt x="40" y="135"/>
                  </a:cubicBezTo>
                  <a:cubicBezTo>
                    <a:pt x="40" y="135"/>
                    <a:pt x="43" y="143"/>
                    <a:pt x="48" y="145"/>
                  </a:cubicBezTo>
                  <a:cubicBezTo>
                    <a:pt x="51" y="146"/>
                    <a:pt x="52" y="148"/>
                    <a:pt x="53" y="150"/>
                  </a:cubicBezTo>
                  <a:cubicBezTo>
                    <a:pt x="57" y="150"/>
                    <a:pt x="59" y="149"/>
                    <a:pt x="59" y="147"/>
                  </a:cubicBezTo>
                  <a:cubicBezTo>
                    <a:pt x="59" y="144"/>
                    <a:pt x="61" y="139"/>
                    <a:pt x="66" y="144"/>
                  </a:cubicBezTo>
                  <a:cubicBezTo>
                    <a:pt x="71" y="149"/>
                    <a:pt x="71" y="145"/>
                    <a:pt x="72" y="143"/>
                  </a:cubicBezTo>
                  <a:cubicBezTo>
                    <a:pt x="73" y="141"/>
                    <a:pt x="76" y="144"/>
                    <a:pt x="80" y="144"/>
                  </a:cubicBezTo>
                  <a:cubicBezTo>
                    <a:pt x="83" y="144"/>
                    <a:pt x="87" y="141"/>
                    <a:pt x="87" y="141"/>
                  </a:cubicBezTo>
                  <a:cubicBezTo>
                    <a:pt x="87" y="141"/>
                    <a:pt x="129" y="142"/>
                    <a:pt x="131" y="141"/>
                  </a:cubicBezTo>
                  <a:cubicBezTo>
                    <a:pt x="133" y="140"/>
                    <a:pt x="132" y="131"/>
                    <a:pt x="132" y="131"/>
                  </a:cubicBezTo>
                  <a:cubicBezTo>
                    <a:pt x="129" y="128"/>
                    <a:pt x="129" y="128"/>
                    <a:pt x="129" y="128"/>
                  </a:cubicBezTo>
                  <a:cubicBezTo>
                    <a:pt x="118" y="28"/>
                    <a:pt x="118" y="28"/>
                    <a:pt x="118" y="28"/>
                  </a:cubicBezTo>
                  <a:cubicBezTo>
                    <a:pt x="137" y="28"/>
                    <a:pt x="137" y="28"/>
                    <a:pt x="137" y="28"/>
                  </a:cubicBezTo>
                  <a:cubicBezTo>
                    <a:pt x="117" y="15"/>
                    <a:pt x="99" y="3"/>
                    <a:pt x="97" y="2"/>
                  </a:cubicBezTo>
                  <a:cubicBezTo>
                    <a:pt x="96" y="2"/>
                    <a:pt x="95" y="1"/>
                    <a:pt x="95" y="0"/>
                  </a:cubicBezTo>
                  <a:cubicBezTo>
                    <a:pt x="95" y="8"/>
                    <a:pt x="95" y="16"/>
                    <a:pt x="95" y="16"/>
                  </a:cubicBezTo>
                  <a:cubicBezTo>
                    <a:pt x="94" y="17"/>
                    <a:pt x="57" y="16"/>
                    <a:pt x="57" y="16"/>
                  </a:cubicBezTo>
                  <a:cubicBezTo>
                    <a:pt x="57" y="16"/>
                    <a:pt x="57" y="44"/>
                    <a:pt x="57" y="47"/>
                  </a:cubicBezTo>
                  <a:cubicBezTo>
                    <a:pt x="57" y="49"/>
                    <a:pt x="45" y="52"/>
                    <a:pt x="45" y="55"/>
                  </a:cubicBezTo>
                  <a:cubicBezTo>
                    <a:pt x="45" y="58"/>
                    <a:pt x="45" y="73"/>
                    <a:pt x="45" y="73"/>
                  </a:cubicBezTo>
                  <a:cubicBezTo>
                    <a:pt x="1" y="73"/>
                    <a:pt x="1" y="73"/>
                    <a:pt x="1" y="73"/>
                  </a:cubicBezTo>
                  <a:cubicBezTo>
                    <a:pt x="0" y="80"/>
                    <a:pt x="4" y="82"/>
                    <a:pt x="7" y="85"/>
                  </a:cubicBezTo>
                  <a:cubicBezTo>
                    <a:pt x="10" y="89"/>
                    <a:pt x="4" y="96"/>
                    <a:pt x="9" y="104"/>
                  </a:cubicBezTo>
                  <a:cubicBezTo>
                    <a:pt x="15" y="111"/>
                    <a:pt x="8" y="122"/>
                    <a:pt x="6" y="126"/>
                  </a:cubicBezTo>
                  <a:cubicBezTo>
                    <a:pt x="4" y="128"/>
                    <a:pt x="4" y="132"/>
                    <a:pt x="4" y="135"/>
                  </a:cubicBezTo>
                  <a:cubicBezTo>
                    <a:pt x="4" y="135"/>
                    <a:pt x="4" y="135"/>
                    <a:pt x="4" y="135"/>
                  </a:cubicBezTo>
                  <a:cubicBezTo>
                    <a:pt x="8" y="135"/>
                    <a:pt x="7" y="129"/>
                    <a:pt x="11" y="1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64" name="Freeform 33">
              <a:extLst>
                <a:ext uri="{FF2B5EF4-FFF2-40B4-BE49-F238E27FC236}">
                  <a16:creationId xmlns:a16="http://schemas.microsoft.com/office/drawing/2014/main" id="{A010843B-8CAE-44AD-BF5D-D3ABD2EA17E3}"/>
                </a:ext>
              </a:extLst>
            </p:cNvPr>
            <p:cNvSpPr>
              <a:spLocks/>
            </p:cNvSpPr>
            <p:nvPr/>
          </p:nvSpPr>
          <p:spPr bwMode="auto">
            <a:xfrm>
              <a:off x="4094163" y="2701925"/>
              <a:ext cx="360363" cy="338138"/>
            </a:xfrm>
            <a:custGeom>
              <a:avLst/>
              <a:gdLst/>
              <a:ahLst/>
              <a:cxnLst>
                <a:cxn ang="0">
                  <a:pos x="179" y="73"/>
                </a:cxn>
                <a:cxn ang="0">
                  <a:pos x="173" y="61"/>
                </a:cxn>
                <a:cxn ang="0">
                  <a:pos x="161" y="57"/>
                </a:cxn>
                <a:cxn ang="0">
                  <a:pos x="153" y="47"/>
                </a:cxn>
                <a:cxn ang="0">
                  <a:pos x="84" y="0"/>
                </a:cxn>
                <a:cxn ang="0">
                  <a:pos x="65" y="0"/>
                </a:cxn>
                <a:cxn ang="0">
                  <a:pos x="76" y="100"/>
                </a:cxn>
                <a:cxn ang="0">
                  <a:pos x="79" y="103"/>
                </a:cxn>
                <a:cxn ang="0">
                  <a:pos x="78" y="113"/>
                </a:cxn>
                <a:cxn ang="0">
                  <a:pos x="34" y="113"/>
                </a:cxn>
                <a:cxn ang="0">
                  <a:pos x="27" y="116"/>
                </a:cxn>
                <a:cxn ang="0">
                  <a:pos x="19" y="115"/>
                </a:cxn>
                <a:cxn ang="0">
                  <a:pos x="13" y="116"/>
                </a:cxn>
                <a:cxn ang="0">
                  <a:pos x="6" y="119"/>
                </a:cxn>
                <a:cxn ang="0">
                  <a:pos x="0" y="122"/>
                </a:cxn>
                <a:cxn ang="0">
                  <a:pos x="1" y="125"/>
                </a:cxn>
                <a:cxn ang="0">
                  <a:pos x="3" y="128"/>
                </a:cxn>
                <a:cxn ang="0">
                  <a:pos x="5" y="135"/>
                </a:cxn>
                <a:cxn ang="0">
                  <a:pos x="11" y="142"/>
                </a:cxn>
                <a:cxn ang="0">
                  <a:pos x="11" y="151"/>
                </a:cxn>
                <a:cxn ang="0">
                  <a:pos x="14" y="154"/>
                </a:cxn>
                <a:cxn ang="0">
                  <a:pos x="21" y="153"/>
                </a:cxn>
                <a:cxn ang="0">
                  <a:pos x="28" y="154"/>
                </a:cxn>
                <a:cxn ang="0">
                  <a:pos x="36" y="148"/>
                </a:cxn>
                <a:cxn ang="0">
                  <a:pos x="41" y="157"/>
                </a:cxn>
                <a:cxn ang="0">
                  <a:pos x="45" y="162"/>
                </a:cxn>
                <a:cxn ang="0">
                  <a:pos x="45" y="166"/>
                </a:cxn>
                <a:cxn ang="0">
                  <a:pos x="47" y="172"/>
                </a:cxn>
                <a:cxn ang="0">
                  <a:pos x="53" y="173"/>
                </a:cxn>
                <a:cxn ang="0">
                  <a:pos x="58" y="175"/>
                </a:cxn>
                <a:cxn ang="0">
                  <a:pos x="65" y="172"/>
                </a:cxn>
                <a:cxn ang="0">
                  <a:pos x="70" y="171"/>
                </a:cxn>
                <a:cxn ang="0">
                  <a:pos x="74" y="172"/>
                </a:cxn>
                <a:cxn ang="0">
                  <a:pos x="78" y="172"/>
                </a:cxn>
                <a:cxn ang="0">
                  <a:pos x="81" y="163"/>
                </a:cxn>
                <a:cxn ang="0">
                  <a:pos x="80" y="156"/>
                </a:cxn>
                <a:cxn ang="0">
                  <a:pos x="89" y="152"/>
                </a:cxn>
                <a:cxn ang="0">
                  <a:pos x="93" y="145"/>
                </a:cxn>
                <a:cxn ang="0">
                  <a:pos x="96" y="136"/>
                </a:cxn>
                <a:cxn ang="0">
                  <a:pos x="103" y="137"/>
                </a:cxn>
                <a:cxn ang="0">
                  <a:pos x="108" y="131"/>
                </a:cxn>
                <a:cxn ang="0">
                  <a:pos x="114" y="129"/>
                </a:cxn>
                <a:cxn ang="0">
                  <a:pos x="118" y="126"/>
                </a:cxn>
                <a:cxn ang="0">
                  <a:pos x="128" y="122"/>
                </a:cxn>
                <a:cxn ang="0">
                  <a:pos x="136" y="119"/>
                </a:cxn>
                <a:cxn ang="0">
                  <a:pos x="150" y="119"/>
                </a:cxn>
                <a:cxn ang="0">
                  <a:pos x="159" y="116"/>
                </a:cxn>
                <a:cxn ang="0">
                  <a:pos x="177" y="115"/>
                </a:cxn>
                <a:cxn ang="0">
                  <a:pos x="184" y="110"/>
                </a:cxn>
                <a:cxn ang="0">
                  <a:pos x="188" y="101"/>
                </a:cxn>
                <a:cxn ang="0">
                  <a:pos x="188" y="71"/>
                </a:cxn>
                <a:cxn ang="0">
                  <a:pos x="179" y="73"/>
                </a:cxn>
              </a:cxnLst>
              <a:rect l="0" t="0" r="r" b="b"/>
              <a:pathLst>
                <a:path w="189" h="177">
                  <a:moveTo>
                    <a:pt x="179" y="73"/>
                  </a:moveTo>
                  <a:cubicBezTo>
                    <a:pt x="179" y="73"/>
                    <a:pt x="179" y="65"/>
                    <a:pt x="173" y="61"/>
                  </a:cubicBezTo>
                  <a:cubicBezTo>
                    <a:pt x="168" y="58"/>
                    <a:pt x="161" y="57"/>
                    <a:pt x="161" y="57"/>
                  </a:cubicBezTo>
                  <a:cubicBezTo>
                    <a:pt x="161" y="57"/>
                    <a:pt x="157" y="50"/>
                    <a:pt x="153" y="47"/>
                  </a:cubicBezTo>
                  <a:cubicBezTo>
                    <a:pt x="152" y="45"/>
                    <a:pt x="114" y="20"/>
                    <a:pt x="84" y="0"/>
                  </a:cubicBezTo>
                  <a:cubicBezTo>
                    <a:pt x="65" y="0"/>
                    <a:pt x="65" y="0"/>
                    <a:pt x="65" y="0"/>
                  </a:cubicBezTo>
                  <a:cubicBezTo>
                    <a:pt x="76" y="100"/>
                    <a:pt x="76" y="100"/>
                    <a:pt x="76" y="100"/>
                  </a:cubicBezTo>
                  <a:cubicBezTo>
                    <a:pt x="79" y="103"/>
                    <a:pt x="79" y="103"/>
                    <a:pt x="79" y="103"/>
                  </a:cubicBezTo>
                  <a:cubicBezTo>
                    <a:pt x="79" y="103"/>
                    <a:pt x="80" y="112"/>
                    <a:pt x="78" y="113"/>
                  </a:cubicBezTo>
                  <a:cubicBezTo>
                    <a:pt x="76" y="114"/>
                    <a:pt x="34" y="113"/>
                    <a:pt x="34" y="113"/>
                  </a:cubicBezTo>
                  <a:cubicBezTo>
                    <a:pt x="34" y="113"/>
                    <a:pt x="30" y="116"/>
                    <a:pt x="27" y="116"/>
                  </a:cubicBezTo>
                  <a:cubicBezTo>
                    <a:pt x="23" y="116"/>
                    <a:pt x="20" y="113"/>
                    <a:pt x="19" y="115"/>
                  </a:cubicBezTo>
                  <a:cubicBezTo>
                    <a:pt x="18" y="117"/>
                    <a:pt x="18" y="121"/>
                    <a:pt x="13" y="116"/>
                  </a:cubicBezTo>
                  <a:cubicBezTo>
                    <a:pt x="8" y="111"/>
                    <a:pt x="6" y="116"/>
                    <a:pt x="6" y="119"/>
                  </a:cubicBezTo>
                  <a:cubicBezTo>
                    <a:pt x="6" y="121"/>
                    <a:pt x="4" y="122"/>
                    <a:pt x="0" y="122"/>
                  </a:cubicBezTo>
                  <a:cubicBezTo>
                    <a:pt x="1" y="124"/>
                    <a:pt x="1" y="125"/>
                    <a:pt x="1" y="125"/>
                  </a:cubicBezTo>
                  <a:cubicBezTo>
                    <a:pt x="3" y="128"/>
                    <a:pt x="3" y="128"/>
                    <a:pt x="3" y="128"/>
                  </a:cubicBezTo>
                  <a:cubicBezTo>
                    <a:pt x="3" y="128"/>
                    <a:pt x="3" y="133"/>
                    <a:pt x="5" y="135"/>
                  </a:cubicBezTo>
                  <a:cubicBezTo>
                    <a:pt x="7" y="137"/>
                    <a:pt x="11" y="141"/>
                    <a:pt x="11" y="142"/>
                  </a:cubicBezTo>
                  <a:cubicBezTo>
                    <a:pt x="11" y="144"/>
                    <a:pt x="11" y="151"/>
                    <a:pt x="11" y="151"/>
                  </a:cubicBezTo>
                  <a:cubicBezTo>
                    <a:pt x="11" y="151"/>
                    <a:pt x="12" y="157"/>
                    <a:pt x="14" y="154"/>
                  </a:cubicBezTo>
                  <a:cubicBezTo>
                    <a:pt x="16" y="152"/>
                    <a:pt x="19" y="157"/>
                    <a:pt x="21" y="153"/>
                  </a:cubicBezTo>
                  <a:cubicBezTo>
                    <a:pt x="22" y="150"/>
                    <a:pt x="26" y="154"/>
                    <a:pt x="28" y="154"/>
                  </a:cubicBezTo>
                  <a:cubicBezTo>
                    <a:pt x="30" y="154"/>
                    <a:pt x="35" y="148"/>
                    <a:pt x="36" y="148"/>
                  </a:cubicBezTo>
                  <a:cubicBezTo>
                    <a:pt x="38" y="149"/>
                    <a:pt x="41" y="154"/>
                    <a:pt x="41" y="157"/>
                  </a:cubicBezTo>
                  <a:cubicBezTo>
                    <a:pt x="41" y="159"/>
                    <a:pt x="47" y="161"/>
                    <a:pt x="45" y="162"/>
                  </a:cubicBezTo>
                  <a:cubicBezTo>
                    <a:pt x="43" y="163"/>
                    <a:pt x="42" y="166"/>
                    <a:pt x="45" y="166"/>
                  </a:cubicBezTo>
                  <a:cubicBezTo>
                    <a:pt x="47" y="166"/>
                    <a:pt x="46" y="170"/>
                    <a:pt x="47" y="172"/>
                  </a:cubicBezTo>
                  <a:cubicBezTo>
                    <a:pt x="49" y="174"/>
                    <a:pt x="51" y="176"/>
                    <a:pt x="53" y="173"/>
                  </a:cubicBezTo>
                  <a:cubicBezTo>
                    <a:pt x="54" y="170"/>
                    <a:pt x="57" y="173"/>
                    <a:pt x="58" y="175"/>
                  </a:cubicBezTo>
                  <a:cubicBezTo>
                    <a:pt x="60" y="177"/>
                    <a:pt x="64" y="174"/>
                    <a:pt x="65" y="172"/>
                  </a:cubicBezTo>
                  <a:cubicBezTo>
                    <a:pt x="65" y="169"/>
                    <a:pt x="71" y="168"/>
                    <a:pt x="70" y="171"/>
                  </a:cubicBezTo>
                  <a:cubicBezTo>
                    <a:pt x="70" y="174"/>
                    <a:pt x="71" y="175"/>
                    <a:pt x="74" y="172"/>
                  </a:cubicBezTo>
                  <a:cubicBezTo>
                    <a:pt x="75" y="171"/>
                    <a:pt x="76" y="171"/>
                    <a:pt x="78" y="172"/>
                  </a:cubicBezTo>
                  <a:cubicBezTo>
                    <a:pt x="79" y="168"/>
                    <a:pt x="80" y="164"/>
                    <a:pt x="81" y="163"/>
                  </a:cubicBezTo>
                  <a:cubicBezTo>
                    <a:pt x="82" y="161"/>
                    <a:pt x="78" y="156"/>
                    <a:pt x="80" y="156"/>
                  </a:cubicBezTo>
                  <a:cubicBezTo>
                    <a:pt x="82" y="155"/>
                    <a:pt x="87" y="156"/>
                    <a:pt x="89" y="152"/>
                  </a:cubicBezTo>
                  <a:cubicBezTo>
                    <a:pt x="91" y="147"/>
                    <a:pt x="93" y="145"/>
                    <a:pt x="93" y="145"/>
                  </a:cubicBezTo>
                  <a:cubicBezTo>
                    <a:pt x="93" y="145"/>
                    <a:pt x="93" y="135"/>
                    <a:pt x="96" y="136"/>
                  </a:cubicBezTo>
                  <a:cubicBezTo>
                    <a:pt x="99" y="138"/>
                    <a:pt x="103" y="141"/>
                    <a:pt x="103" y="137"/>
                  </a:cubicBezTo>
                  <a:cubicBezTo>
                    <a:pt x="104" y="133"/>
                    <a:pt x="107" y="135"/>
                    <a:pt x="108" y="131"/>
                  </a:cubicBezTo>
                  <a:cubicBezTo>
                    <a:pt x="109" y="128"/>
                    <a:pt x="111" y="128"/>
                    <a:pt x="114" y="129"/>
                  </a:cubicBezTo>
                  <a:cubicBezTo>
                    <a:pt x="116" y="129"/>
                    <a:pt x="118" y="128"/>
                    <a:pt x="118" y="126"/>
                  </a:cubicBezTo>
                  <a:cubicBezTo>
                    <a:pt x="118" y="124"/>
                    <a:pt x="123" y="125"/>
                    <a:pt x="128" y="122"/>
                  </a:cubicBezTo>
                  <a:cubicBezTo>
                    <a:pt x="132" y="119"/>
                    <a:pt x="134" y="117"/>
                    <a:pt x="136" y="119"/>
                  </a:cubicBezTo>
                  <a:cubicBezTo>
                    <a:pt x="138" y="120"/>
                    <a:pt x="149" y="120"/>
                    <a:pt x="150" y="119"/>
                  </a:cubicBezTo>
                  <a:cubicBezTo>
                    <a:pt x="152" y="119"/>
                    <a:pt x="155" y="116"/>
                    <a:pt x="159" y="116"/>
                  </a:cubicBezTo>
                  <a:cubicBezTo>
                    <a:pt x="163" y="117"/>
                    <a:pt x="173" y="115"/>
                    <a:pt x="177" y="115"/>
                  </a:cubicBezTo>
                  <a:cubicBezTo>
                    <a:pt x="181" y="115"/>
                    <a:pt x="183" y="111"/>
                    <a:pt x="184" y="110"/>
                  </a:cubicBezTo>
                  <a:cubicBezTo>
                    <a:pt x="185" y="108"/>
                    <a:pt x="186" y="102"/>
                    <a:pt x="188" y="101"/>
                  </a:cubicBezTo>
                  <a:cubicBezTo>
                    <a:pt x="189" y="100"/>
                    <a:pt x="189" y="79"/>
                    <a:pt x="188" y="71"/>
                  </a:cubicBezTo>
                  <a:cubicBezTo>
                    <a:pt x="184" y="72"/>
                    <a:pt x="179" y="73"/>
                    <a:pt x="179" y="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65" name="Freeform 34">
              <a:extLst>
                <a:ext uri="{FF2B5EF4-FFF2-40B4-BE49-F238E27FC236}">
                  <a16:creationId xmlns:a16="http://schemas.microsoft.com/office/drawing/2014/main" id="{6A63D8B9-0E12-410C-9DD4-0C428F2CFA6A}"/>
                </a:ext>
              </a:extLst>
            </p:cNvPr>
            <p:cNvSpPr>
              <a:spLocks/>
            </p:cNvSpPr>
            <p:nvPr/>
          </p:nvSpPr>
          <p:spPr bwMode="auto">
            <a:xfrm>
              <a:off x="4243388" y="2925763"/>
              <a:ext cx="176213" cy="125413"/>
            </a:xfrm>
            <a:custGeom>
              <a:avLst/>
              <a:gdLst/>
              <a:ahLst/>
              <a:cxnLst>
                <a:cxn ang="0">
                  <a:pos x="92" y="37"/>
                </a:cxn>
                <a:cxn ang="0">
                  <a:pos x="87" y="35"/>
                </a:cxn>
                <a:cxn ang="0">
                  <a:pos x="86" y="29"/>
                </a:cxn>
                <a:cxn ang="0">
                  <a:pos x="81" y="30"/>
                </a:cxn>
                <a:cxn ang="0">
                  <a:pos x="76" y="26"/>
                </a:cxn>
                <a:cxn ang="0">
                  <a:pos x="74" y="21"/>
                </a:cxn>
                <a:cxn ang="0">
                  <a:pos x="69" y="15"/>
                </a:cxn>
                <a:cxn ang="0">
                  <a:pos x="65" y="9"/>
                </a:cxn>
                <a:cxn ang="0">
                  <a:pos x="65" y="3"/>
                </a:cxn>
                <a:cxn ang="0">
                  <a:pos x="58" y="2"/>
                </a:cxn>
                <a:cxn ang="0">
                  <a:pos x="50" y="5"/>
                </a:cxn>
                <a:cxn ang="0">
                  <a:pos x="40" y="9"/>
                </a:cxn>
                <a:cxn ang="0">
                  <a:pos x="36" y="12"/>
                </a:cxn>
                <a:cxn ang="0">
                  <a:pos x="30" y="14"/>
                </a:cxn>
                <a:cxn ang="0">
                  <a:pos x="25" y="20"/>
                </a:cxn>
                <a:cxn ang="0">
                  <a:pos x="18" y="19"/>
                </a:cxn>
                <a:cxn ang="0">
                  <a:pos x="15" y="28"/>
                </a:cxn>
                <a:cxn ang="0">
                  <a:pos x="11" y="35"/>
                </a:cxn>
                <a:cxn ang="0">
                  <a:pos x="2" y="39"/>
                </a:cxn>
                <a:cxn ang="0">
                  <a:pos x="3" y="46"/>
                </a:cxn>
                <a:cxn ang="0">
                  <a:pos x="0" y="55"/>
                </a:cxn>
                <a:cxn ang="0">
                  <a:pos x="5" y="58"/>
                </a:cxn>
                <a:cxn ang="0">
                  <a:pos x="15" y="63"/>
                </a:cxn>
                <a:cxn ang="0">
                  <a:pos x="28" y="61"/>
                </a:cxn>
                <a:cxn ang="0">
                  <a:pos x="32" y="60"/>
                </a:cxn>
                <a:cxn ang="0">
                  <a:pos x="30" y="49"/>
                </a:cxn>
                <a:cxn ang="0">
                  <a:pos x="58" y="50"/>
                </a:cxn>
                <a:cxn ang="0">
                  <a:pos x="63" y="47"/>
                </a:cxn>
                <a:cxn ang="0">
                  <a:pos x="73" y="48"/>
                </a:cxn>
                <a:cxn ang="0">
                  <a:pos x="79" y="44"/>
                </a:cxn>
                <a:cxn ang="0">
                  <a:pos x="89" y="42"/>
                </a:cxn>
                <a:cxn ang="0">
                  <a:pos x="92" y="37"/>
                </a:cxn>
                <a:cxn ang="0">
                  <a:pos x="92" y="37"/>
                </a:cxn>
              </a:cxnLst>
              <a:rect l="0" t="0" r="r" b="b"/>
              <a:pathLst>
                <a:path w="92" h="66">
                  <a:moveTo>
                    <a:pt x="92" y="37"/>
                  </a:moveTo>
                  <a:cubicBezTo>
                    <a:pt x="90" y="35"/>
                    <a:pt x="88" y="35"/>
                    <a:pt x="87" y="35"/>
                  </a:cubicBezTo>
                  <a:cubicBezTo>
                    <a:pt x="86" y="35"/>
                    <a:pt x="87" y="30"/>
                    <a:pt x="86" y="29"/>
                  </a:cubicBezTo>
                  <a:cubicBezTo>
                    <a:pt x="86" y="28"/>
                    <a:pt x="83" y="30"/>
                    <a:pt x="81" y="30"/>
                  </a:cubicBezTo>
                  <a:cubicBezTo>
                    <a:pt x="79" y="29"/>
                    <a:pt x="78" y="26"/>
                    <a:pt x="76" y="26"/>
                  </a:cubicBezTo>
                  <a:cubicBezTo>
                    <a:pt x="74" y="26"/>
                    <a:pt x="74" y="24"/>
                    <a:pt x="74" y="21"/>
                  </a:cubicBezTo>
                  <a:cubicBezTo>
                    <a:pt x="74" y="19"/>
                    <a:pt x="71" y="17"/>
                    <a:pt x="69" y="15"/>
                  </a:cubicBezTo>
                  <a:cubicBezTo>
                    <a:pt x="67" y="14"/>
                    <a:pt x="66" y="10"/>
                    <a:pt x="65" y="9"/>
                  </a:cubicBezTo>
                  <a:cubicBezTo>
                    <a:pt x="64" y="8"/>
                    <a:pt x="65" y="5"/>
                    <a:pt x="65" y="3"/>
                  </a:cubicBezTo>
                  <a:cubicBezTo>
                    <a:pt x="62" y="3"/>
                    <a:pt x="59" y="2"/>
                    <a:pt x="58" y="2"/>
                  </a:cubicBezTo>
                  <a:cubicBezTo>
                    <a:pt x="56" y="0"/>
                    <a:pt x="54" y="2"/>
                    <a:pt x="50" y="5"/>
                  </a:cubicBezTo>
                  <a:cubicBezTo>
                    <a:pt x="45" y="8"/>
                    <a:pt x="40" y="7"/>
                    <a:pt x="40" y="9"/>
                  </a:cubicBezTo>
                  <a:cubicBezTo>
                    <a:pt x="40" y="11"/>
                    <a:pt x="38" y="12"/>
                    <a:pt x="36" y="12"/>
                  </a:cubicBezTo>
                  <a:cubicBezTo>
                    <a:pt x="33" y="11"/>
                    <a:pt x="31" y="11"/>
                    <a:pt x="30" y="14"/>
                  </a:cubicBezTo>
                  <a:cubicBezTo>
                    <a:pt x="29" y="18"/>
                    <a:pt x="26" y="16"/>
                    <a:pt x="25" y="20"/>
                  </a:cubicBezTo>
                  <a:cubicBezTo>
                    <a:pt x="25" y="24"/>
                    <a:pt x="21" y="21"/>
                    <a:pt x="18" y="19"/>
                  </a:cubicBezTo>
                  <a:cubicBezTo>
                    <a:pt x="15" y="18"/>
                    <a:pt x="15" y="28"/>
                    <a:pt x="15" y="28"/>
                  </a:cubicBezTo>
                  <a:cubicBezTo>
                    <a:pt x="15" y="28"/>
                    <a:pt x="13" y="30"/>
                    <a:pt x="11" y="35"/>
                  </a:cubicBezTo>
                  <a:cubicBezTo>
                    <a:pt x="9" y="39"/>
                    <a:pt x="4" y="38"/>
                    <a:pt x="2" y="39"/>
                  </a:cubicBezTo>
                  <a:cubicBezTo>
                    <a:pt x="0" y="39"/>
                    <a:pt x="4" y="44"/>
                    <a:pt x="3" y="46"/>
                  </a:cubicBezTo>
                  <a:cubicBezTo>
                    <a:pt x="2" y="47"/>
                    <a:pt x="1" y="51"/>
                    <a:pt x="0" y="55"/>
                  </a:cubicBezTo>
                  <a:cubicBezTo>
                    <a:pt x="2" y="55"/>
                    <a:pt x="4" y="57"/>
                    <a:pt x="5" y="58"/>
                  </a:cubicBezTo>
                  <a:cubicBezTo>
                    <a:pt x="6" y="60"/>
                    <a:pt x="12" y="66"/>
                    <a:pt x="15" y="63"/>
                  </a:cubicBezTo>
                  <a:cubicBezTo>
                    <a:pt x="18" y="60"/>
                    <a:pt x="26" y="59"/>
                    <a:pt x="28" y="61"/>
                  </a:cubicBezTo>
                  <a:cubicBezTo>
                    <a:pt x="30" y="63"/>
                    <a:pt x="32" y="62"/>
                    <a:pt x="32" y="60"/>
                  </a:cubicBezTo>
                  <a:cubicBezTo>
                    <a:pt x="32" y="58"/>
                    <a:pt x="29" y="51"/>
                    <a:pt x="30" y="49"/>
                  </a:cubicBezTo>
                  <a:cubicBezTo>
                    <a:pt x="31" y="47"/>
                    <a:pt x="57" y="48"/>
                    <a:pt x="58" y="50"/>
                  </a:cubicBezTo>
                  <a:cubicBezTo>
                    <a:pt x="59" y="51"/>
                    <a:pt x="59" y="46"/>
                    <a:pt x="63" y="47"/>
                  </a:cubicBezTo>
                  <a:cubicBezTo>
                    <a:pt x="66" y="47"/>
                    <a:pt x="71" y="49"/>
                    <a:pt x="73" y="48"/>
                  </a:cubicBezTo>
                  <a:cubicBezTo>
                    <a:pt x="75" y="47"/>
                    <a:pt x="77" y="44"/>
                    <a:pt x="79" y="44"/>
                  </a:cubicBezTo>
                  <a:cubicBezTo>
                    <a:pt x="81" y="44"/>
                    <a:pt x="87" y="43"/>
                    <a:pt x="89" y="42"/>
                  </a:cubicBezTo>
                  <a:cubicBezTo>
                    <a:pt x="90" y="40"/>
                    <a:pt x="92" y="40"/>
                    <a:pt x="92" y="37"/>
                  </a:cubicBezTo>
                  <a:cubicBezTo>
                    <a:pt x="92" y="37"/>
                    <a:pt x="92" y="37"/>
                    <a:pt x="92" y="3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66" name="Freeform 35">
              <a:extLst>
                <a:ext uri="{FF2B5EF4-FFF2-40B4-BE49-F238E27FC236}">
                  <a16:creationId xmlns:a16="http://schemas.microsoft.com/office/drawing/2014/main" id="{06ECE2C7-E29F-4A59-B070-FCF27FE56563}"/>
                </a:ext>
              </a:extLst>
            </p:cNvPr>
            <p:cNvSpPr>
              <a:spLocks/>
            </p:cNvSpPr>
            <p:nvPr/>
          </p:nvSpPr>
          <p:spPr bwMode="auto">
            <a:xfrm>
              <a:off x="4365625" y="2738438"/>
              <a:ext cx="336550" cy="261938"/>
            </a:xfrm>
            <a:custGeom>
              <a:avLst/>
              <a:gdLst/>
              <a:ahLst/>
              <a:cxnLst>
                <a:cxn ang="0">
                  <a:pos x="168" y="20"/>
                </a:cxn>
                <a:cxn ang="0">
                  <a:pos x="167" y="5"/>
                </a:cxn>
                <a:cxn ang="0">
                  <a:pos x="158" y="10"/>
                </a:cxn>
                <a:cxn ang="0">
                  <a:pos x="151" y="3"/>
                </a:cxn>
                <a:cxn ang="0">
                  <a:pos x="134" y="0"/>
                </a:cxn>
                <a:cxn ang="0">
                  <a:pos x="86" y="30"/>
                </a:cxn>
                <a:cxn ang="0">
                  <a:pos x="65" y="46"/>
                </a:cxn>
                <a:cxn ang="0">
                  <a:pos x="48" y="52"/>
                </a:cxn>
                <a:cxn ang="0">
                  <a:pos x="46" y="52"/>
                </a:cxn>
                <a:cxn ang="0">
                  <a:pos x="46" y="82"/>
                </a:cxn>
                <a:cxn ang="0">
                  <a:pos x="42" y="91"/>
                </a:cxn>
                <a:cxn ang="0">
                  <a:pos x="35" y="96"/>
                </a:cxn>
                <a:cxn ang="0">
                  <a:pos x="17" y="97"/>
                </a:cxn>
                <a:cxn ang="0">
                  <a:pos x="8" y="100"/>
                </a:cxn>
                <a:cxn ang="0">
                  <a:pos x="1" y="101"/>
                </a:cxn>
                <a:cxn ang="0">
                  <a:pos x="1" y="107"/>
                </a:cxn>
                <a:cxn ang="0">
                  <a:pos x="5" y="113"/>
                </a:cxn>
                <a:cxn ang="0">
                  <a:pos x="10" y="119"/>
                </a:cxn>
                <a:cxn ang="0">
                  <a:pos x="12" y="124"/>
                </a:cxn>
                <a:cxn ang="0">
                  <a:pos x="17" y="128"/>
                </a:cxn>
                <a:cxn ang="0">
                  <a:pos x="22" y="127"/>
                </a:cxn>
                <a:cxn ang="0">
                  <a:pos x="23" y="133"/>
                </a:cxn>
                <a:cxn ang="0">
                  <a:pos x="28" y="135"/>
                </a:cxn>
                <a:cxn ang="0">
                  <a:pos x="32" y="130"/>
                </a:cxn>
                <a:cxn ang="0">
                  <a:pos x="35" y="135"/>
                </a:cxn>
                <a:cxn ang="0">
                  <a:pos x="40" y="133"/>
                </a:cxn>
                <a:cxn ang="0">
                  <a:pos x="45" y="125"/>
                </a:cxn>
                <a:cxn ang="0">
                  <a:pos x="48" y="116"/>
                </a:cxn>
                <a:cxn ang="0">
                  <a:pos x="58" y="116"/>
                </a:cxn>
                <a:cxn ang="0">
                  <a:pos x="65" y="114"/>
                </a:cxn>
                <a:cxn ang="0">
                  <a:pos x="74" y="117"/>
                </a:cxn>
                <a:cxn ang="0">
                  <a:pos x="80" y="123"/>
                </a:cxn>
                <a:cxn ang="0">
                  <a:pos x="89" y="120"/>
                </a:cxn>
                <a:cxn ang="0">
                  <a:pos x="98" y="125"/>
                </a:cxn>
                <a:cxn ang="0">
                  <a:pos x="109" y="125"/>
                </a:cxn>
                <a:cxn ang="0">
                  <a:pos x="117" y="119"/>
                </a:cxn>
                <a:cxn ang="0">
                  <a:pos x="132" y="120"/>
                </a:cxn>
                <a:cxn ang="0">
                  <a:pos x="141" y="122"/>
                </a:cxn>
                <a:cxn ang="0">
                  <a:pos x="149" y="115"/>
                </a:cxn>
                <a:cxn ang="0">
                  <a:pos x="151" y="114"/>
                </a:cxn>
                <a:cxn ang="0">
                  <a:pos x="151" y="111"/>
                </a:cxn>
                <a:cxn ang="0">
                  <a:pos x="153" y="101"/>
                </a:cxn>
                <a:cxn ang="0">
                  <a:pos x="171" y="79"/>
                </a:cxn>
                <a:cxn ang="0">
                  <a:pos x="172" y="51"/>
                </a:cxn>
                <a:cxn ang="0">
                  <a:pos x="174" y="39"/>
                </a:cxn>
                <a:cxn ang="0">
                  <a:pos x="172" y="30"/>
                </a:cxn>
                <a:cxn ang="0">
                  <a:pos x="168" y="20"/>
                </a:cxn>
              </a:cxnLst>
              <a:rect l="0" t="0" r="r" b="b"/>
              <a:pathLst>
                <a:path w="176" h="137">
                  <a:moveTo>
                    <a:pt x="168" y="20"/>
                  </a:moveTo>
                  <a:cubicBezTo>
                    <a:pt x="168" y="18"/>
                    <a:pt x="167" y="11"/>
                    <a:pt x="167" y="5"/>
                  </a:cubicBezTo>
                  <a:cubicBezTo>
                    <a:pt x="158" y="10"/>
                    <a:pt x="158" y="10"/>
                    <a:pt x="158" y="10"/>
                  </a:cubicBezTo>
                  <a:cubicBezTo>
                    <a:pt x="158" y="10"/>
                    <a:pt x="156" y="6"/>
                    <a:pt x="151" y="3"/>
                  </a:cubicBezTo>
                  <a:cubicBezTo>
                    <a:pt x="146" y="0"/>
                    <a:pt x="134" y="0"/>
                    <a:pt x="134" y="0"/>
                  </a:cubicBezTo>
                  <a:cubicBezTo>
                    <a:pt x="86" y="30"/>
                    <a:pt x="86" y="30"/>
                    <a:pt x="86" y="30"/>
                  </a:cubicBezTo>
                  <a:cubicBezTo>
                    <a:pt x="65" y="46"/>
                    <a:pt x="65" y="46"/>
                    <a:pt x="65" y="46"/>
                  </a:cubicBezTo>
                  <a:cubicBezTo>
                    <a:pt x="65" y="46"/>
                    <a:pt x="52" y="51"/>
                    <a:pt x="48" y="52"/>
                  </a:cubicBezTo>
                  <a:cubicBezTo>
                    <a:pt x="47" y="52"/>
                    <a:pt x="47" y="52"/>
                    <a:pt x="46" y="52"/>
                  </a:cubicBezTo>
                  <a:cubicBezTo>
                    <a:pt x="47" y="60"/>
                    <a:pt x="47" y="81"/>
                    <a:pt x="46" y="82"/>
                  </a:cubicBezTo>
                  <a:cubicBezTo>
                    <a:pt x="44" y="83"/>
                    <a:pt x="43" y="89"/>
                    <a:pt x="42" y="91"/>
                  </a:cubicBezTo>
                  <a:cubicBezTo>
                    <a:pt x="41" y="92"/>
                    <a:pt x="39" y="96"/>
                    <a:pt x="35" y="96"/>
                  </a:cubicBezTo>
                  <a:cubicBezTo>
                    <a:pt x="31" y="96"/>
                    <a:pt x="21" y="98"/>
                    <a:pt x="17" y="97"/>
                  </a:cubicBezTo>
                  <a:cubicBezTo>
                    <a:pt x="13" y="97"/>
                    <a:pt x="10" y="100"/>
                    <a:pt x="8" y="100"/>
                  </a:cubicBezTo>
                  <a:cubicBezTo>
                    <a:pt x="8" y="101"/>
                    <a:pt x="4" y="101"/>
                    <a:pt x="1" y="101"/>
                  </a:cubicBezTo>
                  <a:cubicBezTo>
                    <a:pt x="1" y="103"/>
                    <a:pt x="0" y="106"/>
                    <a:pt x="1" y="107"/>
                  </a:cubicBezTo>
                  <a:cubicBezTo>
                    <a:pt x="2" y="108"/>
                    <a:pt x="3" y="112"/>
                    <a:pt x="5" y="113"/>
                  </a:cubicBezTo>
                  <a:cubicBezTo>
                    <a:pt x="7" y="115"/>
                    <a:pt x="10" y="117"/>
                    <a:pt x="10" y="119"/>
                  </a:cubicBezTo>
                  <a:cubicBezTo>
                    <a:pt x="10" y="122"/>
                    <a:pt x="10" y="124"/>
                    <a:pt x="12" y="124"/>
                  </a:cubicBezTo>
                  <a:cubicBezTo>
                    <a:pt x="14" y="124"/>
                    <a:pt x="15" y="127"/>
                    <a:pt x="17" y="128"/>
                  </a:cubicBezTo>
                  <a:cubicBezTo>
                    <a:pt x="19" y="128"/>
                    <a:pt x="22" y="126"/>
                    <a:pt x="22" y="127"/>
                  </a:cubicBezTo>
                  <a:cubicBezTo>
                    <a:pt x="23" y="128"/>
                    <a:pt x="22" y="133"/>
                    <a:pt x="23" y="133"/>
                  </a:cubicBezTo>
                  <a:cubicBezTo>
                    <a:pt x="24" y="133"/>
                    <a:pt x="26" y="133"/>
                    <a:pt x="28" y="135"/>
                  </a:cubicBezTo>
                  <a:cubicBezTo>
                    <a:pt x="27" y="132"/>
                    <a:pt x="28" y="129"/>
                    <a:pt x="32" y="130"/>
                  </a:cubicBezTo>
                  <a:cubicBezTo>
                    <a:pt x="35" y="131"/>
                    <a:pt x="32" y="134"/>
                    <a:pt x="35" y="135"/>
                  </a:cubicBezTo>
                  <a:cubicBezTo>
                    <a:pt x="38" y="137"/>
                    <a:pt x="40" y="136"/>
                    <a:pt x="40" y="133"/>
                  </a:cubicBezTo>
                  <a:cubicBezTo>
                    <a:pt x="40" y="131"/>
                    <a:pt x="44" y="126"/>
                    <a:pt x="45" y="125"/>
                  </a:cubicBezTo>
                  <a:cubicBezTo>
                    <a:pt x="46" y="124"/>
                    <a:pt x="46" y="118"/>
                    <a:pt x="48" y="116"/>
                  </a:cubicBezTo>
                  <a:cubicBezTo>
                    <a:pt x="50" y="115"/>
                    <a:pt x="56" y="116"/>
                    <a:pt x="58" y="116"/>
                  </a:cubicBezTo>
                  <a:cubicBezTo>
                    <a:pt x="60" y="117"/>
                    <a:pt x="62" y="112"/>
                    <a:pt x="65" y="114"/>
                  </a:cubicBezTo>
                  <a:cubicBezTo>
                    <a:pt x="67" y="116"/>
                    <a:pt x="72" y="114"/>
                    <a:pt x="74" y="117"/>
                  </a:cubicBezTo>
                  <a:cubicBezTo>
                    <a:pt x="76" y="119"/>
                    <a:pt x="77" y="125"/>
                    <a:pt x="80" y="123"/>
                  </a:cubicBezTo>
                  <a:cubicBezTo>
                    <a:pt x="83" y="121"/>
                    <a:pt x="87" y="120"/>
                    <a:pt x="89" y="120"/>
                  </a:cubicBezTo>
                  <a:cubicBezTo>
                    <a:pt x="91" y="120"/>
                    <a:pt x="96" y="124"/>
                    <a:pt x="98" y="125"/>
                  </a:cubicBezTo>
                  <a:cubicBezTo>
                    <a:pt x="100" y="125"/>
                    <a:pt x="107" y="126"/>
                    <a:pt x="109" y="125"/>
                  </a:cubicBezTo>
                  <a:cubicBezTo>
                    <a:pt x="111" y="123"/>
                    <a:pt x="114" y="119"/>
                    <a:pt x="117" y="119"/>
                  </a:cubicBezTo>
                  <a:cubicBezTo>
                    <a:pt x="120" y="120"/>
                    <a:pt x="130" y="119"/>
                    <a:pt x="132" y="120"/>
                  </a:cubicBezTo>
                  <a:cubicBezTo>
                    <a:pt x="134" y="121"/>
                    <a:pt x="138" y="123"/>
                    <a:pt x="141" y="122"/>
                  </a:cubicBezTo>
                  <a:cubicBezTo>
                    <a:pt x="144" y="121"/>
                    <a:pt x="147" y="115"/>
                    <a:pt x="149" y="115"/>
                  </a:cubicBezTo>
                  <a:cubicBezTo>
                    <a:pt x="150" y="114"/>
                    <a:pt x="150" y="114"/>
                    <a:pt x="151" y="114"/>
                  </a:cubicBezTo>
                  <a:cubicBezTo>
                    <a:pt x="151" y="113"/>
                    <a:pt x="151" y="112"/>
                    <a:pt x="151" y="111"/>
                  </a:cubicBezTo>
                  <a:cubicBezTo>
                    <a:pt x="151" y="105"/>
                    <a:pt x="152" y="107"/>
                    <a:pt x="153" y="101"/>
                  </a:cubicBezTo>
                  <a:cubicBezTo>
                    <a:pt x="154" y="95"/>
                    <a:pt x="170" y="80"/>
                    <a:pt x="171" y="79"/>
                  </a:cubicBezTo>
                  <a:cubicBezTo>
                    <a:pt x="172" y="78"/>
                    <a:pt x="172" y="54"/>
                    <a:pt x="172" y="51"/>
                  </a:cubicBezTo>
                  <a:cubicBezTo>
                    <a:pt x="172" y="47"/>
                    <a:pt x="173" y="43"/>
                    <a:pt x="174" y="39"/>
                  </a:cubicBezTo>
                  <a:cubicBezTo>
                    <a:pt x="176" y="34"/>
                    <a:pt x="172" y="34"/>
                    <a:pt x="172" y="30"/>
                  </a:cubicBezTo>
                  <a:cubicBezTo>
                    <a:pt x="173" y="26"/>
                    <a:pt x="168" y="22"/>
                    <a:pt x="168" y="2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67" name="Freeform 36">
              <a:extLst>
                <a:ext uri="{FF2B5EF4-FFF2-40B4-BE49-F238E27FC236}">
                  <a16:creationId xmlns:a16="http://schemas.microsoft.com/office/drawing/2014/main" id="{024BD0FE-BF2E-4AD1-9E5C-9BE60F3ADD1E}"/>
                </a:ext>
              </a:extLst>
            </p:cNvPr>
            <p:cNvSpPr>
              <a:spLocks/>
            </p:cNvSpPr>
            <p:nvPr/>
          </p:nvSpPr>
          <p:spPr bwMode="auto">
            <a:xfrm>
              <a:off x="4654550" y="2738438"/>
              <a:ext cx="215900" cy="357188"/>
            </a:xfrm>
            <a:custGeom>
              <a:avLst/>
              <a:gdLst/>
              <a:ahLst/>
              <a:cxnLst>
                <a:cxn ang="0">
                  <a:pos x="112" y="46"/>
                </a:cxn>
                <a:cxn ang="0">
                  <a:pos x="26" y="0"/>
                </a:cxn>
                <a:cxn ang="0">
                  <a:pos x="16" y="5"/>
                </a:cxn>
                <a:cxn ang="0">
                  <a:pos x="17" y="20"/>
                </a:cxn>
                <a:cxn ang="0">
                  <a:pos x="21" y="30"/>
                </a:cxn>
                <a:cxn ang="0">
                  <a:pos x="23" y="39"/>
                </a:cxn>
                <a:cxn ang="0">
                  <a:pos x="21" y="51"/>
                </a:cxn>
                <a:cxn ang="0">
                  <a:pos x="20" y="79"/>
                </a:cxn>
                <a:cxn ang="0">
                  <a:pos x="2" y="101"/>
                </a:cxn>
                <a:cxn ang="0">
                  <a:pos x="0" y="111"/>
                </a:cxn>
                <a:cxn ang="0">
                  <a:pos x="0" y="114"/>
                </a:cxn>
                <a:cxn ang="0">
                  <a:pos x="2" y="117"/>
                </a:cxn>
                <a:cxn ang="0">
                  <a:pos x="7" y="122"/>
                </a:cxn>
                <a:cxn ang="0">
                  <a:pos x="14" y="132"/>
                </a:cxn>
                <a:cxn ang="0">
                  <a:pos x="15" y="142"/>
                </a:cxn>
                <a:cxn ang="0">
                  <a:pos x="20" y="156"/>
                </a:cxn>
                <a:cxn ang="0">
                  <a:pos x="15" y="158"/>
                </a:cxn>
                <a:cxn ang="0">
                  <a:pos x="6" y="159"/>
                </a:cxn>
                <a:cxn ang="0">
                  <a:pos x="8" y="167"/>
                </a:cxn>
                <a:cxn ang="0">
                  <a:pos x="18" y="177"/>
                </a:cxn>
                <a:cxn ang="0">
                  <a:pos x="22" y="186"/>
                </a:cxn>
                <a:cxn ang="0">
                  <a:pos x="28" y="184"/>
                </a:cxn>
                <a:cxn ang="0">
                  <a:pos x="36" y="184"/>
                </a:cxn>
                <a:cxn ang="0">
                  <a:pos x="48" y="180"/>
                </a:cxn>
                <a:cxn ang="0">
                  <a:pos x="58" y="175"/>
                </a:cxn>
                <a:cxn ang="0">
                  <a:pos x="59" y="169"/>
                </a:cxn>
                <a:cxn ang="0">
                  <a:pos x="75" y="165"/>
                </a:cxn>
                <a:cxn ang="0">
                  <a:pos x="86" y="154"/>
                </a:cxn>
                <a:cxn ang="0">
                  <a:pos x="88" y="149"/>
                </a:cxn>
                <a:cxn ang="0">
                  <a:pos x="97" y="145"/>
                </a:cxn>
                <a:cxn ang="0">
                  <a:pos x="99" y="145"/>
                </a:cxn>
                <a:cxn ang="0">
                  <a:pos x="99" y="145"/>
                </a:cxn>
                <a:cxn ang="0">
                  <a:pos x="100" y="140"/>
                </a:cxn>
                <a:cxn ang="0">
                  <a:pos x="95" y="133"/>
                </a:cxn>
                <a:cxn ang="0">
                  <a:pos x="93" y="125"/>
                </a:cxn>
                <a:cxn ang="0">
                  <a:pos x="91" y="118"/>
                </a:cxn>
                <a:cxn ang="0">
                  <a:pos x="92" y="110"/>
                </a:cxn>
                <a:cxn ang="0">
                  <a:pos x="97" y="102"/>
                </a:cxn>
                <a:cxn ang="0">
                  <a:pos x="101" y="95"/>
                </a:cxn>
                <a:cxn ang="0">
                  <a:pos x="111" y="89"/>
                </a:cxn>
                <a:cxn ang="0">
                  <a:pos x="112" y="77"/>
                </a:cxn>
                <a:cxn ang="0">
                  <a:pos x="112" y="46"/>
                </a:cxn>
              </a:cxnLst>
              <a:rect l="0" t="0" r="r" b="b"/>
              <a:pathLst>
                <a:path w="113" h="187">
                  <a:moveTo>
                    <a:pt x="112" y="46"/>
                  </a:moveTo>
                  <a:cubicBezTo>
                    <a:pt x="26" y="0"/>
                    <a:pt x="26" y="0"/>
                    <a:pt x="26" y="0"/>
                  </a:cubicBezTo>
                  <a:cubicBezTo>
                    <a:pt x="16" y="5"/>
                    <a:pt x="16" y="5"/>
                    <a:pt x="16" y="5"/>
                  </a:cubicBezTo>
                  <a:cubicBezTo>
                    <a:pt x="16" y="11"/>
                    <a:pt x="17" y="18"/>
                    <a:pt x="17" y="20"/>
                  </a:cubicBezTo>
                  <a:cubicBezTo>
                    <a:pt x="17" y="22"/>
                    <a:pt x="22" y="26"/>
                    <a:pt x="21" y="30"/>
                  </a:cubicBezTo>
                  <a:cubicBezTo>
                    <a:pt x="21" y="34"/>
                    <a:pt x="25" y="34"/>
                    <a:pt x="23" y="39"/>
                  </a:cubicBezTo>
                  <a:cubicBezTo>
                    <a:pt x="22" y="43"/>
                    <a:pt x="21" y="47"/>
                    <a:pt x="21" y="51"/>
                  </a:cubicBezTo>
                  <a:cubicBezTo>
                    <a:pt x="21" y="54"/>
                    <a:pt x="21" y="78"/>
                    <a:pt x="20" y="79"/>
                  </a:cubicBezTo>
                  <a:cubicBezTo>
                    <a:pt x="19" y="80"/>
                    <a:pt x="3" y="95"/>
                    <a:pt x="2" y="101"/>
                  </a:cubicBezTo>
                  <a:cubicBezTo>
                    <a:pt x="1" y="107"/>
                    <a:pt x="0" y="105"/>
                    <a:pt x="0" y="111"/>
                  </a:cubicBezTo>
                  <a:cubicBezTo>
                    <a:pt x="0" y="112"/>
                    <a:pt x="0" y="113"/>
                    <a:pt x="0" y="114"/>
                  </a:cubicBezTo>
                  <a:cubicBezTo>
                    <a:pt x="0" y="115"/>
                    <a:pt x="1" y="116"/>
                    <a:pt x="2" y="117"/>
                  </a:cubicBezTo>
                  <a:cubicBezTo>
                    <a:pt x="4" y="119"/>
                    <a:pt x="4" y="122"/>
                    <a:pt x="7" y="122"/>
                  </a:cubicBezTo>
                  <a:cubicBezTo>
                    <a:pt x="10" y="122"/>
                    <a:pt x="14" y="129"/>
                    <a:pt x="14" y="132"/>
                  </a:cubicBezTo>
                  <a:cubicBezTo>
                    <a:pt x="14" y="135"/>
                    <a:pt x="16" y="137"/>
                    <a:pt x="15" y="142"/>
                  </a:cubicBezTo>
                  <a:cubicBezTo>
                    <a:pt x="15" y="148"/>
                    <a:pt x="18" y="155"/>
                    <a:pt x="20" y="156"/>
                  </a:cubicBezTo>
                  <a:cubicBezTo>
                    <a:pt x="22" y="157"/>
                    <a:pt x="19" y="158"/>
                    <a:pt x="15" y="158"/>
                  </a:cubicBezTo>
                  <a:cubicBezTo>
                    <a:pt x="11" y="158"/>
                    <a:pt x="6" y="158"/>
                    <a:pt x="6" y="159"/>
                  </a:cubicBezTo>
                  <a:cubicBezTo>
                    <a:pt x="6" y="161"/>
                    <a:pt x="4" y="163"/>
                    <a:pt x="8" y="167"/>
                  </a:cubicBezTo>
                  <a:cubicBezTo>
                    <a:pt x="13" y="171"/>
                    <a:pt x="16" y="173"/>
                    <a:pt x="18" y="177"/>
                  </a:cubicBezTo>
                  <a:cubicBezTo>
                    <a:pt x="19" y="181"/>
                    <a:pt x="21" y="185"/>
                    <a:pt x="22" y="186"/>
                  </a:cubicBezTo>
                  <a:cubicBezTo>
                    <a:pt x="23" y="187"/>
                    <a:pt x="26" y="187"/>
                    <a:pt x="28" y="184"/>
                  </a:cubicBezTo>
                  <a:cubicBezTo>
                    <a:pt x="31" y="180"/>
                    <a:pt x="33" y="187"/>
                    <a:pt x="36" y="184"/>
                  </a:cubicBezTo>
                  <a:cubicBezTo>
                    <a:pt x="38" y="181"/>
                    <a:pt x="46" y="181"/>
                    <a:pt x="48" y="180"/>
                  </a:cubicBezTo>
                  <a:cubicBezTo>
                    <a:pt x="50" y="179"/>
                    <a:pt x="56" y="176"/>
                    <a:pt x="58" y="175"/>
                  </a:cubicBezTo>
                  <a:cubicBezTo>
                    <a:pt x="60" y="173"/>
                    <a:pt x="56" y="170"/>
                    <a:pt x="59" y="169"/>
                  </a:cubicBezTo>
                  <a:cubicBezTo>
                    <a:pt x="62" y="167"/>
                    <a:pt x="71" y="170"/>
                    <a:pt x="75" y="165"/>
                  </a:cubicBezTo>
                  <a:cubicBezTo>
                    <a:pt x="78" y="161"/>
                    <a:pt x="84" y="156"/>
                    <a:pt x="86" y="154"/>
                  </a:cubicBezTo>
                  <a:cubicBezTo>
                    <a:pt x="87" y="152"/>
                    <a:pt x="86" y="151"/>
                    <a:pt x="88" y="149"/>
                  </a:cubicBezTo>
                  <a:cubicBezTo>
                    <a:pt x="90" y="146"/>
                    <a:pt x="95" y="144"/>
                    <a:pt x="97" y="145"/>
                  </a:cubicBezTo>
                  <a:cubicBezTo>
                    <a:pt x="98" y="145"/>
                    <a:pt x="99" y="145"/>
                    <a:pt x="99" y="145"/>
                  </a:cubicBezTo>
                  <a:cubicBezTo>
                    <a:pt x="99" y="145"/>
                    <a:pt x="99" y="145"/>
                    <a:pt x="99" y="145"/>
                  </a:cubicBezTo>
                  <a:cubicBezTo>
                    <a:pt x="100" y="140"/>
                    <a:pt x="100" y="140"/>
                    <a:pt x="100" y="140"/>
                  </a:cubicBezTo>
                  <a:cubicBezTo>
                    <a:pt x="100" y="140"/>
                    <a:pt x="95" y="137"/>
                    <a:pt x="95" y="133"/>
                  </a:cubicBezTo>
                  <a:cubicBezTo>
                    <a:pt x="95" y="129"/>
                    <a:pt x="96" y="125"/>
                    <a:pt x="93" y="125"/>
                  </a:cubicBezTo>
                  <a:cubicBezTo>
                    <a:pt x="89" y="125"/>
                    <a:pt x="89" y="121"/>
                    <a:pt x="91" y="118"/>
                  </a:cubicBezTo>
                  <a:cubicBezTo>
                    <a:pt x="94" y="116"/>
                    <a:pt x="87" y="110"/>
                    <a:pt x="92" y="110"/>
                  </a:cubicBezTo>
                  <a:cubicBezTo>
                    <a:pt x="97" y="110"/>
                    <a:pt x="93" y="102"/>
                    <a:pt x="97" y="102"/>
                  </a:cubicBezTo>
                  <a:cubicBezTo>
                    <a:pt x="100" y="101"/>
                    <a:pt x="101" y="98"/>
                    <a:pt x="101" y="95"/>
                  </a:cubicBezTo>
                  <a:cubicBezTo>
                    <a:pt x="101" y="91"/>
                    <a:pt x="109" y="89"/>
                    <a:pt x="111" y="89"/>
                  </a:cubicBezTo>
                  <a:cubicBezTo>
                    <a:pt x="113" y="88"/>
                    <a:pt x="112" y="77"/>
                    <a:pt x="112" y="77"/>
                  </a:cubicBezTo>
                  <a:lnTo>
                    <a:pt x="112" y="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68" name="Freeform 37">
              <a:extLst>
                <a:ext uri="{FF2B5EF4-FFF2-40B4-BE49-F238E27FC236}">
                  <a16:creationId xmlns:a16="http://schemas.microsoft.com/office/drawing/2014/main" id="{A5F6C73D-1CB4-40B3-ABB0-00342066A1CA}"/>
                </a:ext>
              </a:extLst>
            </p:cNvPr>
            <p:cNvSpPr>
              <a:spLocks/>
            </p:cNvSpPr>
            <p:nvPr/>
          </p:nvSpPr>
          <p:spPr bwMode="auto">
            <a:xfrm>
              <a:off x="4881563" y="2540000"/>
              <a:ext cx="236538" cy="234950"/>
            </a:xfrm>
            <a:custGeom>
              <a:avLst/>
              <a:gdLst/>
              <a:ahLst/>
              <a:cxnLst>
                <a:cxn ang="0">
                  <a:pos x="115" y="27"/>
                </a:cxn>
                <a:cxn ang="0">
                  <a:pos x="107" y="7"/>
                </a:cxn>
                <a:cxn ang="0">
                  <a:pos x="106" y="9"/>
                </a:cxn>
                <a:cxn ang="0">
                  <a:pos x="94" y="8"/>
                </a:cxn>
                <a:cxn ang="0">
                  <a:pos x="80" y="5"/>
                </a:cxn>
                <a:cxn ang="0">
                  <a:pos x="56" y="9"/>
                </a:cxn>
                <a:cxn ang="0">
                  <a:pos x="44" y="10"/>
                </a:cxn>
                <a:cxn ang="0">
                  <a:pos x="23" y="4"/>
                </a:cxn>
                <a:cxn ang="0">
                  <a:pos x="6" y="0"/>
                </a:cxn>
                <a:cxn ang="0">
                  <a:pos x="5" y="3"/>
                </a:cxn>
                <a:cxn ang="0">
                  <a:pos x="4" y="17"/>
                </a:cxn>
                <a:cxn ang="0">
                  <a:pos x="4" y="33"/>
                </a:cxn>
                <a:cxn ang="0">
                  <a:pos x="4" y="120"/>
                </a:cxn>
                <a:cxn ang="0">
                  <a:pos x="72" y="120"/>
                </a:cxn>
                <a:cxn ang="0">
                  <a:pos x="76" y="118"/>
                </a:cxn>
                <a:cxn ang="0">
                  <a:pos x="82" y="120"/>
                </a:cxn>
                <a:cxn ang="0">
                  <a:pos x="96" y="120"/>
                </a:cxn>
                <a:cxn ang="0">
                  <a:pos x="102" y="123"/>
                </a:cxn>
                <a:cxn ang="0">
                  <a:pos x="109" y="118"/>
                </a:cxn>
                <a:cxn ang="0">
                  <a:pos x="116" y="110"/>
                </a:cxn>
                <a:cxn ang="0">
                  <a:pos x="122" y="106"/>
                </a:cxn>
                <a:cxn ang="0">
                  <a:pos x="123" y="105"/>
                </a:cxn>
                <a:cxn ang="0">
                  <a:pos x="123" y="101"/>
                </a:cxn>
                <a:cxn ang="0">
                  <a:pos x="118" y="88"/>
                </a:cxn>
                <a:cxn ang="0">
                  <a:pos x="106" y="65"/>
                </a:cxn>
                <a:cxn ang="0">
                  <a:pos x="100" y="54"/>
                </a:cxn>
                <a:cxn ang="0">
                  <a:pos x="93" y="41"/>
                </a:cxn>
                <a:cxn ang="0">
                  <a:pos x="87" y="20"/>
                </a:cxn>
                <a:cxn ang="0">
                  <a:pos x="95" y="35"/>
                </a:cxn>
                <a:cxn ang="0">
                  <a:pos x="106" y="50"/>
                </a:cxn>
                <a:cxn ang="0">
                  <a:pos x="113" y="34"/>
                </a:cxn>
                <a:cxn ang="0">
                  <a:pos x="113" y="34"/>
                </a:cxn>
                <a:cxn ang="0">
                  <a:pos x="114" y="31"/>
                </a:cxn>
                <a:cxn ang="0">
                  <a:pos x="115" y="27"/>
                </a:cxn>
              </a:cxnLst>
              <a:rect l="0" t="0" r="r" b="b"/>
              <a:pathLst>
                <a:path w="124" h="123">
                  <a:moveTo>
                    <a:pt x="115" y="27"/>
                  </a:moveTo>
                  <a:cubicBezTo>
                    <a:pt x="107" y="7"/>
                    <a:pt x="107" y="7"/>
                    <a:pt x="107" y="7"/>
                  </a:cubicBezTo>
                  <a:cubicBezTo>
                    <a:pt x="107" y="8"/>
                    <a:pt x="106" y="8"/>
                    <a:pt x="106" y="9"/>
                  </a:cubicBezTo>
                  <a:cubicBezTo>
                    <a:pt x="105" y="10"/>
                    <a:pt x="99" y="7"/>
                    <a:pt x="94" y="8"/>
                  </a:cubicBezTo>
                  <a:cubicBezTo>
                    <a:pt x="89" y="9"/>
                    <a:pt x="85" y="7"/>
                    <a:pt x="80" y="5"/>
                  </a:cubicBezTo>
                  <a:cubicBezTo>
                    <a:pt x="75" y="2"/>
                    <a:pt x="59" y="6"/>
                    <a:pt x="56" y="9"/>
                  </a:cubicBezTo>
                  <a:cubicBezTo>
                    <a:pt x="54" y="12"/>
                    <a:pt x="49" y="12"/>
                    <a:pt x="44" y="10"/>
                  </a:cubicBezTo>
                  <a:cubicBezTo>
                    <a:pt x="39" y="8"/>
                    <a:pt x="32" y="5"/>
                    <a:pt x="23" y="4"/>
                  </a:cubicBezTo>
                  <a:cubicBezTo>
                    <a:pt x="14" y="3"/>
                    <a:pt x="8" y="2"/>
                    <a:pt x="6" y="0"/>
                  </a:cubicBezTo>
                  <a:cubicBezTo>
                    <a:pt x="6" y="1"/>
                    <a:pt x="5" y="2"/>
                    <a:pt x="5" y="3"/>
                  </a:cubicBezTo>
                  <a:cubicBezTo>
                    <a:pt x="2" y="10"/>
                    <a:pt x="7" y="12"/>
                    <a:pt x="4" y="17"/>
                  </a:cubicBezTo>
                  <a:cubicBezTo>
                    <a:pt x="0" y="21"/>
                    <a:pt x="4" y="26"/>
                    <a:pt x="4" y="33"/>
                  </a:cubicBezTo>
                  <a:cubicBezTo>
                    <a:pt x="4" y="39"/>
                    <a:pt x="4" y="89"/>
                    <a:pt x="4" y="120"/>
                  </a:cubicBezTo>
                  <a:cubicBezTo>
                    <a:pt x="72" y="120"/>
                    <a:pt x="72" y="120"/>
                    <a:pt x="72" y="120"/>
                  </a:cubicBezTo>
                  <a:cubicBezTo>
                    <a:pt x="72" y="120"/>
                    <a:pt x="74" y="119"/>
                    <a:pt x="76" y="118"/>
                  </a:cubicBezTo>
                  <a:cubicBezTo>
                    <a:pt x="78" y="116"/>
                    <a:pt x="82" y="120"/>
                    <a:pt x="82" y="120"/>
                  </a:cubicBezTo>
                  <a:cubicBezTo>
                    <a:pt x="96" y="120"/>
                    <a:pt x="96" y="120"/>
                    <a:pt x="96" y="120"/>
                  </a:cubicBezTo>
                  <a:cubicBezTo>
                    <a:pt x="96" y="120"/>
                    <a:pt x="99" y="123"/>
                    <a:pt x="102" y="123"/>
                  </a:cubicBezTo>
                  <a:cubicBezTo>
                    <a:pt x="106" y="123"/>
                    <a:pt x="104" y="118"/>
                    <a:pt x="109" y="118"/>
                  </a:cubicBezTo>
                  <a:cubicBezTo>
                    <a:pt x="114" y="118"/>
                    <a:pt x="113" y="110"/>
                    <a:pt x="116" y="110"/>
                  </a:cubicBezTo>
                  <a:cubicBezTo>
                    <a:pt x="120" y="110"/>
                    <a:pt x="119" y="110"/>
                    <a:pt x="122" y="106"/>
                  </a:cubicBezTo>
                  <a:cubicBezTo>
                    <a:pt x="122" y="105"/>
                    <a:pt x="123" y="105"/>
                    <a:pt x="123" y="105"/>
                  </a:cubicBezTo>
                  <a:cubicBezTo>
                    <a:pt x="122" y="104"/>
                    <a:pt x="122" y="102"/>
                    <a:pt x="123" y="101"/>
                  </a:cubicBezTo>
                  <a:cubicBezTo>
                    <a:pt x="124" y="95"/>
                    <a:pt x="120" y="96"/>
                    <a:pt x="118" y="88"/>
                  </a:cubicBezTo>
                  <a:cubicBezTo>
                    <a:pt x="115" y="81"/>
                    <a:pt x="106" y="69"/>
                    <a:pt x="106" y="65"/>
                  </a:cubicBezTo>
                  <a:cubicBezTo>
                    <a:pt x="105" y="61"/>
                    <a:pt x="100" y="58"/>
                    <a:pt x="100" y="54"/>
                  </a:cubicBezTo>
                  <a:cubicBezTo>
                    <a:pt x="100" y="49"/>
                    <a:pt x="98" y="48"/>
                    <a:pt x="93" y="41"/>
                  </a:cubicBezTo>
                  <a:cubicBezTo>
                    <a:pt x="87" y="34"/>
                    <a:pt x="86" y="21"/>
                    <a:pt x="87" y="20"/>
                  </a:cubicBezTo>
                  <a:cubicBezTo>
                    <a:pt x="89" y="20"/>
                    <a:pt x="93" y="31"/>
                    <a:pt x="95" y="35"/>
                  </a:cubicBezTo>
                  <a:cubicBezTo>
                    <a:pt x="97" y="39"/>
                    <a:pt x="102" y="50"/>
                    <a:pt x="106" y="50"/>
                  </a:cubicBezTo>
                  <a:cubicBezTo>
                    <a:pt x="110" y="50"/>
                    <a:pt x="112" y="33"/>
                    <a:pt x="113" y="34"/>
                  </a:cubicBezTo>
                  <a:cubicBezTo>
                    <a:pt x="113" y="34"/>
                    <a:pt x="113" y="34"/>
                    <a:pt x="113" y="34"/>
                  </a:cubicBezTo>
                  <a:cubicBezTo>
                    <a:pt x="114" y="31"/>
                    <a:pt x="114" y="31"/>
                    <a:pt x="114" y="31"/>
                  </a:cubicBezTo>
                  <a:lnTo>
                    <a:pt x="115" y="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69" name="Freeform 38">
              <a:extLst>
                <a:ext uri="{FF2B5EF4-FFF2-40B4-BE49-F238E27FC236}">
                  <a16:creationId xmlns:a16="http://schemas.microsoft.com/office/drawing/2014/main" id="{71626356-CBF0-4804-B443-2B254BDD207B}"/>
                </a:ext>
              </a:extLst>
            </p:cNvPr>
            <p:cNvSpPr>
              <a:spLocks/>
            </p:cNvSpPr>
            <p:nvPr/>
          </p:nvSpPr>
          <p:spPr bwMode="auto">
            <a:xfrm>
              <a:off x="4551363" y="3206750"/>
              <a:ext cx="122238" cy="134938"/>
            </a:xfrm>
            <a:custGeom>
              <a:avLst/>
              <a:gdLst/>
              <a:ahLst/>
              <a:cxnLst>
                <a:cxn ang="0">
                  <a:pos x="32" y="67"/>
                </a:cxn>
                <a:cxn ang="0">
                  <a:pos x="34" y="58"/>
                </a:cxn>
                <a:cxn ang="0">
                  <a:pos x="41" y="53"/>
                </a:cxn>
                <a:cxn ang="0">
                  <a:pos x="45" y="47"/>
                </a:cxn>
                <a:cxn ang="0">
                  <a:pos x="52" y="54"/>
                </a:cxn>
                <a:cxn ang="0">
                  <a:pos x="60" y="56"/>
                </a:cxn>
                <a:cxn ang="0">
                  <a:pos x="64" y="42"/>
                </a:cxn>
                <a:cxn ang="0">
                  <a:pos x="61" y="30"/>
                </a:cxn>
                <a:cxn ang="0">
                  <a:pos x="59" y="21"/>
                </a:cxn>
                <a:cxn ang="0">
                  <a:pos x="60" y="12"/>
                </a:cxn>
                <a:cxn ang="0">
                  <a:pos x="49" y="12"/>
                </a:cxn>
                <a:cxn ang="0">
                  <a:pos x="50" y="1"/>
                </a:cxn>
                <a:cxn ang="0">
                  <a:pos x="33" y="0"/>
                </a:cxn>
                <a:cxn ang="0">
                  <a:pos x="31" y="1"/>
                </a:cxn>
                <a:cxn ang="0">
                  <a:pos x="31" y="15"/>
                </a:cxn>
                <a:cxn ang="0">
                  <a:pos x="15" y="16"/>
                </a:cxn>
                <a:cxn ang="0">
                  <a:pos x="10" y="16"/>
                </a:cxn>
                <a:cxn ang="0">
                  <a:pos x="8" y="19"/>
                </a:cxn>
                <a:cxn ang="0">
                  <a:pos x="13" y="25"/>
                </a:cxn>
                <a:cxn ang="0">
                  <a:pos x="7" y="29"/>
                </a:cxn>
                <a:cxn ang="0">
                  <a:pos x="2" y="36"/>
                </a:cxn>
                <a:cxn ang="0">
                  <a:pos x="8" y="46"/>
                </a:cxn>
                <a:cxn ang="0">
                  <a:pos x="16" y="57"/>
                </a:cxn>
                <a:cxn ang="0">
                  <a:pos x="27" y="71"/>
                </a:cxn>
                <a:cxn ang="0">
                  <a:pos x="32" y="67"/>
                </a:cxn>
              </a:cxnLst>
              <a:rect l="0" t="0" r="r" b="b"/>
              <a:pathLst>
                <a:path w="64" h="71">
                  <a:moveTo>
                    <a:pt x="32" y="67"/>
                  </a:moveTo>
                  <a:cubicBezTo>
                    <a:pt x="38" y="67"/>
                    <a:pt x="36" y="64"/>
                    <a:pt x="34" y="58"/>
                  </a:cubicBezTo>
                  <a:cubicBezTo>
                    <a:pt x="32" y="53"/>
                    <a:pt x="37" y="53"/>
                    <a:pt x="41" y="53"/>
                  </a:cubicBezTo>
                  <a:cubicBezTo>
                    <a:pt x="44" y="53"/>
                    <a:pt x="43" y="47"/>
                    <a:pt x="45" y="47"/>
                  </a:cubicBezTo>
                  <a:cubicBezTo>
                    <a:pt x="48" y="47"/>
                    <a:pt x="49" y="55"/>
                    <a:pt x="52" y="54"/>
                  </a:cubicBezTo>
                  <a:cubicBezTo>
                    <a:pt x="55" y="53"/>
                    <a:pt x="57" y="56"/>
                    <a:pt x="60" y="56"/>
                  </a:cubicBezTo>
                  <a:cubicBezTo>
                    <a:pt x="64" y="55"/>
                    <a:pt x="64" y="48"/>
                    <a:pt x="64" y="42"/>
                  </a:cubicBezTo>
                  <a:cubicBezTo>
                    <a:pt x="64" y="37"/>
                    <a:pt x="64" y="33"/>
                    <a:pt x="61" y="30"/>
                  </a:cubicBezTo>
                  <a:cubicBezTo>
                    <a:pt x="57" y="28"/>
                    <a:pt x="55" y="23"/>
                    <a:pt x="59" y="21"/>
                  </a:cubicBezTo>
                  <a:cubicBezTo>
                    <a:pt x="63" y="19"/>
                    <a:pt x="64" y="15"/>
                    <a:pt x="60" y="12"/>
                  </a:cubicBezTo>
                  <a:cubicBezTo>
                    <a:pt x="57" y="10"/>
                    <a:pt x="49" y="15"/>
                    <a:pt x="49" y="12"/>
                  </a:cubicBezTo>
                  <a:cubicBezTo>
                    <a:pt x="49" y="11"/>
                    <a:pt x="50" y="5"/>
                    <a:pt x="50" y="1"/>
                  </a:cubicBezTo>
                  <a:cubicBezTo>
                    <a:pt x="42" y="0"/>
                    <a:pt x="33" y="0"/>
                    <a:pt x="33" y="0"/>
                  </a:cubicBezTo>
                  <a:cubicBezTo>
                    <a:pt x="31" y="1"/>
                    <a:pt x="31" y="1"/>
                    <a:pt x="31" y="1"/>
                  </a:cubicBezTo>
                  <a:cubicBezTo>
                    <a:pt x="32" y="9"/>
                    <a:pt x="31" y="15"/>
                    <a:pt x="31" y="15"/>
                  </a:cubicBezTo>
                  <a:cubicBezTo>
                    <a:pt x="31" y="15"/>
                    <a:pt x="18" y="16"/>
                    <a:pt x="15" y="16"/>
                  </a:cubicBezTo>
                  <a:cubicBezTo>
                    <a:pt x="15" y="16"/>
                    <a:pt x="13" y="16"/>
                    <a:pt x="10" y="16"/>
                  </a:cubicBezTo>
                  <a:cubicBezTo>
                    <a:pt x="10" y="17"/>
                    <a:pt x="9" y="18"/>
                    <a:pt x="8" y="19"/>
                  </a:cubicBezTo>
                  <a:cubicBezTo>
                    <a:pt x="7" y="20"/>
                    <a:pt x="12" y="22"/>
                    <a:pt x="13" y="25"/>
                  </a:cubicBezTo>
                  <a:cubicBezTo>
                    <a:pt x="14" y="27"/>
                    <a:pt x="6" y="26"/>
                    <a:pt x="7" y="29"/>
                  </a:cubicBezTo>
                  <a:cubicBezTo>
                    <a:pt x="7" y="32"/>
                    <a:pt x="4" y="35"/>
                    <a:pt x="2" y="36"/>
                  </a:cubicBezTo>
                  <a:cubicBezTo>
                    <a:pt x="0" y="38"/>
                    <a:pt x="7" y="44"/>
                    <a:pt x="8" y="46"/>
                  </a:cubicBezTo>
                  <a:cubicBezTo>
                    <a:pt x="8" y="49"/>
                    <a:pt x="9" y="51"/>
                    <a:pt x="16" y="57"/>
                  </a:cubicBezTo>
                  <a:cubicBezTo>
                    <a:pt x="22" y="63"/>
                    <a:pt x="19" y="64"/>
                    <a:pt x="27" y="71"/>
                  </a:cubicBezTo>
                  <a:cubicBezTo>
                    <a:pt x="28" y="69"/>
                    <a:pt x="30" y="67"/>
                    <a:pt x="32" y="6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70" name="Freeform 39">
              <a:extLst>
                <a:ext uri="{FF2B5EF4-FFF2-40B4-BE49-F238E27FC236}">
                  <a16:creationId xmlns:a16="http://schemas.microsoft.com/office/drawing/2014/main" id="{4CE8EA77-CD11-4650-ACA0-42B8192B402E}"/>
                </a:ext>
              </a:extLst>
            </p:cNvPr>
            <p:cNvSpPr>
              <a:spLocks/>
            </p:cNvSpPr>
            <p:nvPr/>
          </p:nvSpPr>
          <p:spPr bwMode="auto">
            <a:xfrm>
              <a:off x="4564063" y="3208338"/>
              <a:ext cx="47625" cy="28575"/>
            </a:xfrm>
            <a:custGeom>
              <a:avLst/>
              <a:gdLst/>
              <a:ahLst/>
              <a:cxnLst>
                <a:cxn ang="0">
                  <a:pos x="24" y="14"/>
                </a:cxn>
                <a:cxn ang="0">
                  <a:pos x="24" y="0"/>
                </a:cxn>
                <a:cxn ang="0">
                  <a:pos x="22" y="0"/>
                </a:cxn>
                <a:cxn ang="0">
                  <a:pos x="6" y="0"/>
                </a:cxn>
                <a:cxn ang="0">
                  <a:pos x="6" y="1"/>
                </a:cxn>
                <a:cxn ang="0">
                  <a:pos x="3" y="8"/>
                </a:cxn>
                <a:cxn ang="0">
                  <a:pos x="3" y="13"/>
                </a:cxn>
                <a:cxn ang="0">
                  <a:pos x="3" y="15"/>
                </a:cxn>
                <a:cxn ang="0">
                  <a:pos x="8" y="15"/>
                </a:cxn>
                <a:cxn ang="0">
                  <a:pos x="24" y="14"/>
                </a:cxn>
              </a:cxnLst>
              <a:rect l="0" t="0" r="r" b="b"/>
              <a:pathLst>
                <a:path w="25" h="15">
                  <a:moveTo>
                    <a:pt x="24" y="14"/>
                  </a:moveTo>
                  <a:cubicBezTo>
                    <a:pt x="24" y="14"/>
                    <a:pt x="25" y="8"/>
                    <a:pt x="24" y="0"/>
                  </a:cubicBezTo>
                  <a:cubicBezTo>
                    <a:pt x="22" y="0"/>
                    <a:pt x="22" y="0"/>
                    <a:pt x="22" y="0"/>
                  </a:cubicBezTo>
                  <a:cubicBezTo>
                    <a:pt x="6" y="0"/>
                    <a:pt x="6" y="0"/>
                    <a:pt x="6" y="0"/>
                  </a:cubicBezTo>
                  <a:cubicBezTo>
                    <a:pt x="6" y="0"/>
                    <a:pt x="6" y="1"/>
                    <a:pt x="6" y="1"/>
                  </a:cubicBezTo>
                  <a:cubicBezTo>
                    <a:pt x="8" y="3"/>
                    <a:pt x="7" y="7"/>
                    <a:pt x="3" y="8"/>
                  </a:cubicBezTo>
                  <a:cubicBezTo>
                    <a:pt x="0" y="9"/>
                    <a:pt x="0" y="12"/>
                    <a:pt x="3" y="13"/>
                  </a:cubicBezTo>
                  <a:cubicBezTo>
                    <a:pt x="5" y="13"/>
                    <a:pt x="4" y="14"/>
                    <a:pt x="3" y="15"/>
                  </a:cubicBezTo>
                  <a:cubicBezTo>
                    <a:pt x="6" y="15"/>
                    <a:pt x="8" y="15"/>
                    <a:pt x="8" y="15"/>
                  </a:cubicBezTo>
                  <a:cubicBezTo>
                    <a:pt x="11" y="15"/>
                    <a:pt x="24" y="14"/>
                    <a:pt x="24" y="1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71" name="Freeform 40">
              <a:extLst>
                <a:ext uri="{FF2B5EF4-FFF2-40B4-BE49-F238E27FC236}">
                  <a16:creationId xmlns:a16="http://schemas.microsoft.com/office/drawing/2014/main" id="{45D3D1F6-0B2B-4F39-9568-428CD08AEF9F}"/>
                </a:ext>
              </a:extLst>
            </p:cNvPr>
            <p:cNvSpPr>
              <a:spLocks/>
            </p:cNvSpPr>
            <p:nvPr/>
          </p:nvSpPr>
          <p:spPr bwMode="auto">
            <a:xfrm>
              <a:off x="4602163" y="3175000"/>
              <a:ext cx="153988" cy="188913"/>
            </a:xfrm>
            <a:custGeom>
              <a:avLst/>
              <a:gdLst/>
              <a:ahLst/>
              <a:cxnLst>
                <a:cxn ang="0">
                  <a:pos x="21" y="94"/>
                </a:cxn>
                <a:cxn ang="0">
                  <a:pos x="29" y="95"/>
                </a:cxn>
                <a:cxn ang="0">
                  <a:pos x="38" y="95"/>
                </a:cxn>
                <a:cxn ang="0">
                  <a:pos x="43" y="95"/>
                </a:cxn>
                <a:cxn ang="0">
                  <a:pos x="50" y="88"/>
                </a:cxn>
                <a:cxn ang="0">
                  <a:pos x="54" y="80"/>
                </a:cxn>
                <a:cxn ang="0">
                  <a:pos x="55" y="61"/>
                </a:cxn>
                <a:cxn ang="0">
                  <a:pos x="64" y="49"/>
                </a:cxn>
                <a:cxn ang="0">
                  <a:pos x="73" y="25"/>
                </a:cxn>
                <a:cxn ang="0">
                  <a:pos x="77" y="13"/>
                </a:cxn>
                <a:cxn ang="0">
                  <a:pos x="79" y="1"/>
                </a:cxn>
                <a:cxn ang="0">
                  <a:pos x="79" y="1"/>
                </a:cxn>
                <a:cxn ang="0">
                  <a:pos x="69" y="0"/>
                </a:cxn>
                <a:cxn ang="0">
                  <a:pos x="64" y="1"/>
                </a:cxn>
                <a:cxn ang="0">
                  <a:pos x="58" y="3"/>
                </a:cxn>
                <a:cxn ang="0">
                  <a:pos x="56" y="11"/>
                </a:cxn>
                <a:cxn ang="0">
                  <a:pos x="52" y="22"/>
                </a:cxn>
                <a:cxn ang="0">
                  <a:pos x="36" y="17"/>
                </a:cxn>
                <a:cxn ang="0">
                  <a:pos x="23" y="17"/>
                </a:cxn>
                <a:cxn ang="0">
                  <a:pos x="22" y="28"/>
                </a:cxn>
                <a:cxn ang="0">
                  <a:pos x="33" y="28"/>
                </a:cxn>
                <a:cxn ang="0">
                  <a:pos x="32" y="37"/>
                </a:cxn>
                <a:cxn ang="0">
                  <a:pos x="34" y="46"/>
                </a:cxn>
                <a:cxn ang="0">
                  <a:pos x="37" y="58"/>
                </a:cxn>
                <a:cxn ang="0">
                  <a:pos x="33" y="72"/>
                </a:cxn>
                <a:cxn ang="0">
                  <a:pos x="25" y="70"/>
                </a:cxn>
                <a:cxn ang="0">
                  <a:pos x="18" y="63"/>
                </a:cxn>
                <a:cxn ang="0">
                  <a:pos x="14" y="69"/>
                </a:cxn>
                <a:cxn ang="0">
                  <a:pos x="7" y="74"/>
                </a:cxn>
                <a:cxn ang="0">
                  <a:pos x="5" y="83"/>
                </a:cxn>
                <a:cxn ang="0">
                  <a:pos x="0" y="87"/>
                </a:cxn>
                <a:cxn ang="0">
                  <a:pos x="1" y="88"/>
                </a:cxn>
                <a:cxn ang="0">
                  <a:pos x="11" y="99"/>
                </a:cxn>
                <a:cxn ang="0">
                  <a:pos x="21" y="94"/>
                </a:cxn>
              </a:cxnLst>
              <a:rect l="0" t="0" r="r" b="b"/>
              <a:pathLst>
                <a:path w="80" h="99">
                  <a:moveTo>
                    <a:pt x="21" y="94"/>
                  </a:moveTo>
                  <a:cubicBezTo>
                    <a:pt x="23" y="95"/>
                    <a:pt x="25" y="98"/>
                    <a:pt x="29" y="95"/>
                  </a:cubicBezTo>
                  <a:cubicBezTo>
                    <a:pt x="33" y="91"/>
                    <a:pt x="38" y="92"/>
                    <a:pt x="38" y="95"/>
                  </a:cubicBezTo>
                  <a:cubicBezTo>
                    <a:pt x="38" y="99"/>
                    <a:pt x="39" y="98"/>
                    <a:pt x="43" y="95"/>
                  </a:cubicBezTo>
                  <a:cubicBezTo>
                    <a:pt x="46" y="91"/>
                    <a:pt x="50" y="95"/>
                    <a:pt x="50" y="88"/>
                  </a:cubicBezTo>
                  <a:cubicBezTo>
                    <a:pt x="50" y="81"/>
                    <a:pt x="54" y="88"/>
                    <a:pt x="54" y="80"/>
                  </a:cubicBezTo>
                  <a:cubicBezTo>
                    <a:pt x="54" y="72"/>
                    <a:pt x="55" y="65"/>
                    <a:pt x="55" y="61"/>
                  </a:cubicBezTo>
                  <a:cubicBezTo>
                    <a:pt x="55" y="58"/>
                    <a:pt x="64" y="54"/>
                    <a:pt x="64" y="49"/>
                  </a:cubicBezTo>
                  <a:cubicBezTo>
                    <a:pt x="64" y="43"/>
                    <a:pt x="73" y="32"/>
                    <a:pt x="73" y="25"/>
                  </a:cubicBezTo>
                  <a:cubicBezTo>
                    <a:pt x="73" y="18"/>
                    <a:pt x="75" y="16"/>
                    <a:pt x="77" y="13"/>
                  </a:cubicBezTo>
                  <a:cubicBezTo>
                    <a:pt x="78" y="11"/>
                    <a:pt x="80" y="6"/>
                    <a:pt x="79" y="1"/>
                  </a:cubicBezTo>
                  <a:cubicBezTo>
                    <a:pt x="79" y="1"/>
                    <a:pt x="79" y="1"/>
                    <a:pt x="79" y="1"/>
                  </a:cubicBezTo>
                  <a:cubicBezTo>
                    <a:pt x="69" y="0"/>
                    <a:pt x="69" y="0"/>
                    <a:pt x="69" y="0"/>
                  </a:cubicBezTo>
                  <a:cubicBezTo>
                    <a:pt x="64" y="1"/>
                    <a:pt x="64" y="1"/>
                    <a:pt x="64" y="1"/>
                  </a:cubicBezTo>
                  <a:cubicBezTo>
                    <a:pt x="58" y="3"/>
                    <a:pt x="58" y="3"/>
                    <a:pt x="58" y="3"/>
                  </a:cubicBezTo>
                  <a:cubicBezTo>
                    <a:pt x="58" y="3"/>
                    <a:pt x="59" y="8"/>
                    <a:pt x="56" y="11"/>
                  </a:cubicBezTo>
                  <a:cubicBezTo>
                    <a:pt x="53" y="15"/>
                    <a:pt x="52" y="22"/>
                    <a:pt x="52" y="22"/>
                  </a:cubicBezTo>
                  <a:cubicBezTo>
                    <a:pt x="52" y="22"/>
                    <a:pt x="40" y="16"/>
                    <a:pt x="36" y="17"/>
                  </a:cubicBezTo>
                  <a:cubicBezTo>
                    <a:pt x="35" y="17"/>
                    <a:pt x="29" y="17"/>
                    <a:pt x="23" y="17"/>
                  </a:cubicBezTo>
                  <a:cubicBezTo>
                    <a:pt x="23" y="21"/>
                    <a:pt x="22" y="27"/>
                    <a:pt x="22" y="28"/>
                  </a:cubicBezTo>
                  <a:cubicBezTo>
                    <a:pt x="22" y="31"/>
                    <a:pt x="30" y="26"/>
                    <a:pt x="33" y="28"/>
                  </a:cubicBezTo>
                  <a:cubicBezTo>
                    <a:pt x="37" y="31"/>
                    <a:pt x="36" y="35"/>
                    <a:pt x="32" y="37"/>
                  </a:cubicBezTo>
                  <a:cubicBezTo>
                    <a:pt x="28" y="39"/>
                    <a:pt x="30" y="44"/>
                    <a:pt x="34" y="46"/>
                  </a:cubicBezTo>
                  <a:cubicBezTo>
                    <a:pt x="37" y="49"/>
                    <a:pt x="37" y="53"/>
                    <a:pt x="37" y="58"/>
                  </a:cubicBezTo>
                  <a:cubicBezTo>
                    <a:pt x="37" y="64"/>
                    <a:pt x="37" y="71"/>
                    <a:pt x="33" y="72"/>
                  </a:cubicBezTo>
                  <a:cubicBezTo>
                    <a:pt x="30" y="72"/>
                    <a:pt x="28" y="69"/>
                    <a:pt x="25" y="70"/>
                  </a:cubicBezTo>
                  <a:cubicBezTo>
                    <a:pt x="22" y="71"/>
                    <a:pt x="21" y="63"/>
                    <a:pt x="18" y="63"/>
                  </a:cubicBezTo>
                  <a:cubicBezTo>
                    <a:pt x="16" y="63"/>
                    <a:pt x="17" y="69"/>
                    <a:pt x="14" y="69"/>
                  </a:cubicBezTo>
                  <a:cubicBezTo>
                    <a:pt x="10" y="69"/>
                    <a:pt x="5" y="69"/>
                    <a:pt x="7" y="74"/>
                  </a:cubicBezTo>
                  <a:cubicBezTo>
                    <a:pt x="9" y="80"/>
                    <a:pt x="11" y="83"/>
                    <a:pt x="5" y="83"/>
                  </a:cubicBezTo>
                  <a:cubicBezTo>
                    <a:pt x="3" y="83"/>
                    <a:pt x="1" y="85"/>
                    <a:pt x="0" y="87"/>
                  </a:cubicBezTo>
                  <a:cubicBezTo>
                    <a:pt x="0" y="87"/>
                    <a:pt x="1" y="87"/>
                    <a:pt x="1" y="88"/>
                  </a:cubicBezTo>
                  <a:cubicBezTo>
                    <a:pt x="6" y="91"/>
                    <a:pt x="9" y="95"/>
                    <a:pt x="11" y="99"/>
                  </a:cubicBezTo>
                  <a:cubicBezTo>
                    <a:pt x="15" y="96"/>
                    <a:pt x="20" y="93"/>
                    <a:pt x="21"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72" name="Freeform 41">
              <a:extLst>
                <a:ext uri="{FF2B5EF4-FFF2-40B4-BE49-F238E27FC236}">
                  <a16:creationId xmlns:a16="http://schemas.microsoft.com/office/drawing/2014/main" id="{625F44A4-F44F-4F3D-A6B4-04DFBF9417F9}"/>
                </a:ext>
              </a:extLst>
            </p:cNvPr>
            <p:cNvSpPr>
              <a:spLocks/>
            </p:cNvSpPr>
            <p:nvPr/>
          </p:nvSpPr>
          <p:spPr bwMode="auto">
            <a:xfrm>
              <a:off x="4819650" y="2740025"/>
              <a:ext cx="358775" cy="441325"/>
            </a:xfrm>
            <a:custGeom>
              <a:avLst/>
              <a:gdLst/>
              <a:ahLst/>
              <a:cxnLst>
                <a:cxn ang="0">
                  <a:pos x="141" y="13"/>
                </a:cxn>
                <a:cxn ang="0">
                  <a:pos x="128" y="15"/>
                </a:cxn>
                <a:cxn ang="0">
                  <a:pos x="108" y="13"/>
                </a:cxn>
                <a:cxn ang="0">
                  <a:pos x="36" y="15"/>
                </a:cxn>
                <a:cxn ang="0">
                  <a:pos x="25" y="39"/>
                </a:cxn>
                <a:cxn ang="0">
                  <a:pos x="24" y="88"/>
                </a:cxn>
                <a:cxn ang="0">
                  <a:pos x="10" y="101"/>
                </a:cxn>
                <a:cxn ang="0">
                  <a:pos x="4" y="117"/>
                </a:cxn>
                <a:cxn ang="0">
                  <a:pos x="8" y="132"/>
                </a:cxn>
                <a:cxn ang="0">
                  <a:pos x="12" y="144"/>
                </a:cxn>
                <a:cxn ang="0">
                  <a:pos x="21" y="165"/>
                </a:cxn>
                <a:cxn ang="0">
                  <a:pos x="24" y="170"/>
                </a:cxn>
                <a:cxn ang="0">
                  <a:pos x="35" y="177"/>
                </a:cxn>
                <a:cxn ang="0">
                  <a:pos x="47" y="190"/>
                </a:cxn>
                <a:cxn ang="0">
                  <a:pos x="59" y="204"/>
                </a:cxn>
                <a:cxn ang="0">
                  <a:pos x="64" y="213"/>
                </a:cxn>
                <a:cxn ang="0">
                  <a:pos x="76" y="219"/>
                </a:cxn>
                <a:cxn ang="0">
                  <a:pos x="88" y="218"/>
                </a:cxn>
                <a:cxn ang="0">
                  <a:pos x="109" y="227"/>
                </a:cxn>
                <a:cxn ang="0">
                  <a:pos x="124" y="226"/>
                </a:cxn>
                <a:cxn ang="0">
                  <a:pos x="135" y="222"/>
                </a:cxn>
                <a:cxn ang="0">
                  <a:pos x="146" y="214"/>
                </a:cxn>
                <a:cxn ang="0">
                  <a:pos x="155" y="217"/>
                </a:cxn>
                <a:cxn ang="0">
                  <a:pos x="145" y="198"/>
                </a:cxn>
                <a:cxn ang="0">
                  <a:pos x="125" y="180"/>
                </a:cxn>
                <a:cxn ang="0">
                  <a:pos x="136" y="172"/>
                </a:cxn>
                <a:cxn ang="0">
                  <a:pos x="141" y="149"/>
                </a:cxn>
                <a:cxn ang="0">
                  <a:pos x="149" y="133"/>
                </a:cxn>
                <a:cxn ang="0">
                  <a:pos x="161" y="119"/>
                </a:cxn>
                <a:cxn ang="0">
                  <a:pos x="166" y="90"/>
                </a:cxn>
                <a:cxn ang="0">
                  <a:pos x="176" y="73"/>
                </a:cxn>
                <a:cxn ang="0">
                  <a:pos x="180" y="57"/>
                </a:cxn>
                <a:cxn ang="0">
                  <a:pos x="171" y="20"/>
                </a:cxn>
                <a:cxn ang="0">
                  <a:pos x="155" y="0"/>
                </a:cxn>
                <a:cxn ang="0">
                  <a:pos x="148" y="5"/>
                </a:cxn>
              </a:cxnLst>
              <a:rect l="0" t="0" r="r" b="b"/>
              <a:pathLst>
                <a:path w="187" h="231">
                  <a:moveTo>
                    <a:pt x="148" y="5"/>
                  </a:moveTo>
                  <a:cubicBezTo>
                    <a:pt x="145" y="5"/>
                    <a:pt x="146" y="13"/>
                    <a:pt x="141" y="13"/>
                  </a:cubicBezTo>
                  <a:cubicBezTo>
                    <a:pt x="136" y="13"/>
                    <a:pt x="138" y="18"/>
                    <a:pt x="134" y="18"/>
                  </a:cubicBezTo>
                  <a:cubicBezTo>
                    <a:pt x="131" y="18"/>
                    <a:pt x="128" y="15"/>
                    <a:pt x="128" y="15"/>
                  </a:cubicBezTo>
                  <a:cubicBezTo>
                    <a:pt x="114" y="15"/>
                    <a:pt x="114" y="15"/>
                    <a:pt x="114" y="15"/>
                  </a:cubicBezTo>
                  <a:cubicBezTo>
                    <a:pt x="114" y="15"/>
                    <a:pt x="110" y="11"/>
                    <a:pt x="108" y="13"/>
                  </a:cubicBezTo>
                  <a:cubicBezTo>
                    <a:pt x="106" y="14"/>
                    <a:pt x="104" y="15"/>
                    <a:pt x="104" y="15"/>
                  </a:cubicBezTo>
                  <a:cubicBezTo>
                    <a:pt x="36" y="15"/>
                    <a:pt x="36" y="15"/>
                    <a:pt x="36" y="15"/>
                  </a:cubicBezTo>
                  <a:cubicBezTo>
                    <a:pt x="36" y="29"/>
                    <a:pt x="36" y="39"/>
                    <a:pt x="36" y="39"/>
                  </a:cubicBezTo>
                  <a:cubicBezTo>
                    <a:pt x="25" y="39"/>
                    <a:pt x="25" y="39"/>
                    <a:pt x="25" y="39"/>
                  </a:cubicBezTo>
                  <a:cubicBezTo>
                    <a:pt x="25" y="76"/>
                    <a:pt x="25" y="76"/>
                    <a:pt x="25" y="76"/>
                  </a:cubicBezTo>
                  <a:cubicBezTo>
                    <a:pt x="25" y="76"/>
                    <a:pt x="26" y="87"/>
                    <a:pt x="24" y="88"/>
                  </a:cubicBezTo>
                  <a:cubicBezTo>
                    <a:pt x="22" y="88"/>
                    <a:pt x="14" y="90"/>
                    <a:pt x="14" y="94"/>
                  </a:cubicBezTo>
                  <a:cubicBezTo>
                    <a:pt x="14" y="97"/>
                    <a:pt x="13" y="100"/>
                    <a:pt x="10" y="101"/>
                  </a:cubicBezTo>
                  <a:cubicBezTo>
                    <a:pt x="6" y="101"/>
                    <a:pt x="10" y="109"/>
                    <a:pt x="5" y="109"/>
                  </a:cubicBezTo>
                  <a:cubicBezTo>
                    <a:pt x="0" y="109"/>
                    <a:pt x="7" y="115"/>
                    <a:pt x="4" y="117"/>
                  </a:cubicBezTo>
                  <a:cubicBezTo>
                    <a:pt x="2" y="120"/>
                    <a:pt x="2" y="124"/>
                    <a:pt x="6" y="124"/>
                  </a:cubicBezTo>
                  <a:cubicBezTo>
                    <a:pt x="9" y="124"/>
                    <a:pt x="8" y="128"/>
                    <a:pt x="8" y="132"/>
                  </a:cubicBezTo>
                  <a:cubicBezTo>
                    <a:pt x="8" y="136"/>
                    <a:pt x="13" y="139"/>
                    <a:pt x="13" y="139"/>
                  </a:cubicBezTo>
                  <a:cubicBezTo>
                    <a:pt x="12" y="144"/>
                    <a:pt x="12" y="144"/>
                    <a:pt x="12" y="144"/>
                  </a:cubicBezTo>
                  <a:cubicBezTo>
                    <a:pt x="12" y="144"/>
                    <a:pt x="20" y="153"/>
                    <a:pt x="20" y="155"/>
                  </a:cubicBezTo>
                  <a:cubicBezTo>
                    <a:pt x="21" y="157"/>
                    <a:pt x="25" y="163"/>
                    <a:pt x="21" y="165"/>
                  </a:cubicBezTo>
                  <a:cubicBezTo>
                    <a:pt x="17" y="167"/>
                    <a:pt x="20" y="169"/>
                    <a:pt x="20" y="169"/>
                  </a:cubicBezTo>
                  <a:cubicBezTo>
                    <a:pt x="24" y="170"/>
                    <a:pt x="24" y="170"/>
                    <a:pt x="24" y="170"/>
                  </a:cubicBezTo>
                  <a:cubicBezTo>
                    <a:pt x="26" y="173"/>
                    <a:pt x="26" y="173"/>
                    <a:pt x="26" y="173"/>
                  </a:cubicBezTo>
                  <a:cubicBezTo>
                    <a:pt x="26" y="173"/>
                    <a:pt x="31" y="173"/>
                    <a:pt x="35" y="177"/>
                  </a:cubicBezTo>
                  <a:cubicBezTo>
                    <a:pt x="38" y="181"/>
                    <a:pt x="40" y="182"/>
                    <a:pt x="40" y="184"/>
                  </a:cubicBezTo>
                  <a:cubicBezTo>
                    <a:pt x="40" y="186"/>
                    <a:pt x="43" y="187"/>
                    <a:pt x="47" y="190"/>
                  </a:cubicBezTo>
                  <a:cubicBezTo>
                    <a:pt x="51" y="194"/>
                    <a:pt x="51" y="196"/>
                    <a:pt x="51" y="198"/>
                  </a:cubicBezTo>
                  <a:cubicBezTo>
                    <a:pt x="51" y="200"/>
                    <a:pt x="59" y="204"/>
                    <a:pt x="59" y="204"/>
                  </a:cubicBezTo>
                  <a:cubicBezTo>
                    <a:pt x="61" y="210"/>
                    <a:pt x="61" y="210"/>
                    <a:pt x="61" y="210"/>
                  </a:cubicBezTo>
                  <a:cubicBezTo>
                    <a:pt x="62" y="211"/>
                    <a:pt x="63" y="212"/>
                    <a:pt x="64" y="213"/>
                  </a:cubicBezTo>
                  <a:cubicBezTo>
                    <a:pt x="65" y="217"/>
                    <a:pt x="69" y="219"/>
                    <a:pt x="69" y="219"/>
                  </a:cubicBezTo>
                  <a:cubicBezTo>
                    <a:pt x="69" y="219"/>
                    <a:pt x="73" y="221"/>
                    <a:pt x="76" y="219"/>
                  </a:cubicBezTo>
                  <a:cubicBezTo>
                    <a:pt x="79" y="216"/>
                    <a:pt x="82" y="219"/>
                    <a:pt x="82" y="219"/>
                  </a:cubicBezTo>
                  <a:cubicBezTo>
                    <a:pt x="82" y="219"/>
                    <a:pt x="86" y="217"/>
                    <a:pt x="88" y="218"/>
                  </a:cubicBezTo>
                  <a:cubicBezTo>
                    <a:pt x="89" y="219"/>
                    <a:pt x="95" y="224"/>
                    <a:pt x="101" y="229"/>
                  </a:cubicBezTo>
                  <a:cubicBezTo>
                    <a:pt x="102" y="229"/>
                    <a:pt x="107" y="227"/>
                    <a:pt x="109" y="227"/>
                  </a:cubicBezTo>
                  <a:cubicBezTo>
                    <a:pt x="112" y="226"/>
                    <a:pt x="115" y="231"/>
                    <a:pt x="116" y="229"/>
                  </a:cubicBezTo>
                  <a:cubicBezTo>
                    <a:pt x="117" y="228"/>
                    <a:pt x="122" y="225"/>
                    <a:pt x="124" y="226"/>
                  </a:cubicBezTo>
                  <a:cubicBezTo>
                    <a:pt x="126" y="227"/>
                    <a:pt x="131" y="228"/>
                    <a:pt x="131" y="226"/>
                  </a:cubicBezTo>
                  <a:cubicBezTo>
                    <a:pt x="132" y="225"/>
                    <a:pt x="134" y="223"/>
                    <a:pt x="135" y="222"/>
                  </a:cubicBezTo>
                  <a:cubicBezTo>
                    <a:pt x="136" y="222"/>
                    <a:pt x="136" y="221"/>
                    <a:pt x="137" y="220"/>
                  </a:cubicBezTo>
                  <a:cubicBezTo>
                    <a:pt x="137" y="218"/>
                    <a:pt x="143" y="215"/>
                    <a:pt x="146" y="214"/>
                  </a:cubicBezTo>
                  <a:cubicBezTo>
                    <a:pt x="148" y="214"/>
                    <a:pt x="151" y="214"/>
                    <a:pt x="152" y="215"/>
                  </a:cubicBezTo>
                  <a:cubicBezTo>
                    <a:pt x="153" y="216"/>
                    <a:pt x="154" y="216"/>
                    <a:pt x="155" y="217"/>
                  </a:cubicBezTo>
                  <a:cubicBezTo>
                    <a:pt x="156" y="210"/>
                    <a:pt x="157" y="207"/>
                    <a:pt x="155" y="207"/>
                  </a:cubicBezTo>
                  <a:cubicBezTo>
                    <a:pt x="153" y="207"/>
                    <a:pt x="147" y="204"/>
                    <a:pt x="145" y="198"/>
                  </a:cubicBezTo>
                  <a:cubicBezTo>
                    <a:pt x="143" y="193"/>
                    <a:pt x="137" y="189"/>
                    <a:pt x="135" y="186"/>
                  </a:cubicBezTo>
                  <a:cubicBezTo>
                    <a:pt x="134" y="182"/>
                    <a:pt x="126" y="183"/>
                    <a:pt x="125" y="180"/>
                  </a:cubicBezTo>
                  <a:cubicBezTo>
                    <a:pt x="123" y="178"/>
                    <a:pt x="127" y="178"/>
                    <a:pt x="127" y="174"/>
                  </a:cubicBezTo>
                  <a:cubicBezTo>
                    <a:pt x="127" y="171"/>
                    <a:pt x="135" y="173"/>
                    <a:pt x="136" y="172"/>
                  </a:cubicBezTo>
                  <a:cubicBezTo>
                    <a:pt x="137" y="171"/>
                    <a:pt x="137" y="164"/>
                    <a:pt x="137" y="159"/>
                  </a:cubicBezTo>
                  <a:cubicBezTo>
                    <a:pt x="137" y="155"/>
                    <a:pt x="143" y="151"/>
                    <a:pt x="141" y="149"/>
                  </a:cubicBezTo>
                  <a:cubicBezTo>
                    <a:pt x="139" y="147"/>
                    <a:pt x="143" y="146"/>
                    <a:pt x="146" y="144"/>
                  </a:cubicBezTo>
                  <a:cubicBezTo>
                    <a:pt x="148" y="142"/>
                    <a:pt x="146" y="136"/>
                    <a:pt x="149" y="133"/>
                  </a:cubicBezTo>
                  <a:cubicBezTo>
                    <a:pt x="152" y="130"/>
                    <a:pt x="154" y="125"/>
                    <a:pt x="156" y="125"/>
                  </a:cubicBezTo>
                  <a:cubicBezTo>
                    <a:pt x="158" y="125"/>
                    <a:pt x="161" y="122"/>
                    <a:pt x="161" y="119"/>
                  </a:cubicBezTo>
                  <a:cubicBezTo>
                    <a:pt x="161" y="116"/>
                    <a:pt x="166" y="111"/>
                    <a:pt x="165" y="106"/>
                  </a:cubicBezTo>
                  <a:cubicBezTo>
                    <a:pt x="164" y="101"/>
                    <a:pt x="162" y="95"/>
                    <a:pt x="166" y="90"/>
                  </a:cubicBezTo>
                  <a:cubicBezTo>
                    <a:pt x="169" y="86"/>
                    <a:pt x="171" y="83"/>
                    <a:pt x="170" y="79"/>
                  </a:cubicBezTo>
                  <a:cubicBezTo>
                    <a:pt x="169" y="76"/>
                    <a:pt x="174" y="75"/>
                    <a:pt x="176" y="73"/>
                  </a:cubicBezTo>
                  <a:cubicBezTo>
                    <a:pt x="178" y="72"/>
                    <a:pt x="183" y="69"/>
                    <a:pt x="187" y="63"/>
                  </a:cubicBezTo>
                  <a:cubicBezTo>
                    <a:pt x="184" y="60"/>
                    <a:pt x="182" y="57"/>
                    <a:pt x="180" y="57"/>
                  </a:cubicBezTo>
                  <a:cubicBezTo>
                    <a:pt x="176" y="55"/>
                    <a:pt x="173" y="48"/>
                    <a:pt x="173" y="39"/>
                  </a:cubicBezTo>
                  <a:cubicBezTo>
                    <a:pt x="173" y="30"/>
                    <a:pt x="171" y="23"/>
                    <a:pt x="171" y="20"/>
                  </a:cubicBezTo>
                  <a:cubicBezTo>
                    <a:pt x="171" y="17"/>
                    <a:pt x="166" y="11"/>
                    <a:pt x="161" y="9"/>
                  </a:cubicBezTo>
                  <a:cubicBezTo>
                    <a:pt x="157" y="7"/>
                    <a:pt x="155" y="4"/>
                    <a:pt x="155" y="0"/>
                  </a:cubicBezTo>
                  <a:cubicBezTo>
                    <a:pt x="155" y="0"/>
                    <a:pt x="154" y="0"/>
                    <a:pt x="154" y="1"/>
                  </a:cubicBezTo>
                  <a:cubicBezTo>
                    <a:pt x="151" y="5"/>
                    <a:pt x="152" y="5"/>
                    <a:pt x="148"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73" name="Freeform 42">
              <a:extLst>
                <a:ext uri="{FF2B5EF4-FFF2-40B4-BE49-F238E27FC236}">
                  <a16:creationId xmlns:a16="http://schemas.microsoft.com/office/drawing/2014/main" id="{7C626305-514D-4EDF-96DA-6E23B3470FD3}"/>
                </a:ext>
              </a:extLst>
            </p:cNvPr>
            <p:cNvSpPr>
              <a:spLocks/>
            </p:cNvSpPr>
            <p:nvPr/>
          </p:nvSpPr>
          <p:spPr bwMode="auto">
            <a:xfrm>
              <a:off x="5245100" y="2978150"/>
              <a:ext cx="41275" cy="41275"/>
            </a:xfrm>
            <a:custGeom>
              <a:avLst/>
              <a:gdLst/>
              <a:ahLst/>
              <a:cxnLst>
                <a:cxn ang="0">
                  <a:pos x="8" y="3"/>
                </a:cxn>
                <a:cxn ang="0">
                  <a:pos x="3" y="10"/>
                </a:cxn>
                <a:cxn ang="0">
                  <a:pos x="2" y="20"/>
                </a:cxn>
                <a:cxn ang="0">
                  <a:pos x="9" y="19"/>
                </a:cxn>
                <a:cxn ang="0">
                  <a:pos x="14" y="21"/>
                </a:cxn>
                <a:cxn ang="0">
                  <a:pos x="19" y="16"/>
                </a:cxn>
                <a:cxn ang="0">
                  <a:pos x="13" y="13"/>
                </a:cxn>
                <a:cxn ang="0">
                  <a:pos x="19" y="8"/>
                </a:cxn>
                <a:cxn ang="0">
                  <a:pos x="18" y="1"/>
                </a:cxn>
                <a:cxn ang="0">
                  <a:pos x="17" y="0"/>
                </a:cxn>
                <a:cxn ang="0">
                  <a:pos x="14" y="2"/>
                </a:cxn>
                <a:cxn ang="0">
                  <a:pos x="8" y="3"/>
                </a:cxn>
              </a:cxnLst>
              <a:rect l="0" t="0" r="r" b="b"/>
              <a:pathLst>
                <a:path w="22" h="21">
                  <a:moveTo>
                    <a:pt x="8" y="3"/>
                  </a:moveTo>
                  <a:cubicBezTo>
                    <a:pt x="8" y="4"/>
                    <a:pt x="5" y="8"/>
                    <a:pt x="3" y="10"/>
                  </a:cubicBezTo>
                  <a:cubicBezTo>
                    <a:pt x="0" y="13"/>
                    <a:pt x="2" y="18"/>
                    <a:pt x="2" y="20"/>
                  </a:cubicBezTo>
                  <a:cubicBezTo>
                    <a:pt x="3" y="21"/>
                    <a:pt x="7" y="21"/>
                    <a:pt x="9" y="19"/>
                  </a:cubicBezTo>
                  <a:cubicBezTo>
                    <a:pt x="10" y="18"/>
                    <a:pt x="12" y="19"/>
                    <a:pt x="14" y="21"/>
                  </a:cubicBezTo>
                  <a:cubicBezTo>
                    <a:pt x="15" y="19"/>
                    <a:pt x="17" y="17"/>
                    <a:pt x="19" y="16"/>
                  </a:cubicBezTo>
                  <a:cubicBezTo>
                    <a:pt x="16" y="14"/>
                    <a:pt x="13" y="14"/>
                    <a:pt x="13" y="13"/>
                  </a:cubicBezTo>
                  <a:cubicBezTo>
                    <a:pt x="12" y="12"/>
                    <a:pt x="16" y="9"/>
                    <a:pt x="19" y="8"/>
                  </a:cubicBezTo>
                  <a:cubicBezTo>
                    <a:pt x="22" y="7"/>
                    <a:pt x="21" y="4"/>
                    <a:pt x="18" y="1"/>
                  </a:cubicBezTo>
                  <a:cubicBezTo>
                    <a:pt x="18" y="1"/>
                    <a:pt x="17" y="0"/>
                    <a:pt x="17" y="0"/>
                  </a:cubicBezTo>
                  <a:cubicBezTo>
                    <a:pt x="15" y="1"/>
                    <a:pt x="14" y="2"/>
                    <a:pt x="14" y="2"/>
                  </a:cubicBezTo>
                  <a:cubicBezTo>
                    <a:pt x="13" y="3"/>
                    <a:pt x="11" y="3"/>
                    <a:pt x="8"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74" name="Freeform 43">
              <a:extLst>
                <a:ext uri="{FF2B5EF4-FFF2-40B4-BE49-F238E27FC236}">
                  <a16:creationId xmlns:a16="http://schemas.microsoft.com/office/drawing/2014/main" id="{02A05E65-E720-438D-8814-514496A17616}"/>
                </a:ext>
              </a:extLst>
            </p:cNvPr>
            <p:cNvSpPr>
              <a:spLocks/>
            </p:cNvSpPr>
            <p:nvPr/>
          </p:nvSpPr>
          <p:spPr bwMode="auto">
            <a:xfrm>
              <a:off x="5130800" y="2860675"/>
              <a:ext cx="146050" cy="123825"/>
            </a:xfrm>
            <a:custGeom>
              <a:avLst/>
              <a:gdLst/>
              <a:ahLst/>
              <a:cxnLst>
                <a:cxn ang="0">
                  <a:pos x="14" y="10"/>
                </a:cxn>
                <a:cxn ang="0">
                  <a:pos x="8" y="16"/>
                </a:cxn>
                <a:cxn ang="0">
                  <a:pos x="4" y="27"/>
                </a:cxn>
                <a:cxn ang="0">
                  <a:pos x="3" y="43"/>
                </a:cxn>
                <a:cxn ang="0">
                  <a:pos x="13" y="43"/>
                </a:cxn>
                <a:cxn ang="0">
                  <a:pos x="16" y="40"/>
                </a:cxn>
                <a:cxn ang="0">
                  <a:pos x="21" y="38"/>
                </a:cxn>
                <a:cxn ang="0">
                  <a:pos x="28" y="41"/>
                </a:cxn>
                <a:cxn ang="0">
                  <a:pos x="33" y="41"/>
                </a:cxn>
                <a:cxn ang="0">
                  <a:pos x="45" y="41"/>
                </a:cxn>
                <a:cxn ang="0">
                  <a:pos x="68" y="64"/>
                </a:cxn>
                <a:cxn ang="0">
                  <a:pos x="68" y="65"/>
                </a:cxn>
                <a:cxn ang="0">
                  <a:pos x="74" y="64"/>
                </a:cxn>
                <a:cxn ang="0">
                  <a:pos x="77" y="62"/>
                </a:cxn>
                <a:cxn ang="0">
                  <a:pos x="65" y="49"/>
                </a:cxn>
                <a:cxn ang="0">
                  <a:pos x="47" y="36"/>
                </a:cxn>
                <a:cxn ang="0">
                  <a:pos x="40" y="29"/>
                </a:cxn>
                <a:cxn ang="0">
                  <a:pos x="31" y="13"/>
                </a:cxn>
                <a:cxn ang="0">
                  <a:pos x="25" y="0"/>
                </a:cxn>
                <a:cxn ang="0">
                  <a:pos x="14" y="10"/>
                </a:cxn>
              </a:cxnLst>
              <a:rect l="0" t="0" r="r" b="b"/>
              <a:pathLst>
                <a:path w="77" h="65">
                  <a:moveTo>
                    <a:pt x="14" y="10"/>
                  </a:moveTo>
                  <a:cubicBezTo>
                    <a:pt x="12" y="12"/>
                    <a:pt x="7" y="13"/>
                    <a:pt x="8" y="16"/>
                  </a:cubicBezTo>
                  <a:cubicBezTo>
                    <a:pt x="9" y="20"/>
                    <a:pt x="7" y="23"/>
                    <a:pt x="4" y="27"/>
                  </a:cubicBezTo>
                  <a:cubicBezTo>
                    <a:pt x="0" y="32"/>
                    <a:pt x="2" y="38"/>
                    <a:pt x="3" y="43"/>
                  </a:cubicBezTo>
                  <a:cubicBezTo>
                    <a:pt x="7" y="42"/>
                    <a:pt x="12" y="42"/>
                    <a:pt x="13" y="43"/>
                  </a:cubicBezTo>
                  <a:cubicBezTo>
                    <a:pt x="14" y="45"/>
                    <a:pt x="15" y="43"/>
                    <a:pt x="16" y="40"/>
                  </a:cubicBezTo>
                  <a:cubicBezTo>
                    <a:pt x="17" y="36"/>
                    <a:pt x="19" y="36"/>
                    <a:pt x="21" y="38"/>
                  </a:cubicBezTo>
                  <a:cubicBezTo>
                    <a:pt x="23" y="40"/>
                    <a:pt x="25" y="43"/>
                    <a:pt x="28" y="41"/>
                  </a:cubicBezTo>
                  <a:cubicBezTo>
                    <a:pt x="32" y="39"/>
                    <a:pt x="32" y="40"/>
                    <a:pt x="33" y="41"/>
                  </a:cubicBezTo>
                  <a:cubicBezTo>
                    <a:pt x="35" y="42"/>
                    <a:pt x="42" y="41"/>
                    <a:pt x="45" y="41"/>
                  </a:cubicBezTo>
                  <a:cubicBezTo>
                    <a:pt x="47" y="41"/>
                    <a:pt x="68" y="64"/>
                    <a:pt x="68" y="64"/>
                  </a:cubicBezTo>
                  <a:cubicBezTo>
                    <a:pt x="68" y="64"/>
                    <a:pt x="68" y="64"/>
                    <a:pt x="68" y="65"/>
                  </a:cubicBezTo>
                  <a:cubicBezTo>
                    <a:pt x="71" y="65"/>
                    <a:pt x="73" y="65"/>
                    <a:pt x="74" y="64"/>
                  </a:cubicBezTo>
                  <a:cubicBezTo>
                    <a:pt x="74" y="64"/>
                    <a:pt x="75" y="63"/>
                    <a:pt x="77" y="62"/>
                  </a:cubicBezTo>
                  <a:cubicBezTo>
                    <a:pt x="74" y="59"/>
                    <a:pt x="70" y="55"/>
                    <a:pt x="65" y="49"/>
                  </a:cubicBezTo>
                  <a:cubicBezTo>
                    <a:pt x="58" y="41"/>
                    <a:pt x="51" y="36"/>
                    <a:pt x="47" y="36"/>
                  </a:cubicBezTo>
                  <a:cubicBezTo>
                    <a:pt x="43" y="36"/>
                    <a:pt x="42" y="29"/>
                    <a:pt x="40" y="29"/>
                  </a:cubicBezTo>
                  <a:cubicBezTo>
                    <a:pt x="37" y="29"/>
                    <a:pt x="32" y="19"/>
                    <a:pt x="31" y="13"/>
                  </a:cubicBezTo>
                  <a:cubicBezTo>
                    <a:pt x="31" y="9"/>
                    <a:pt x="28" y="4"/>
                    <a:pt x="25" y="0"/>
                  </a:cubicBezTo>
                  <a:cubicBezTo>
                    <a:pt x="21" y="6"/>
                    <a:pt x="16" y="9"/>
                    <a:pt x="14" y="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75" name="Freeform 44">
              <a:extLst>
                <a:ext uri="{FF2B5EF4-FFF2-40B4-BE49-F238E27FC236}">
                  <a16:creationId xmlns:a16="http://schemas.microsoft.com/office/drawing/2014/main" id="{1D05D71E-E9E5-4734-BB12-D958A55EC16B}"/>
                </a:ext>
              </a:extLst>
            </p:cNvPr>
            <p:cNvSpPr>
              <a:spLocks/>
            </p:cNvSpPr>
            <p:nvPr/>
          </p:nvSpPr>
          <p:spPr bwMode="auto">
            <a:xfrm>
              <a:off x="5056188" y="2928938"/>
              <a:ext cx="323850" cy="252413"/>
            </a:xfrm>
            <a:custGeom>
              <a:avLst/>
              <a:gdLst/>
              <a:ahLst/>
              <a:cxnLst>
                <a:cxn ang="0">
                  <a:pos x="12" y="87"/>
                </a:cxn>
                <a:cxn ang="0">
                  <a:pos x="22" y="99"/>
                </a:cxn>
                <a:cxn ang="0">
                  <a:pos x="32" y="108"/>
                </a:cxn>
                <a:cxn ang="0">
                  <a:pos x="32" y="118"/>
                </a:cxn>
                <a:cxn ang="0">
                  <a:pos x="36" y="119"/>
                </a:cxn>
                <a:cxn ang="0">
                  <a:pos x="47" y="122"/>
                </a:cxn>
                <a:cxn ang="0">
                  <a:pos x="60" y="129"/>
                </a:cxn>
                <a:cxn ang="0">
                  <a:pos x="73" y="131"/>
                </a:cxn>
                <a:cxn ang="0">
                  <a:pos x="81" y="125"/>
                </a:cxn>
                <a:cxn ang="0">
                  <a:pos x="91" y="123"/>
                </a:cxn>
                <a:cxn ang="0">
                  <a:pos x="96" y="126"/>
                </a:cxn>
                <a:cxn ang="0">
                  <a:pos x="102" y="124"/>
                </a:cxn>
                <a:cxn ang="0">
                  <a:pos x="111" y="123"/>
                </a:cxn>
                <a:cxn ang="0">
                  <a:pos x="126" y="115"/>
                </a:cxn>
                <a:cxn ang="0">
                  <a:pos x="138" y="113"/>
                </a:cxn>
                <a:cxn ang="0">
                  <a:pos x="168" y="83"/>
                </a:cxn>
                <a:cxn ang="0">
                  <a:pos x="164" y="80"/>
                </a:cxn>
                <a:cxn ang="0">
                  <a:pos x="149" y="77"/>
                </a:cxn>
                <a:cxn ang="0">
                  <a:pos x="126" y="69"/>
                </a:cxn>
                <a:cxn ang="0">
                  <a:pos x="118" y="62"/>
                </a:cxn>
                <a:cxn ang="0">
                  <a:pos x="111" y="52"/>
                </a:cxn>
                <a:cxn ang="0">
                  <a:pos x="113" y="47"/>
                </a:cxn>
                <a:cxn ang="0">
                  <a:pos x="108" y="45"/>
                </a:cxn>
                <a:cxn ang="0">
                  <a:pos x="101" y="46"/>
                </a:cxn>
                <a:cxn ang="0">
                  <a:pos x="102" y="36"/>
                </a:cxn>
                <a:cxn ang="0">
                  <a:pos x="107" y="28"/>
                </a:cxn>
                <a:cxn ang="0">
                  <a:pos x="84" y="5"/>
                </a:cxn>
                <a:cxn ang="0">
                  <a:pos x="72" y="5"/>
                </a:cxn>
                <a:cxn ang="0">
                  <a:pos x="67" y="5"/>
                </a:cxn>
                <a:cxn ang="0">
                  <a:pos x="60" y="2"/>
                </a:cxn>
                <a:cxn ang="0">
                  <a:pos x="55" y="4"/>
                </a:cxn>
                <a:cxn ang="0">
                  <a:pos x="52" y="7"/>
                </a:cxn>
                <a:cxn ang="0">
                  <a:pos x="42" y="7"/>
                </a:cxn>
                <a:cxn ang="0">
                  <a:pos x="42" y="7"/>
                </a:cxn>
                <a:cxn ang="0">
                  <a:pos x="38" y="20"/>
                </a:cxn>
                <a:cxn ang="0">
                  <a:pos x="33" y="26"/>
                </a:cxn>
                <a:cxn ang="0">
                  <a:pos x="26" y="34"/>
                </a:cxn>
                <a:cxn ang="0">
                  <a:pos x="23" y="45"/>
                </a:cxn>
                <a:cxn ang="0">
                  <a:pos x="18" y="50"/>
                </a:cxn>
                <a:cxn ang="0">
                  <a:pos x="14" y="60"/>
                </a:cxn>
                <a:cxn ang="0">
                  <a:pos x="13" y="73"/>
                </a:cxn>
                <a:cxn ang="0">
                  <a:pos x="4" y="75"/>
                </a:cxn>
                <a:cxn ang="0">
                  <a:pos x="2" y="81"/>
                </a:cxn>
                <a:cxn ang="0">
                  <a:pos x="12" y="87"/>
                </a:cxn>
              </a:cxnLst>
              <a:rect l="0" t="0" r="r" b="b"/>
              <a:pathLst>
                <a:path w="170" h="132">
                  <a:moveTo>
                    <a:pt x="12" y="87"/>
                  </a:moveTo>
                  <a:cubicBezTo>
                    <a:pt x="14" y="90"/>
                    <a:pt x="20" y="94"/>
                    <a:pt x="22" y="99"/>
                  </a:cubicBezTo>
                  <a:cubicBezTo>
                    <a:pt x="24" y="105"/>
                    <a:pt x="30" y="108"/>
                    <a:pt x="32" y="108"/>
                  </a:cubicBezTo>
                  <a:cubicBezTo>
                    <a:pt x="34" y="108"/>
                    <a:pt x="33" y="111"/>
                    <a:pt x="32" y="118"/>
                  </a:cubicBezTo>
                  <a:cubicBezTo>
                    <a:pt x="33" y="118"/>
                    <a:pt x="35" y="119"/>
                    <a:pt x="36" y="119"/>
                  </a:cubicBezTo>
                  <a:cubicBezTo>
                    <a:pt x="38" y="120"/>
                    <a:pt x="45" y="119"/>
                    <a:pt x="47" y="122"/>
                  </a:cubicBezTo>
                  <a:cubicBezTo>
                    <a:pt x="50" y="124"/>
                    <a:pt x="58" y="129"/>
                    <a:pt x="60" y="129"/>
                  </a:cubicBezTo>
                  <a:cubicBezTo>
                    <a:pt x="63" y="129"/>
                    <a:pt x="72" y="130"/>
                    <a:pt x="73" y="131"/>
                  </a:cubicBezTo>
                  <a:cubicBezTo>
                    <a:pt x="75" y="132"/>
                    <a:pt x="77" y="128"/>
                    <a:pt x="81" y="125"/>
                  </a:cubicBezTo>
                  <a:cubicBezTo>
                    <a:pt x="85" y="123"/>
                    <a:pt x="90" y="122"/>
                    <a:pt x="91" y="123"/>
                  </a:cubicBezTo>
                  <a:cubicBezTo>
                    <a:pt x="91" y="125"/>
                    <a:pt x="94" y="127"/>
                    <a:pt x="96" y="126"/>
                  </a:cubicBezTo>
                  <a:cubicBezTo>
                    <a:pt x="97" y="125"/>
                    <a:pt x="99" y="125"/>
                    <a:pt x="102" y="124"/>
                  </a:cubicBezTo>
                  <a:cubicBezTo>
                    <a:pt x="105" y="123"/>
                    <a:pt x="110" y="122"/>
                    <a:pt x="111" y="123"/>
                  </a:cubicBezTo>
                  <a:cubicBezTo>
                    <a:pt x="113" y="123"/>
                    <a:pt x="118" y="115"/>
                    <a:pt x="126" y="115"/>
                  </a:cubicBezTo>
                  <a:cubicBezTo>
                    <a:pt x="133" y="115"/>
                    <a:pt x="135" y="116"/>
                    <a:pt x="138" y="113"/>
                  </a:cubicBezTo>
                  <a:cubicBezTo>
                    <a:pt x="141" y="109"/>
                    <a:pt x="166" y="84"/>
                    <a:pt x="168" y="83"/>
                  </a:cubicBezTo>
                  <a:cubicBezTo>
                    <a:pt x="170" y="81"/>
                    <a:pt x="167" y="80"/>
                    <a:pt x="164" y="80"/>
                  </a:cubicBezTo>
                  <a:cubicBezTo>
                    <a:pt x="162" y="80"/>
                    <a:pt x="157" y="80"/>
                    <a:pt x="149" y="77"/>
                  </a:cubicBezTo>
                  <a:cubicBezTo>
                    <a:pt x="141" y="73"/>
                    <a:pt x="128" y="69"/>
                    <a:pt x="126" y="69"/>
                  </a:cubicBezTo>
                  <a:cubicBezTo>
                    <a:pt x="124" y="68"/>
                    <a:pt x="120" y="63"/>
                    <a:pt x="118" y="62"/>
                  </a:cubicBezTo>
                  <a:cubicBezTo>
                    <a:pt x="116" y="61"/>
                    <a:pt x="112" y="54"/>
                    <a:pt x="111" y="52"/>
                  </a:cubicBezTo>
                  <a:cubicBezTo>
                    <a:pt x="111" y="51"/>
                    <a:pt x="112" y="49"/>
                    <a:pt x="113" y="47"/>
                  </a:cubicBezTo>
                  <a:cubicBezTo>
                    <a:pt x="111" y="45"/>
                    <a:pt x="109" y="44"/>
                    <a:pt x="108" y="45"/>
                  </a:cubicBezTo>
                  <a:cubicBezTo>
                    <a:pt x="106" y="47"/>
                    <a:pt x="102" y="47"/>
                    <a:pt x="101" y="46"/>
                  </a:cubicBezTo>
                  <a:cubicBezTo>
                    <a:pt x="101" y="44"/>
                    <a:pt x="99" y="39"/>
                    <a:pt x="102" y="36"/>
                  </a:cubicBezTo>
                  <a:cubicBezTo>
                    <a:pt x="104" y="34"/>
                    <a:pt x="107" y="28"/>
                    <a:pt x="107" y="28"/>
                  </a:cubicBezTo>
                  <a:cubicBezTo>
                    <a:pt x="107" y="28"/>
                    <a:pt x="86" y="5"/>
                    <a:pt x="84" y="5"/>
                  </a:cubicBezTo>
                  <a:cubicBezTo>
                    <a:pt x="81" y="5"/>
                    <a:pt x="74" y="6"/>
                    <a:pt x="72" y="5"/>
                  </a:cubicBezTo>
                  <a:cubicBezTo>
                    <a:pt x="71" y="4"/>
                    <a:pt x="71" y="3"/>
                    <a:pt x="67" y="5"/>
                  </a:cubicBezTo>
                  <a:cubicBezTo>
                    <a:pt x="64" y="7"/>
                    <a:pt x="62" y="4"/>
                    <a:pt x="60" y="2"/>
                  </a:cubicBezTo>
                  <a:cubicBezTo>
                    <a:pt x="58" y="0"/>
                    <a:pt x="56" y="0"/>
                    <a:pt x="55" y="4"/>
                  </a:cubicBezTo>
                  <a:cubicBezTo>
                    <a:pt x="54" y="7"/>
                    <a:pt x="53" y="9"/>
                    <a:pt x="52" y="7"/>
                  </a:cubicBezTo>
                  <a:cubicBezTo>
                    <a:pt x="51" y="6"/>
                    <a:pt x="46" y="6"/>
                    <a:pt x="42" y="7"/>
                  </a:cubicBezTo>
                  <a:cubicBezTo>
                    <a:pt x="42" y="7"/>
                    <a:pt x="42" y="7"/>
                    <a:pt x="42" y="7"/>
                  </a:cubicBezTo>
                  <a:cubicBezTo>
                    <a:pt x="43" y="12"/>
                    <a:pt x="38" y="17"/>
                    <a:pt x="38" y="20"/>
                  </a:cubicBezTo>
                  <a:cubicBezTo>
                    <a:pt x="38" y="23"/>
                    <a:pt x="35" y="26"/>
                    <a:pt x="33" y="26"/>
                  </a:cubicBezTo>
                  <a:cubicBezTo>
                    <a:pt x="31" y="26"/>
                    <a:pt x="29" y="31"/>
                    <a:pt x="26" y="34"/>
                  </a:cubicBezTo>
                  <a:cubicBezTo>
                    <a:pt x="23" y="37"/>
                    <a:pt x="25" y="43"/>
                    <a:pt x="23" y="45"/>
                  </a:cubicBezTo>
                  <a:cubicBezTo>
                    <a:pt x="20" y="47"/>
                    <a:pt x="16" y="48"/>
                    <a:pt x="18" y="50"/>
                  </a:cubicBezTo>
                  <a:cubicBezTo>
                    <a:pt x="20" y="52"/>
                    <a:pt x="14" y="56"/>
                    <a:pt x="14" y="60"/>
                  </a:cubicBezTo>
                  <a:cubicBezTo>
                    <a:pt x="14" y="65"/>
                    <a:pt x="14" y="72"/>
                    <a:pt x="13" y="73"/>
                  </a:cubicBezTo>
                  <a:cubicBezTo>
                    <a:pt x="12" y="74"/>
                    <a:pt x="4" y="72"/>
                    <a:pt x="4" y="75"/>
                  </a:cubicBezTo>
                  <a:cubicBezTo>
                    <a:pt x="4" y="79"/>
                    <a:pt x="0" y="79"/>
                    <a:pt x="2" y="81"/>
                  </a:cubicBezTo>
                  <a:cubicBezTo>
                    <a:pt x="3" y="84"/>
                    <a:pt x="11" y="83"/>
                    <a:pt x="12" y="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76" name="Freeform 45">
              <a:extLst>
                <a:ext uri="{FF2B5EF4-FFF2-40B4-BE49-F238E27FC236}">
                  <a16:creationId xmlns:a16="http://schemas.microsoft.com/office/drawing/2014/main" id="{725DD749-40F9-4BA9-BB26-3E77A4A72299}"/>
                </a:ext>
              </a:extLst>
            </p:cNvPr>
            <p:cNvSpPr>
              <a:spLocks/>
            </p:cNvSpPr>
            <p:nvPr/>
          </p:nvSpPr>
          <p:spPr bwMode="auto">
            <a:xfrm>
              <a:off x="5106988" y="2468563"/>
              <a:ext cx="33338" cy="39688"/>
            </a:xfrm>
            <a:custGeom>
              <a:avLst/>
              <a:gdLst/>
              <a:ahLst/>
              <a:cxnLst>
                <a:cxn ang="0">
                  <a:pos x="14" y="9"/>
                </a:cxn>
                <a:cxn ang="0">
                  <a:pos x="8" y="0"/>
                </a:cxn>
                <a:cxn ang="0">
                  <a:pos x="8" y="2"/>
                </a:cxn>
                <a:cxn ang="0">
                  <a:pos x="0" y="18"/>
                </a:cxn>
                <a:cxn ang="0">
                  <a:pos x="5" y="21"/>
                </a:cxn>
                <a:cxn ang="0">
                  <a:pos x="14" y="9"/>
                </a:cxn>
              </a:cxnLst>
              <a:rect l="0" t="0" r="r" b="b"/>
              <a:pathLst>
                <a:path w="17" h="21">
                  <a:moveTo>
                    <a:pt x="14" y="9"/>
                  </a:moveTo>
                  <a:cubicBezTo>
                    <a:pt x="16" y="7"/>
                    <a:pt x="17" y="0"/>
                    <a:pt x="8" y="0"/>
                  </a:cubicBezTo>
                  <a:cubicBezTo>
                    <a:pt x="8" y="1"/>
                    <a:pt x="8" y="1"/>
                    <a:pt x="8" y="2"/>
                  </a:cubicBezTo>
                  <a:cubicBezTo>
                    <a:pt x="8" y="5"/>
                    <a:pt x="3" y="12"/>
                    <a:pt x="0" y="18"/>
                  </a:cubicBezTo>
                  <a:cubicBezTo>
                    <a:pt x="5" y="21"/>
                    <a:pt x="5" y="21"/>
                    <a:pt x="5" y="21"/>
                  </a:cubicBezTo>
                  <a:cubicBezTo>
                    <a:pt x="8" y="16"/>
                    <a:pt x="12" y="10"/>
                    <a:pt x="14"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77" name="Freeform 46">
              <a:extLst>
                <a:ext uri="{FF2B5EF4-FFF2-40B4-BE49-F238E27FC236}">
                  <a16:creationId xmlns:a16="http://schemas.microsoft.com/office/drawing/2014/main" id="{5CC3C0DC-62CB-47BE-8106-54359A0190FA}"/>
                </a:ext>
              </a:extLst>
            </p:cNvPr>
            <p:cNvSpPr>
              <a:spLocks/>
            </p:cNvSpPr>
            <p:nvPr/>
          </p:nvSpPr>
          <p:spPr bwMode="auto">
            <a:xfrm>
              <a:off x="5116513" y="2406650"/>
              <a:ext cx="149225" cy="119063"/>
            </a:xfrm>
            <a:custGeom>
              <a:avLst/>
              <a:gdLst/>
              <a:ahLst/>
              <a:cxnLst>
                <a:cxn ang="0">
                  <a:pos x="9" y="41"/>
                </a:cxn>
                <a:cxn ang="0">
                  <a:pos x="0" y="53"/>
                </a:cxn>
                <a:cxn ang="0">
                  <a:pos x="1" y="53"/>
                </a:cxn>
                <a:cxn ang="0">
                  <a:pos x="2" y="57"/>
                </a:cxn>
                <a:cxn ang="0">
                  <a:pos x="12" y="62"/>
                </a:cxn>
                <a:cxn ang="0">
                  <a:pos x="23" y="56"/>
                </a:cxn>
                <a:cxn ang="0">
                  <a:pos x="61" y="37"/>
                </a:cxn>
                <a:cxn ang="0">
                  <a:pos x="64" y="30"/>
                </a:cxn>
                <a:cxn ang="0">
                  <a:pos x="65" y="21"/>
                </a:cxn>
                <a:cxn ang="0">
                  <a:pos x="64" y="12"/>
                </a:cxn>
                <a:cxn ang="0">
                  <a:pos x="71" y="7"/>
                </a:cxn>
                <a:cxn ang="0">
                  <a:pos x="78" y="2"/>
                </a:cxn>
                <a:cxn ang="0">
                  <a:pos x="73" y="0"/>
                </a:cxn>
                <a:cxn ang="0">
                  <a:pos x="61" y="2"/>
                </a:cxn>
                <a:cxn ang="0">
                  <a:pos x="46" y="7"/>
                </a:cxn>
                <a:cxn ang="0">
                  <a:pos x="33" y="6"/>
                </a:cxn>
                <a:cxn ang="0">
                  <a:pos x="26" y="8"/>
                </a:cxn>
                <a:cxn ang="0">
                  <a:pos x="16" y="8"/>
                </a:cxn>
                <a:cxn ang="0">
                  <a:pos x="11" y="10"/>
                </a:cxn>
                <a:cxn ang="0">
                  <a:pos x="4" y="18"/>
                </a:cxn>
                <a:cxn ang="0">
                  <a:pos x="4" y="24"/>
                </a:cxn>
                <a:cxn ang="0">
                  <a:pos x="3" y="32"/>
                </a:cxn>
                <a:cxn ang="0">
                  <a:pos x="9" y="41"/>
                </a:cxn>
              </a:cxnLst>
              <a:rect l="0" t="0" r="r" b="b"/>
              <a:pathLst>
                <a:path w="78" h="62">
                  <a:moveTo>
                    <a:pt x="9" y="41"/>
                  </a:moveTo>
                  <a:cubicBezTo>
                    <a:pt x="7" y="42"/>
                    <a:pt x="3" y="48"/>
                    <a:pt x="0" y="53"/>
                  </a:cubicBezTo>
                  <a:cubicBezTo>
                    <a:pt x="1" y="53"/>
                    <a:pt x="1" y="53"/>
                    <a:pt x="1" y="53"/>
                  </a:cubicBezTo>
                  <a:cubicBezTo>
                    <a:pt x="2" y="57"/>
                    <a:pt x="2" y="57"/>
                    <a:pt x="2" y="57"/>
                  </a:cubicBezTo>
                  <a:cubicBezTo>
                    <a:pt x="12" y="62"/>
                    <a:pt x="12" y="62"/>
                    <a:pt x="12" y="62"/>
                  </a:cubicBezTo>
                  <a:cubicBezTo>
                    <a:pt x="12" y="62"/>
                    <a:pt x="20" y="57"/>
                    <a:pt x="23" y="56"/>
                  </a:cubicBezTo>
                  <a:cubicBezTo>
                    <a:pt x="26" y="56"/>
                    <a:pt x="61" y="37"/>
                    <a:pt x="61" y="37"/>
                  </a:cubicBezTo>
                  <a:cubicBezTo>
                    <a:pt x="61" y="37"/>
                    <a:pt x="65" y="32"/>
                    <a:pt x="64" y="30"/>
                  </a:cubicBezTo>
                  <a:cubicBezTo>
                    <a:pt x="64" y="28"/>
                    <a:pt x="63" y="24"/>
                    <a:pt x="65" y="21"/>
                  </a:cubicBezTo>
                  <a:cubicBezTo>
                    <a:pt x="67" y="19"/>
                    <a:pt x="63" y="16"/>
                    <a:pt x="64" y="12"/>
                  </a:cubicBezTo>
                  <a:cubicBezTo>
                    <a:pt x="65" y="8"/>
                    <a:pt x="71" y="7"/>
                    <a:pt x="71" y="7"/>
                  </a:cubicBezTo>
                  <a:cubicBezTo>
                    <a:pt x="78" y="2"/>
                    <a:pt x="78" y="2"/>
                    <a:pt x="78" y="2"/>
                  </a:cubicBezTo>
                  <a:cubicBezTo>
                    <a:pt x="73" y="0"/>
                    <a:pt x="73" y="0"/>
                    <a:pt x="73" y="0"/>
                  </a:cubicBezTo>
                  <a:cubicBezTo>
                    <a:pt x="73" y="0"/>
                    <a:pt x="68" y="3"/>
                    <a:pt x="61" y="2"/>
                  </a:cubicBezTo>
                  <a:cubicBezTo>
                    <a:pt x="54" y="2"/>
                    <a:pt x="53" y="7"/>
                    <a:pt x="46" y="7"/>
                  </a:cubicBezTo>
                  <a:cubicBezTo>
                    <a:pt x="39" y="7"/>
                    <a:pt x="35" y="8"/>
                    <a:pt x="33" y="6"/>
                  </a:cubicBezTo>
                  <a:cubicBezTo>
                    <a:pt x="31" y="4"/>
                    <a:pt x="31" y="5"/>
                    <a:pt x="26" y="8"/>
                  </a:cubicBezTo>
                  <a:cubicBezTo>
                    <a:pt x="21" y="10"/>
                    <a:pt x="18" y="9"/>
                    <a:pt x="16" y="8"/>
                  </a:cubicBezTo>
                  <a:cubicBezTo>
                    <a:pt x="13" y="6"/>
                    <a:pt x="12" y="8"/>
                    <a:pt x="11" y="10"/>
                  </a:cubicBezTo>
                  <a:cubicBezTo>
                    <a:pt x="11" y="12"/>
                    <a:pt x="11" y="17"/>
                    <a:pt x="4" y="18"/>
                  </a:cubicBezTo>
                  <a:cubicBezTo>
                    <a:pt x="4" y="20"/>
                    <a:pt x="3" y="22"/>
                    <a:pt x="4" y="24"/>
                  </a:cubicBezTo>
                  <a:cubicBezTo>
                    <a:pt x="6" y="26"/>
                    <a:pt x="4" y="28"/>
                    <a:pt x="3" y="32"/>
                  </a:cubicBezTo>
                  <a:cubicBezTo>
                    <a:pt x="12" y="32"/>
                    <a:pt x="11" y="39"/>
                    <a:pt x="9" y="4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78" name="Freeform 47">
              <a:extLst>
                <a:ext uri="{FF2B5EF4-FFF2-40B4-BE49-F238E27FC236}">
                  <a16:creationId xmlns:a16="http://schemas.microsoft.com/office/drawing/2014/main" id="{9113BCAA-5EFD-4E13-A4BE-FB7CC1BABF9A}"/>
                </a:ext>
              </a:extLst>
            </p:cNvPr>
            <p:cNvSpPr>
              <a:spLocks/>
            </p:cNvSpPr>
            <p:nvPr/>
          </p:nvSpPr>
          <p:spPr bwMode="auto">
            <a:xfrm>
              <a:off x="7058025" y="2382838"/>
              <a:ext cx="80963" cy="101600"/>
            </a:xfrm>
            <a:custGeom>
              <a:avLst/>
              <a:gdLst/>
              <a:ahLst/>
              <a:cxnLst>
                <a:cxn ang="0">
                  <a:pos x="10" y="4"/>
                </a:cxn>
                <a:cxn ang="0">
                  <a:pos x="4" y="9"/>
                </a:cxn>
                <a:cxn ang="0">
                  <a:pos x="7" y="15"/>
                </a:cxn>
                <a:cxn ang="0">
                  <a:pos x="7" y="20"/>
                </a:cxn>
                <a:cxn ang="0">
                  <a:pos x="6" y="30"/>
                </a:cxn>
                <a:cxn ang="0">
                  <a:pos x="3" y="44"/>
                </a:cxn>
                <a:cxn ang="0">
                  <a:pos x="4" y="51"/>
                </a:cxn>
                <a:cxn ang="0">
                  <a:pos x="26" y="44"/>
                </a:cxn>
                <a:cxn ang="0">
                  <a:pos x="37" y="40"/>
                </a:cxn>
                <a:cxn ang="0">
                  <a:pos x="41" y="35"/>
                </a:cxn>
                <a:cxn ang="0">
                  <a:pos x="38" y="19"/>
                </a:cxn>
                <a:cxn ang="0">
                  <a:pos x="27" y="0"/>
                </a:cxn>
                <a:cxn ang="0">
                  <a:pos x="21" y="2"/>
                </a:cxn>
                <a:cxn ang="0">
                  <a:pos x="10" y="4"/>
                </a:cxn>
              </a:cxnLst>
              <a:rect l="0" t="0" r="r" b="b"/>
              <a:pathLst>
                <a:path w="43" h="53">
                  <a:moveTo>
                    <a:pt x="10" y="4"/>
                  </a:moveTo>
                  <a:cubicBezTo>
                    <a:pt x="9" y="5"/>
                    <a:pt x="6" y="7"/>
                    <a:pt x="4" y="9"/>
                  </a:cubicBezTo>
                  <a:cubicBezTo>
                    <a:pt x="5" y="11"/>
                    <a:pt x="5" y="15"/>
                    <a:pt x="7" y="15"/>
                  </a:cubicBezTo>
                  <a:cubicBezTo>
                    <a:pt x="11" y="15"/>
                    <a:pt x="11" y="21"/>
                    <a:pt x="7" y="20"/>
                  </a:cubicBezTo>
                  <a:cubicBezTo>
                    <a:pt x="3" y="19"/>
                    <a:pt x="3" y="25"/>
                    <a:pt x="6" y="30"/>
                  </a:cubicBezTo>
                  <a:cubicBezTo>
                    <a:pt x="10" y="35"/>
                    <a:pt x="0" y="41"/>
                    <a:pt x="3" y="44"/>
                  </a:cubicBezTo>
                  <a:cubicBezTo>
                    <a:pt x="5" y="47"/>
                    <a:pt x="3" y="50"/>
                    <a:pt x="4" y="51"/>
                  </a:cubicBezTo>
                  <a:cubicBezTo>
                    <a:pt x="5" y="53"/>
                    <a:pt x="20" y="51"/>
                    <a:pt x="26" y="44"/>
                  </a:cubicBezTo>
                  <a:cubicBezTo>
                    <a:pt x="32" y="38"/>
                    <a:pt x="34" y="39"/>
                    <a:pt x="37" y="40"/>
                  </a:cubicBezTo>
                  <a:cubicBezTo>
                    <a:pt x="40" y="41"/>
                    <a:pt x="43" y="37"/>
                    <a:pt x="41" y="35"/>
                  </a:cubicBezTo>
                  <a:cubicBezTo>
                    <a:pt x="40" y="32"/>
                    <a:pt x="38" y="26"/>
                    <a:pt x="38" y="19"/>
                  </a:cubicBezTo>
                  <a:cubicBezTo>
                    <a:pt x="39" y="14"/>
                    <a:pt x="33" y="6"/>
                    <a:pt x="27" y="0"/>
                  </a:cubicBezTo>
                  <a:cubicBezTo>
                    <a:pt x="25" y="1"/>
                    <a:pt x="23" y="2"/>
                    <a:pt x="21" y="2"/>
                  </a:cubicBezTo>
                  <a:cubicBezTo>
                    <a:pt x="17" y="2"/>
                    <a:pt x="12" y="2"/>
                    <a:pt x="10" y="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79" name="Freeform 48">
              <a:extLst>
                <a:ext uri="{FF2B5EF4-FFF2-40B4-BE49-F238E27FC236}">
                  <a16:creationId xmlns:a16="http://schemas.microsoft.com/office/drawing/2014/main" id="{FAD9B851-2D15-4D54-8465-BDA78C47CE7D}"/>
                </a:ext>
              </a:extLst>
            </p:cNvPr>
            <p:cNvSpPr>
              <a:spLocks/>
            </p:cNvSpPr>
            <p:nvPr/>
          </p:nvSpPr>
          <p:spPr bwMode="auto">
            <a:xfrm>
              <a:off x="6246813" y="2668588"/>
              <a:ext cx="95250" cy="128588"/>
            </a:xfrm>
            <a:custGeom>
              <a:avLst/>
              <a:gdLst/>
              <a:ahLst/>
              <a:cxnLst>
                <a:cxn ang="0">
                  <a:pos x="50" y="56"/>
                </a:cxn>
                <a:cxn ang="0">
                  <a:pos x="46" y="34"/>
                </a:cxn>
                <a:cxn ang="0">
                  <a:pos x="37" y="43"/>
                </a:cxn>
                <a:cxn ang="0">
                  <a:pos x="38" y="31"/>
                </a:cxn>
                <a:cxn ang="0">
                  <a:pos x="47" y="19"/>
                </a:cxn>
                <a:cxn ang="0">
                  <a:pos x="39" y="17"/>
                </a:cxn>
                <a:cxn ang="0">
                  <a:pos x="26" y="17"/>
                </a:cxn>
                <a:cxn ang="0">
                  <a:pos x="21" y="12"/>
                </a:cxn>
                <a:cxn ang="0">
                  <a:pos x="13" y="6"/>
                </a:cxn>
                <a:cxn ang="0">
                  <a:pos x="4" y="6"/>
                </a:cxn>
                <a:cxn ang="0">
                  <a:pos x="11" y="15"/>
                </a:cxn>
                <a:cxn ang="0">
                  <a:pos x="5" y="20"/>
                </a:cxn>
                <a:cxn ang="0">
                  <a:pos x="8" y="37"/>
                </a:cxn>
                <a:cxn ang="0">
                  <a:pos x="12" y="57"/>
                </a:cxn>
                <a:cxn ang="0">
                  <a:pos x="19" y="55"/>
                </a:cxn>
                <a:cxn ang="0">
                  <a:pos x="28" y="51"/>
                </a:cxn>
                <a:cxn ang="0">
                  <a:pos x="35" y="46"/>
                </a:cxn>
                <a:cxn ang="0">
                  <a:pos x="41" y="61"/>
                </a:cxn>
                <a:cxn ang="0">
                  <a:pos x="43" y="67"/>
                </a:cxn>
                <a:cxn ang="0">
                  <a:pos x="47" y="63"/>
                </a:cxn>
                <a:cxn ang="0">
                  <a:pos x="50" y="56"/>
                </a:cxn>
              </a:cxnLst>
              <a:rect l="0" t="0" r="r" b="b"/>
              <a:pathLst>
                <a:path w="50" h="67">
                  <a:moveTo>
                    <a:pt x="50" y="56"/>
                  </a:moveTo>
                  <a:cubicBezTo>
                    <a:pt x="48" y="45"/>
                    <a:pt x="47" y="34"/>
                    <a:pt x="46" y="34"/>
                  </a:cubicBezTo>
                  <a:cubicBezTo>
                    <a:pt x="43" y="34"/>
                    <a:pt x="41" y="44"/>
                    <a:pt x="37" y="43"/>
                  </a:cubicBezTo>
                  <a:cubicBezTo>
                    <a:pt x="34" y="42"/>
                    <a:pt x="34" y="31"/>
                    <a:pt x="38" y="31"/>
                  </a:cubicBezTo>
                  <a:cubicBezTo>
                    <a:pt x="42" y="31"/>
                    <a:pt x="47" y="22"/>
                    <a:pt x="47" y="19"/>
                  </a:cubicBezTo>
                  <a:cubicBezTo>
                    <a:pt x="47" y="17"/>
                    <a:pt x="43" y="17"/>
                    <a:pt x="39" y="17"/>
                  </a:cubicBezTo>
                  <a:cubicBezTo>
                    <a:pt x="35" y="17"/>
                    <a:pt x="26" y="17"/>
                    <a:pt x="26" y="17"/>
                  </a:cubicBezTo>
                  <a:cubicBezTo>
                    <a:pt x="26" y="17"/>
                    <a:pt x="21" y="15"/>
                    <a:pt x="21" y="12"/>
                  </a:cubicBezTo>
                  <a:cubicBezTo>
                    <a:pt x="21" y="8"/>
                    <a:pt x="18" y="6"/>
                    <a:pt x="13" y="6"/>
                  </a:cubicBezTo>
                  <a:cubicBezTo>
                    <a:pt x="8" y="6"/>
                    <a:pt x="8" y="0"/>
                    <a:pt x="4" y="6"/>
                  </a:cubicBezTo>
                  <a:cubicBezTo>
                    <a:pt x="0" y="11"/>
                    <a:pt x="12" y="11"/>
                    <a:pt x="11" y="15"/>
                  </a:cubicBezTo>
                  <a:cubicBezTo>
                    <a:pt x="10" y="19"/>
                    <a:pt x="6" y="17"/>
                    <a:pt x="5" y="20"/>
                  </a:cubicBezTo>
                  <a:cubicBezTo>
                    <a:pt x="4" y="23"/>
                    <a:pt x="6" y="32"/>
                    <a:pt x="8" y="37"/>
                  </a:cubicBezTo>
                  <a:cubicBezTo>
                    <a:pt x="9" y="40"/>
                    <a:pt x="12" y="50"/>
                    <a:pt x="12" y="57"/>
                  </a:cubicBezTo>
                  <a:cubicBezTo>
                    <a:pt x="15" y="57"/>
                    <a:pt x="16" y="55"/>
                    <a:pt x="19" y="55"/>
                  </a:cubicBezTo>
                  <a:cubicBezTo>
                    <a:pt x="23" y="55"/>
                    <a:pt x="28" y="55"/>
                    <a:pt x="28" y="51"/>
                  </a:cubicBezTo>
                  <a:cubicBezTo>
                    <a:pt x="29" y="47"/>
                    <a:pt x="33" y="44"/>
                    <a:pt x="35" y="46"/>
                  </a:cubicBezTo>
                  <a:cubicBezTo>
                    <a:pt x="37" y="47"/>
                    <a:pt x="41" y="56"/>
                    <a:pt x="41" y="61"/>
                  </a:cubicBezTo>
                  <a:cubicBezTo>
                    <a:pt x="41" y="62"/>
                    <a:pt x="42" y="64"/>
                    <a:pt x="43" y="67"/>
                  </a:cubicBezTo>
                  <a:cubicBezTo>
                    <a:pt x="45" y="65"/>
                    <a:pt x="47" y="63"/>
                    <a:pt x="47" y="63"/>
                  </a:cubicBezTo>
                  <a:cubicBezTo>
                    <a:pt x="47" y="63"/>
                    <a:pt x="48" y="58"/>
                    <a:pt x="50" y="5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80" name="Freeform 49">
              <a:extLst>
                <a:ext uri="{FF2B5EF4-FFF2-40B4-BE49-F238E27FC236}">
                  <a16:creationId xmlns:a16="http://schemas.microsoft.com/office/drawing/2014/main" id="{CA759C96-CCB9-4054-9FFE-B4180048746C}"/>
                </a:ext>
              </a:extLst>
            </p:cNvPr>
            <p:cNvSpPr>
              <a:spLocks/>
            </p:cNvSpPr>
            <p:nvPr/>
          </p:nvSpPr>
          <p:spPr bwMode="auto">
            <a:xfrm>
              <a:off x="5832475" y="2452688"/>
              <a:ext cx="601663" cy="635000"/>
            </a:xfrm>
            <a:custGeom>
              <a:avLst/>
              <a:gdLst/>
              <a:ahLst/>
              <a:cxnLst>
                <a:cxn ang="0">
                  <a:pos x="222" y="133"/>
                </a:cxn>
                <a:cxn ang="0">
                  <a:pos x="221" y="119"/>
                </a:cxn>
                <a:cxn ang="0">
                  <a:pos x="238" y="125"/>
                </a:cxn>
                <a:cxn ang="0">
                  <a:pos x="256" y="130"/>
                </a:cxn>
                <a:cxn ang="0">
                  <a:pos x="255" y="144"/>
                </a:cxn>
                <a:cxn ang="0">
                  <a:pos x="263" y="147"/>
                </a:cxn>
                <a:cxn ang="0">
                  <a:pos x="269" y="168"/>
                </a:cxn>
                <a:cxn ang="0">
                  <a:pos x="274" y="145"/>
                </a:cxn>
                <a:cxn ang="0">
                  <a:pos x="287" y="131"/>
                </a:cxn>
                <a:cxn ang="0">
                  <a:pos x="298" y="109"/>
                </a:cxn>
                <a:cxn ang="0">
                  <a:pos x="312" y="105"/>
                </a:cxn>
                <a:cxn ang="0">
                  <a:pos x="314" y="92"/>
                </a:cxn>
                <a:cxn ang="0">
                  <a:pos x="303" y="81"/>
                </a:cxn>
                <a:cxn ang="0">
                  <a:pos x="283" y="82"/>
                </a:cxn>
                <a:cxn ang="0">
                  <a:pos x="269" y="93"/>
                </a:cxn>
                <a:cxn ang="0">
                  <a:pos x="258" y="100"/>
                </a:cxn>
                <a:cxn ang="0">
                  <a:pos x="248" y="111"/>
                </a:cxn>
                <a:cxn ang="0">
                  <a:pos x="230" y="108"/>
                </a:cxn>
                <a:cxn ang="0">
                  <a:pos x="223" y="95"/>
                </a:cxn>
                <a:cxn ang="0">
                  <a:pos x="218" y="112"/>
                </a:cxn>
                <a:cxn ang="0">
                  <a:pos x="184" y="108"/>
                </a:cxn>
                <a:cxn ang="0">
                  <a:pos x="167" y="103"/>
                </a:cxn>
                <a:cxn ang="0">
                  <a:pos x="149" y="93"/>
                </a:cxn>
                <a:cxn ang="0">
                  <a:pos x="134" y="85"/>
                </a:cxn>
                <a:cxn ang="0">
                  <a:pos x="141" y="69"/>
                </a:cxn>
                <a:cxn ang="0">
                  <a:pos x="130" y="58"/>
                </a:cxn>
                <a:cxn ang="0">
                  <a:pos x="116" y="43"/>
                </a:cxn>
                <a:cxn ang="0">
                  <a:pos x="126" y="34"/>
                </a:cxn>
                <a:cxn ang="0">
                  <a:pos x="119" y="13"/>
                </a:cxn>
                <a:cxn ang="0">
                  <a:pos x="108" y="0"/>
                </a:cxn>
                <a:cxn ang="0">
                  <a:pos x="99" y="9"/>
                </a:cxn>
                <a:cxn ang="0">
                  <a:pos x="71" y="10"/>
                </a:cxn>
                <a:cxn ang="0">
                  <a:pos x="67" y="27"/>
                </a:cxn>
                <a:cxn ang="0">
                  <a:pos x="79" y="43"/>
                </a:cxn>
                <a:cxn ang="0">
                  <a:pos x="71" y="60"/>
                </a:cxn>
                <a:cxn ang="0">
                  <a:pos x="59" y="71"/>
                </a:cxn>
                <a:cxn ang="0">
                  <a:pos x="45" y="89"/>
                </a:cxn>
                <a:cxn ang="0">
                  <a:pos x="31" y="98"/>
                </a:cxn>
                <a:cxn ang="0">
                  <a:pos x="15" y="108"/>
                </a:cxn>
                <a:cxn ang="0">
                  <a:pos x="27" y="127"/>
                </a:cxn>
                <a:cxn ang="0">
                  <a:pos x="22" y="140"/>
                </a:cxn>
                <a:cxn ang="0">
                  <a:pos x="1" y="147"/>
                </a:cxn>
                <a:cxn ang="0">
                  <a:pos x="11" y="158"/>
                </a:cxn>
                <a:cxn ang="0">
                  <a:pos x="8" y="164"/>
                </a:cxn>
                <a:cxn ang="0">
                  <a:pos x="43" y="172"/>
                </a:cxn>
                <a:cxn ang="0">
                  <a:pos x="50" y="177"/>
                </a:cxn>
                <a:cxn ang="0">
                  <a:pos x="52" y="207"/>
                </a:cxn>
                <a:cxn ang="0">
                  <a:pos x="68" y="257"/>
                </a:cxn>
                <a:cxn ang="0">
                  <a:pos x="89" y="310"/>
                </a:cxn>
                <a:cxn ang="0">
                  <a:pos x="111" y="323"/>
                </a:cxn>
                <a:cxn ang="0">
                  <a:pos x="126" y="305"/>
                </a:cxn>
                <a:cxn ang="0">
                  <a:pos x="132" y="283"/>
                </a:cxn>
                <a:cxn ang="0">
                  <a:pos x="134" y="250"/>
                </a:cxn>
                <a:cxn ang="0">
                  <a:pos x="150" y="233"/>
                </a:cxn>
                <a:cxn ang="0">
                  <a:pos x="185" y="201"/>
                </a:cxn>
                <a:cxn ang="0">
                  <a:pos x="206" y="178"/>
                </a:cxn>
                <a:cxn ang="0">
                  <a:pos x="229" y="170"/>
                </a:cxn>
              </a:cxnLst>
              <a:rect l="0" t="0" r="r" b="b"/>
              <a:pathLst>
                <a:path w="315" h="332">
                  <a:moveTo>
                    <a:pt x="225" y="150"/>
                  </a:moveTo>
                  <a:cubicBezTo>
                    <a:pt x="223" y="145"/>
                    <a:pt x="221" y="136"/>
                    <a:pt x="222" y="133"/>
                  </a:cubicBezTo>
                  <a:cubicBezTo>
                    <a:pt x="223" y="130"/>
                    <a:pt x="227" y="132"/>
                    <a:pt x="228" y="128"/>
                  </a:cubicBezTo>
                  <a:cubicBezTo>
                    <a:pt x="229" y="124"/>
                    <a:pt x="217" y="124"/>
                    <a:pt x="221" y="119"/>
                  </a:cubicBezTo>
                  <a:cubicBezTo>
                    <a:pt x="225" y="113"/>
                    <a:pt x="225" y="119"/>
                    <a:pt x="230" y="119"/>
                  </a:cubicBezTo>
                  <a:cubicBezTo>
                    <a:pt x="235" y="119"/>
                    <a:pt x="238" y="121"/>
                    <a:pt x="238" y="125"/>
                  </a:cubicBezTo>
                  <a:cubicBezTo>
                    <a:pt x="238" y="128"/>
                    <a:pt x="243" y="130"/>
                    <a:pt x="243" y="130"/>
                  </a:cubicBezTo>
                  <a:cubicBezTo>
                    <a:pt x="243" y="130"/>
                    <a:pt x="252" y="130"/>
                    <a:pt x="256" y="130"/>
                  </a:cubicBezTo>
                  <a:cubicBezTo>
                    <a:pt x="260" y="130"/>
                    <a:pt x="264" y="130"/>
                    <a:pt x="264" y="132"/>
                  </a:cubicBezTo>
                  <a:cubicBezTo>
                    <a:pt x="264" y="135"/>
                    <a:pt x="259" y="144"/>
                    <a:pt x="255" y="144"/>
                  </a:cubicBezTo>
                  <a:cubicBezTo>
                    <a:pt x="251" y="144"/>
                    <a:pt x="251" y="155"/>
                    <a:pt x="254" y="156"/>
                  </a:cubicBezTo>
                  <a:cubicBezTo>
                    <a:pt x="258" y="157"/>
                    <a:pt x="260" y="147"/>
                    <a:pt x="263" y="147"/>
                  </a:cubicBezTo>
                  <a:cubicBezTo>
                    <a:pt x="264" y="147"/>
                    <a:pt x="265" y="158"/>
                    <a:pt x="267" y="169"/>
                  </a:cubicBezTo>
                  <a:cubicBezTo>
                    <a:pt x="268" y="168"/>
                    <a:pt x="268" y="168"/>
                    <a:pt x="269" y="168"/>
                  </a:cubicBezTo>
                  <a:cubicBezTo>
                    <a:pt x="271" y="168"/>
                    <a:pt x="270" y="158"/>
                    <a:pt x="272" y="156"/>
                  </a:cubicBezTo>
                  <a:cubicBezTo>
                    <a:pt x="274" y="153"/>
                    <a:pt x="273" y="145"/>
                    <a:pt x="274" y="145"/>
                  </a:cubicBezTo>
                  <a:cubicBezTo>
                    <a:pt x="275" y="145"/>
                    <a:pt x="283" y="147"/>
                    <a:pt x="283" y="145"/>
                  </a:cubicBezTo>
                  <a:cubicBezTo>
                    <a:pt x="283" y="143"/>
                    <a:pt x="288" y="135"/>
                    <a:pt x="287" y="131"/>
                  </a:cubicBezTo>
                  <a:cubicBezTo>
                    <a:pt x="286" y="127"/>
                    <a:pt x="290" y="122"/>
                    <a:pt x="290" y="117"/>
                  </a:cubicBezTo>
                  <a:cubicBezTo>
                    <a:pt x="290" y="113"/>
                    <a:pt x="295" y="111"/>
                    <a:pt x="298" y="109"/>
                  </a:cubicBezTo>
                  <a:cubicBezTo>
                    <a:pt x="301" y="106"/>
                    <a:pt x="306" y="102"/>
                    <a:pt x="307" y="105"/>
                  </a:cubicBezTo>
                  <a:cubicBezTo>
                    <a:pt x="308" y="107"/>
                    <a:pt x="315" y="109"/>
                    <a:pt x="312" y="105"/>
                  </a:cubicBezTo>
                  <a:cubicBezTo>
                    <a:pt x="309" y="101"/>
                    <a:pt x="309" y="98"/>
                    <a:pt x="311" y="97"/>
                  </a:cubicBezTo>
                  <a:cubicBezTo>
                    <a:pt x="313" y="96"/>
                    <a:pt x="314" y="92"/>
                    <a:pt x="314" y="92"/>
                  </a:cubicBezTo>
                  <a:cubicBezTo>
                    <a:pt x="314" y="92"/>
                    <a:pt x="308" y="91"/>
                    <a:pt x="307" y="88"/>
                  </a:cubicBezTo>
                  <a:cubicBezTo>
                    <a:pt x="306" y="85"/>
                    <a:pt x="303" y="83"/>
                    <a:pt x="303" y="81"/>
                  </a:cubicBezTo>
                  <a:cubicBezTo>
                    <a:pt x="303" y="78"/>
                    <a:pt x="299" y="79"/>
                    <a:pt x="297" y="81"/>
                  </a:cubicBezTo>
                  <a:cubicBezTo>
                    <a:pt x="294" y="84"/>
                    <a:pt x="289" y="79"/>
                    <a:pt x="283" y="82"/>
                  </a:cubicBezTo>
                  <a:cubicBezTo>
                    <a:pt x="278" y="85"/>
                    <a:pt x="276" y="89"/>
                    <a:pt x="274" y="88"/>
                  </a:cubicBezTo>
                  <a:cubicBezTo>
                    <a:pt x="271" y="88"/>
                    <a:pt x="271" y="90"/>
                    <a:pt x="269" y="93"/>
                  </a:cubicBezTo>
                  <a:cubicBezTo>
                    <a:pt x="267" y="95"/>
                    <a:pt x="265" y="97"/>
                    <a:pt x="264" y="97"/>
                  </a:cubicBezTo>
                  <a:cubicBezTo>
                    <a:pt x="262" y="97"/>
                    <a:pt x="258" y="100"/>
                    <a:pt x="258" y="100"/>
                  </a:cubicBezTo>
                  <a:cubicBezTo>
                    <a:pt x="258" y="100"/>
                    <a:pt x="261" y="106"/>
                    <a:pt x="259" y="109"/>
                  </a:cubicBezTo>
                  <a:cubicBezTo>
                    <a:pt x="258" y="113"/>
                    <a:pt x="253" y="109"/>
                    <a:pt x="248" y="111"/>
                  </a:cubicBezTo>
                  <a:cubicBezTo>
                    <a:pt x="243" y="112"/>
                    <a:pt x="241" y="109"/>
                    <a:pt x="238" y="110"/>
                  </a:cubicBezTo>
                  <a:cubicBezTo>
                    <a:pt x="234" y="111"/>
                    <a:pt x="232" y="108"/>
                    <a:pt x="230" y="108"/>
                  </a:cubicBezTo>
                  <a:cubicBezTo>
                    <a:pt x="228" y="109"/>
                    <a:pt x="226" y="104"/>
                    <a:pt x="226" y="101"/>
                  </a:cubicBezTo>
                  <a:cubicBezTo>
                    <a:pt x="227" y="97"/>
                    <a:pt x="225" y="92"/>
                    <a:pt x="223" y="95"/>
                  </a:cubicBezTo>
                  <a:cubicBezTo>
                    <a:pt x="221" y="97"/>
                    <a:pt x="218" y="96"/>
                    <a:pt x="218" y="100"/>
                  </a:cubicBezTo>
                  <a:cubicBezTo>
                    <a:pt x="218" y="104"/>
                    <a:pt x="221" y="109"/>
                    <a:pt x="218" y="112"/>
                  </a:cubicBezTo>
                  <a:cubicBezTo>
                    <a:pt x="215" y="114"/>
                    <a:pt x="201" y="116"/>
                    <a:pt x="198" y="113"/>
                  </a:cubicBezTo>
                  <a:cubicBezTo>
                    <a:pt x="196" y="111"/>
                    <a:pt x="184" y="110"/>
                    <a:pt x="184" y="108"/>
                  </a:cubicBezTo>
                  <a:cubicBezTo>
                    <a:pt x="183" y="105"/>
                    <a:pt x="180" y="101"/>
                    <a:pt x="177" y="101"/>
                  </a:cubicBezTo>
                  <a:cubicBezTo>
                    <a:pt x="175" y="101"/>
                    <a:pt x="169" y="105"/>
                    <a:pt x="167" y="103"/>
                  </a:cubicBezTo>
                  <a:cubicBezTo>
                    <a:pt x="165" y="102"/>
                    <a:pt x="161" y="98"/>
                    <a:pt x="157" y="98"/>
                  </a:cubicBezTo>
                  <a:cubicBezTo>
                    <a:pt x="154" y="97"/>
                    <a:pt x="149" y="95"/>
                    <a:pt x="149" y="93"/>
                  </a:cubicBezTo>
                  <a:cubicBezTo>
                    <a:pt x="149" y="92"/>
                    <a:pt x="141" y="91"/>
                    <a:pt x="140" y="89"/>
                  </a:cubicBezTo>
                  <a:cubicBezTo>
                    <a:pt x="139" y="87"/>
                    <a:pt x="134" y="87"/>
                    <a:pt x="134" y="85"/>
                  </a:cubicBezTo>
                  <a:cubicBezTo>
                    <a:pt x="134" y="82"/>
                    <a:pt x="136" y="79"/>
                    <a:pt x="136" y="76"/>
                  </a:cubicBezTo>
                  <a:cubicBezTo>
                    <a:pt x="136" y="73"/>
                    <a:pt x="141" y="71"/>
                    <a:pt x="141" y="69"/>
                  </a:cubicBezTo>
                  <a:cubicBezTo>
                    <a:pt x="141" y="67"/>
                    <a:pt x="137" y="64"/>
                    <a:pt x="137" y="64"/>
                  </a:cubicBezTo>
                  <a:cubicBezTo>
                    <a:pt x="137" y="64"/>
                    <a:pt x="133" y="58"/>
                    <a:pt x="130" y="58"/>
                  </a:cubicBezTo>
                  <a:cubicBezTo>
                    <a:pt x="126" y="58"/>
                    <a:pt x="124" y="52"/>
                    <a:pt x="120" y="52"/>
                  </a:cubicBezTo>
                  <a:cubicBezTo>
                    <a:pt x="117" y="51"/>
                    <a:pt x="118" y="45"/>
                    <a:pt x="116" y="43"/>
                  </a:cubicBezTo>
                  <a:cubicBezTo>
                    <a:pt x="115" y="40"/>
                    <a:pt x="116" y="35"/>
                    <a:pt x="119" y="38"/>
                  </a:cubicBezTo>
                  <a:cubicBezTo>
                    <a:pt x="122" y="40"/>
                    <a:pt x="128" y="38"/>
                    <a:pt x="126" y="34"/>
                  </a:cubicBezTo>
                  <a:cubicBezTo>
                    <a:pt x="124" y="30"/>
                    <a:pt x="120" y="26"/>
                    <a:pt x="120" y="24"/>
                  </a:cubicBezTo>
                  <a:cubicBezTo>
                    <a:pt x="120" y="22"/>
                    <a:pt x="122" y="15"/>
                    <a:pt x="119" y="13"/>
                  </a:cubicBezTo>
                  <a:cubicBezTo>
                    <a:pt x="116" y="12"/>
                    <a:pt x="113" y="9"/>
                    <a:pt x="112" y="6"/>
                  </a:cubicBezTo>
                  <a:cubicBezTo>
                    <a:pt x="112" y="3"/>
                    <a:pt x="108" y="0"/>
                    <a:pt x="108" y="0"/>
                  </a:cubicBezTo>
                  <a:cubicBezTo>
                    <a:pt x="104" y="1"/>
                    <a:pt x="104" y="1"/>
                    <a:pt x="104" y="1"/>
                  </a:cubicBezTo>
                  <a:cubicBezTo>
                    <a:pt x="104" y="1"/>
                    <a:pt x="101" y="8"/>
                    <a:pt x="99" y="9"/>
                  </a:cubicBezTo>
                  <a:cubicBezTo>
                    <a:pt x="97" y="10"/>
                    <a:pt x="91" y="11"/>
                    <a:pt x="88" y="13"/>
                  </a:cubicBezTo>
                  <a:cubicBezTo>
                    <a:pt x="85" y="16"/>
                    <a:pt x="76" y="10"/>
                    <a:pt x="71" y="10"/>
                  </a:cubicBezTo>
                  <a:cubicBezTo>
                    <a:pt x="66" y="10"/>
                    <a:pt x="63" y="15"/>
                    <a:pt x="65" y="16"/>
                  </a:cubicBezTo>
                  <a:cubicBezTo>
                    <a:pt x="68" y="18"/>
                    <a:pt x="67" y="27"/>
                    <a:pt x="67" y="27"/>
                  </a:cubicBezTo>
                  <a:cubicBezTo>
                    <a:pt x="67" y="27"/>
                    <a:pt x="70" y="39"/>
                    <a:pt x="74" y="38"/>
                  </a:cubicBezTo>
                  <a:cubicBezTo>
                    <a:pt x="78" y="37"/>
                    <a:pt x="83" y="42"/>
                    <a:pt x="79" y="43"/>
                  </a:cubicBezTo>
                  <a:cubicBezTo>
                    <a:pt x="76" y="44"/>
                    <a:pt x="74" y="48"/>
                    <a:pt x="73" y="51"/>
                  </a:cubicBezTo>
                  <a:cubicBezTo>
                    <a:pt x="73" y="55"/>
                    <a:pt x="74" y="59"/>
                    <a:pt x="71" y="60"/>
                  </a:cubicBezTo>
                  <a:cubicBezTo>
                    <a:pt x="68" y="60"/>
                    <a:pt x="66" y="61"/>
                    <a:pt x="66" y="66"/>
                  </a:cubicBezTo>
                  <a:cubicBezTo>
                    <a:pt x="66" y="71"/>
                    <a:pt x="60" y="69"/>
                    <a:pt x="59" y="71"/>
                  </a:cubicBezTo>
                  <a:cubicBezTo>
                    <a:pt x="58" y="73"/>
                    <a:pt x="56" y="82"/>
                    <a:pt x="55" y="83"/>
                  </a:cubicBezTo>
                  <a:cubicBezTo>
                    <a:pt x="53" y="85"/>
                    <a:pt x="46" y="85"/>
                    <a:pt x="45" y="89"/>
                  </a:cubicBezTo>
                  <a:cubicBezTo>
                    <a:pt x="45" y="93"/>
                    <a:pt x="41" y="98"/>
                    <a:pt x="39" y="97"/>
                  </a:cubicBezTo>
                  <a:cubicBezTo>
                    <a:pt x="37" y="97"/>
                    <a:pt x="33" y="95"/>
                    <a:pt x="31" y="98"/>
                  </a:cubicBezTo>
                  <a:cubicBezTo>
                    <a:pt x="30" y="101"/>
                    <a:pt x="24" y="96"/>
                    <a:pt x="23" y="97"/>
                  </a:cubicBezTo>
                  <a:cubicBezTo>
                    <a:pt x="22" y="98"/>
                    <a:pt x="15" y="104"/>
                    <a:pt x="15" y="108"/>
                  </a:cubicBezTo>
                  <a:cubicBezTo>
                    <a:pt x="15" y="111"/>
                    <a:pt x="22" y="111"/>
                    <a:pt x="22" y="116"/>
                  </a:cubicBezTo>
                  <a:cubicBezTo>
                    <a:pt x="21" y="120"/>
                    <a:pt x="24" y="125"/>
                    <a:pt x="27" y="127"/>
                  </a:cubicBezTo>
                  <a:cubicBezTo>
                    <a:pt x="29" y="130"/>
                    <a:pt x="32" y="135"/>
                    <a:pt x="31" y="138"/>
                  </a:cubicBezTo>
                  <a:cubicBezTo>
                    <a:pt x="29" y="140"/>
                    <a:pt x="26" y="141"/>
                    <a:pt x="22" y="140"/>
                  </a:cubicBezTo>
                  <a:cubicBezTo>
                    <a:pt x="18" y="139"/>
                    <a:pt x="19" y="142"/>
                    <a:pt x="11" y="140"/>
                  </a:cubicBezTo>
                  <a:cubicBezTo>
                    <a:pt x="4" y="139"/>
                    <a:pt x="4" y="144"/>
                    <a:pt x="1" y="147"/>
                  </a:cubicBezTo>
                  <a:cubicBezTo>
                    <a:pt x="1" y="148"/>
                    <a:pt x="1" y="148"/>
                    <a:pt x="0" y="148"/>
                  </a:cubicBezTo>
                  <a:cubicBezTo>
                    <a:pt x="4" y="151"/>
                    <a:pt x="5" y="156"/>
                    <a:pt x="11" y="158"/>
                  </a:cubicBezTo>
                  <a:cubicBezTo>
                    <a:pt x="17" y="160"/>
                    <a:pt x="23" y="154"/>
                    <a:pt x="23" y="158"/>
                  </a:cubicBezTo>
                  <a:cubicBezTo>
                    <a:pt x="23" y="163"/>
                    <a:pt x="8" y="162"/>
                    <a:pt x="8" y="164"/>
                  </a:cubicBezTo>
                  <a:cubicBezTo>
                    <a:pt x="7" y="165"/>
                    <a:pt x="23" y="185"/>
                    <a:pt x="32" y="183"/>
                  </a:cubicBezTo>
                  <a:cubicBezTo>
                    <a:pt x="40" y="182"/>
                    <a:pt x="46" y="173"/>
                    <a:pt x="43" y="172"/>
                  </a:cubicBezTo>
                  <a:cubicBezTo>
                    <a:pt x="41" y="170"/>
                    <a:pt x="45" y="165"/>
                    <a:pt x="47" y="166"/>
                  </a:cubicBezTo>
                  <a:cubicBezTo>
                    <a:pt x="49" y="167"/>
                    <a:pt x="47" y="175"/>
                    <a:pt x="50" y="177"/>
                  </a:cubicBezTo>
                  <a:cubicBezTo>
                    <a:pt x="52" y="179"/>
                    <a:pt x="51" y="183"/>
                    <a:pt x="50" y="188"/>
                  </a:cubicBezTo>
                  <a:cubicBezTo>
                    <a:pt x="48" y="192"/>
                    <a:pt x="51" y="202"/>
                    <a:pt x="52" y="207"/>
                  </a:cubicBezTo>
                  <a:cubicBezTo>
                    <a:pt x="52" y="212"/>
                    <a:pt x="56" y="219"/>
                    <a:pt x="57" y="227"/>
                  </a:cubicBezTo>
                  <a:cubicBezTo>
                    <a:pt x="58" y="235"/>
                    <a:pt x="63" y="249"/>
                    <a:pt x="68" y="257"/>
                  </a:cubicBezTo>
                  <a:cubicBezTo>
                    <a:pt x="72" y="266"/>
                    <a:pt x="76" y="282"/>
                    <a:pt x="79" y="286"/>
                  </a:cubicBezTo>
                  <a:cubicBezTo>
                    <a:pt x="82" y="290"/>
                    <a:pt x="89" y="303"/>
                    <a:pt x="89" y="310"/>
                  </a:cubicBezTo>
                  <a:cubicBezTo>
                    <a:pt x="89" y="318"/>
                    <a:pt x="97" y="328"/>
                    <a:pt x="100" y="330"/>
                  </a:cubicBezTo>
                  <a:cubicBezTo>
                    <a:pt x="103" y="332"/>
                    <a:pt x="109" y="328"/>
                    <a:pt x="111" y="323"/>
                  </a:cubicBezTo>
                  <a:cubicBezTo>
                    <a:pt x="112" y="318"/>
                    <a:pt x="121" y="317"/>
                    <a:pt x="121" y="313"/>
                  </a:cubicBezTo>
                  <a:cubicBezTo>
                    <a:pt x="122" y="309"/>
                    <a:pt x="123" y="305"/>
                    <a:pt x="126" y="305"/>
                  </a:cubicBezTo>
                  <a:cubicBezTo>
                    <a:pt x="129" y="304"/>
                    <a:pt x="129" y="301"/>
                    <a:pt x="129" y="297"/>
                  </a:cubicBezTo>
                  <a:cubicBezTo>
                    <a:pt x="129" y="293"/>
                    <a:pt x="129" y="286"/>
                    <a:pt x="132" y="283"/>
                  </a:cubicBezTo>
                  <a:cubicBezTo>
                    <a:pt x="135" y="279"/>
                    <a:pt x="135" y="268"/>
                    <a:pt x="134" y="264"/>
                  </a:cubicBezTo>
                  <a:cubicBezTo>
                    <a:pt x="132" y="260"/>
                    <a:pt x="133" y="254"/>
                    <a:pt x="134" y="250"/>
                  </a:cubicBezTo>
                  <a:cubicBezTo>
                    <a:pt x="136" y="246"/>
                    <a:pt x="135" y="241"/>
                    <a:pt x="139" y="241"/>
                  </a:cubicBezTo>
                  <a:cubicBezTo>
                    <a:pt x="142" y="240"/>
                    <a:pt x="146" y="238"/>
                    <a:pt x="150" y="233"/>
                  </a:cubicBezTo>
                  <a:cubicBezTo>
                    <a:pt x="153" y="229"/>
                    <a:pt x="163" y="222"/>
                    <a:pt x="167" y="219"/>
                  </a:cubicBezTo>
                  <a:cubicBezTo>
                    <a:pt x="171" y="216"/>
                    <a:pt x="182" y="207"/>
                    <a:pt x="185" y="201"/>
                  </a:cubicBezTo>
                  <a:cubicBezTo>
                    <a:pt x="188" y="196"/>
                    <a:pt x="198" y="194"/>
                    <a:pt x="202" y="189"/>
                  </a:cubicBezTo>
                  <a:cubicBezTo>
                    <a:pt x="207" y="185"/>
                    <a:pt x="205" y="182"/>
                    <a:pt x="206" y="178"/>
                  </a:cubicBezTo>
                  <a:cubicBezTo>
                    <a:pt x="207" y="173"/>
                    <a:pt x="221" y="171"/>
                    <a:pt x="226" y="171"/>
                  </a:cubicBezTo>
                  <a:cubicBezTo>
                    <a:pt x="227" y="171"/>
                    <a:pt x="228" y="171"/>
                    <a:pt x="229" y="170"/>
                  </a:cubicBezTo>
                  <a:cubicBezTo>
                    <a:pt x="229" y="163"/>
                    <a:pt x="226" y="153"/>
                    <a:pt x="225" y="1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81" name="Freeform 50">
              <a:extLst>
                <a:ext uri="{FF2B5EF4-FFF2-40B4-BE49-F238E27FC236}">
                  <a16:creationId xmlns:a16="http://schemas.microsoft.com/office/drawing/2014/main" id="{99E3B024-307E-4806-B3BD-F641906C6578}"/>
                </a:ext>
              </a:extLst>
            </p:cNvPr>
            <p:cNvSpPr>
              <a:spLocks/>
            </p:cNvSpPr>
            <p:nvPr/>
          </p:nvSpPr>
          <p:spPr bwMode="auto">
            <a:xfrm>
              <a:off x="6246813" y="2011363"/>
              <a:ext cx="677863" cy="293688"/>
            </a:xfrm>
            <a:custGeom>
              <a:avLst/>
              <a:gdLst/>
              <a:ahLst/>
              <a:cxnLst>
                <a:cxn ang="0">
                  <a:pos x="329" y="65"/>
                </a:cxn>
                <a:cxn ang="0">
                  <a:pos x="306" y="63"/>
                </a:cxn>
                <a:cxn ang="0">
                  <a:pos x="308" y="52"/>
                </a:cxn>
                <a:cxn ang="0">
                  <a:pos x="309" y="33"/>
                </a:cxn>
                <a:cxn ang="0">
                  <a:pos x="286" y="30"/>
                </a:cxn>
                <a:cxn ang="0">
                  <a:pos x="268" y="40"/>
                </a:cxn>
                <a:cxn ang="0">
                  <a:pos x="238" y="43"/>
                </a:cxn>
                <a:cxn ang="0">
                  <a:pos x="218" y="34"/>
                </a:cxn>
                <a:cxn ang="0">
                  <a:pos x="200" y="28"/>
                </a:cxn>
                <a:cxn ang="0">
                  <a:pos x="179" y="27"/>
                </a:cxn>
                <a:cxn ang="0">
                  <a:pos x="161" y="28"/>
                </a:cxn>
                <a:cxn ang="0">
                  <a:pos x="153" y="13"/>
                </a:cxn>
                <a:cxn ang="0">
                  <a:pos x="133" y="6"/>
                </a:cxn>
                <a:cxn ang="0">
                  <a:pos x="118" y="1"/>
                </a:cxn>
                <a:cxn ang="0">
                  <a:pos x="108" y="9"/>
                </a:cxn>
                <a:cxn ang="0">
                  <a:pos x="107" y="24"/>
                </a:cxn>
                <a:cxn ang="0">
                  <a:pos x="98" y="35"/>
                </a:cxn>
                <a:cxn ang="0">
                  <a:pos x="81" y="33"/>
                </a:cxn>
                <a:cxn ang="0">
                  <a:pos x="68" y="23"/>
                </a:cxn>
                <a:cxn ang="0">
                  <a:pos x="44" y="22"/>
                </a:cxn>
                <a:cxn ang="0">
                  <a:pos x="29" y="30"/>
                </a:cxn>
                <a:cxn ang="0">
                  <a:pos x="10" y="40"/>
                </a:cxn>
                <a:cxn ang="0">
                  <a:pos x="0" y="44"/>
                </a:cxn>
                <a:cxn ang="0">
                  <a:pos x="9" y="55"/>
                </a:cxn>
                <a:cxn ang="0">
                  <a:pos x="29" y="69"/>
                </a:cxn>
                <a:cxn ang="0">
                  <a:pos x="34" y="88"/>
                </a:cxn>
                <a:cxn ang="0">
                  <a:pos x="57" y="104"/>
                </a:cxn>
                <a:cxn ang="0">
                  <a:pos x="72" y="114"/>
                </a:cxn>
                <a:cxn ang="0">
                  <a:pos x="88" y="135"/>
                </a:cxn>
                <a:cxn ang="0">
                  <a:pos x="129" y="137"/>
                </a:cxn>
                <a:cxn ang="0">
                  <a:pos x="162" y="145"/>
                </a:cxn>
                <a:cxn ang="0">
                  <a:pos x="182" y="152"/>
                </a:cxn>
                <a:cxn ang="0">
                  <a:pos x="227" y="141"/>
                </a:cxn>
                <a:cxn ang="0">
                  <a:pos x="261" y="121"/>
                </a:cxn>
                <a:cxn ang="0">
                  <a:pos x="269" y="105"/>
                </a:cxn>
                <a:cxn ang="0">
                  <a:pos x="304" y="99"/>
                </a:cxn>
                <a:cxn ang="0">
                  <a:pos x="328" y="84"/>
                </a:cxn>
                <a:cxn ang="0">
                  <a:pos x="354" y="79"/>
                </a:cxn>
              </a:cxnLst>
              <a:rect l="0" t="0" r="r" b="b"/>
              <a:pathLst>
                <a:path w="355" h="153">
                  <a:moveTo>
                    <a:pt x="340" y="64"/>
                  </a:moveTo>
                  <a:cubicBezTo>
                    <a:pt x="336" y="60"/>
                    <a:pt x="330" y="62"/>
                    <a:pt x="329" y="65"/>
                  </a:cubicBezTo>
                  <a:cubicBezTo>
                    <a:pt x="327" y="69"/>
                    <a:pt x="324" y="64"/>
                    <a:pt x="318" y="64"/>
                  </a:cubicBezTo>
                  <a:cubicBezTo>
                    <a:pt x="311" y="64"/>
                    <a:pt x="311" y="68"/>
                    <a:pt x="306" y="63"/>
                  </a:cubicBezTo>
                  <a:cubicBezTo>
                    <a:pt x="302" y="59"/>
                    <a:pt x="308" y="57"/>
                    <a:pt x="308" y="57"/>
                  </a:cubicBezTo>
                  <a:cubicBezTo>
                    <a:pt x="308" y="52"/>
                    <a:pt x="308" y="52"/>
                    <a:pt x="308" y="52"/>
                  </a:cubicBezTo>
                  <a:cubicBezTo>
                    <a:pt x="318" y="34"/>
                    <a:pt x="318" y="34"/>
                    <a:pt x="318" y="34"/>
                  </a:cubicBezTo>
                  <a:cubicBezTo>
                    <a:pt x="315" y="33"/>
                    <a:pt x="311" y="32"/>
                    <a:pt x="309" y="33"/>
                  </a:cubicBezTo>
                  <a:cubicBezTo>
                    <a:pt x="307" y="34"/>
                    <a:pt x="300" y="33"/>
                    <a:pt x="300" y="31"/>
                  </a:cubicBezTo>
                  <a:cubicBezTo>
                    <a:pt x="299" y="29"/>
                    <a:pt x="288" y="28"/>
                    <a:pt x="286" y="30"/>
                  </a:cubicBezTo>
                  <a:cubicBezTo>
                    <a:pt x="283" y="32"/>
                    <a:pt x="277" y="34"/>
                    <a:pt x="277" y="36"/>
                  </a:cubicBezTo>
                  <a:cubicBezTo>
                    <a:pt x="276" y="39"/>
                    <a:pt x="270" y="38"/>
                    <a:pt x="268" y="40"/>
                  </a:cubicBezTo>
                  <a:cubicBezTo>
                    <a:pt x="265" y="41"/>
                    <a:pt x="253" y="42"/>
                    <a:pt x="253" y="43"/>
                  </a:cubicBezTo>
                  <a:cubicBezTo>
                    <a:pt x="253" y="45"/>
                    <a:pt x="240" y="45"/>
                    <a:pt x="238" y="43"/>
                  </a:cubicBezTo>
                  <a:cubicBezTo>
                    <a:pt x="236" y="42"/>
                    <a:pt x="225" y="43"/>
                    <a:pt x="224" y="41"/>
                  </a:cubicBezTo>
                  <a:cubicBezTo>
                    <a:pt x="222" y="38"/>
                    <a:pt x="218" y="37"/>
                    <a:pt x="218" y="34"/>
                  </a:cubicBezTo>
                  <a:cubicBezTo>
                    <a:pt x="218" y="32"/>
                    <a:pt x="209" y="32"/>
                    <a:pt x="208" y="30"/>
                  </a:cubicBezTo>
                  <a:cubicBezTo>
                    <a:pt x="207" y="28"/>
                    <a:pt x="201" y="27"/>
                    <a:pt x="200" y="28"/>
                  </a:cubicBezTo>
                  <a:cubicBezTo>
                    <a:pt x="199" y="28"/>
                    <a:pt x="191" y="26"/>
                    <a:pt x="189" y="25"/>
                  </a:cubicBezTo>
                  <a:cubicBezTo>
                    <a:pt x="187" y="25"/>
                    <a:pt x="181" y="27"/>
                    <a:pt x="179" y="27"/>
                  </a:cubicBezTo>
                  <a:cubicBezTo>
                    <a:pt x="177" y="27"/>
                    <a:pt x="173" y="30"/>
                    <a:pt x="171" y="31"/>
                  </a:cubicBezTo>
                  <a:cubicBezTo>
                    <a:pt x="169" y="31"/>
                    <a:pt x="162" y="27"/>
                    <a:pt x="161" y="28"/>
                  </a:cubicBezTo>
                  <a:cubicBezTo>
                    <a:pt x="160" y="29"/>
                    <a:pt x="156" y="24"/>
                    <a:pt x="154" y="22"/>
                  </a:cubicBezTo>
                  <a:cubicBezTo>
                    <a:pt x="152" y="20"/>
                    <a:pt x="154" y="15"/>
                    <a:pt x="153" y="13"/>
                  </a:cubicBezTo>
                  <a:cubicBezTo>
                    <a:pt x="151" y="11"/>
                    <a:pt x="144" y="11"/>
                    <a:pt x="142" y="9"/>
                  </a:cubicBezTo>
                  <a:cubicBezTo>
                    <a:pt x="139" y="8"/>
                    <a:pt x="136" y="6"/>
                    <a:pt x="133" y="6"/>
                  </a:cubicBezTo>
                  <a:cubicBezTo>
                    <a:pt x="131" y="6"/>
                    <a:pt x="127" y="5"/>
                    <a:pt x="126" y="4"/>
                  </a:cubicBezTo>
                  <a:cubicBezTo>
                    <a:pt x="125" y="3"/>
                    <a:pt x="120" y="2"/>
                    <a:pt x="118" y="1"/>
                  </a:cubicBezTo>
                  <a:cubicBezTo>
                    <a:pt x="116" y="0"/>
                    <a:pt x="115" y="3"/>
                    <a:pt x="114" y="5"/>
                  </a:cubicBezTo>
                  <a:cubicBezTo>
                    <a:pt x="113" y="6"/>
                    <a:pt x="109" y="6"/>
                    <a:pt x="108" y="9"/>
                  </a:cubicBezTo>
                  <a:cubicBezTo>
                    <a:pt x="107" y="11"/>
                    <a:pt x="103" y="12"/>
                    <a:pt x="103" y="14"/>
                  </a:cubicBezTo>
                  <a:cubicBezTo>
                    <a:pt x="104" y="17"/>
                    <a:pt x="106" y="22"/>
                    <a:pt x="107" y="24"/>
                  </a:cubicBezTo>
                  <a:cubicBezTo>
                    <a:pt x="109" y="25"/>
                    <a:pt x="108" y="29"/>
                    <a:pt x="107" y="30"/>
                  </a:cubicBezTo>
                  <a:cubicBezTo>
                    <a:pt x="106" y="32"/>
                    <a:pt x="99" y="33"/>
                    <a:pt x="98" y="35"/>
                  </a:cubicBezTo>
                  <a:cubicBezTo>
                    <a:pt x="96" y="37"/>
                    <a:pt x="93" y="35"/>
                    <a:pt x="90" y="33"/>
                  </a:cubicBezTo>
                  <a:cubicBezTo>
                    <a:pt x="86" y="31"/>
                    <a:pt x="82" y="32"/>
                    <a:pt x="81" y="33"/>
                  </a:cubicBezTo>
                  <a:cubicBezTo>
                    <a:pt x="79" y="35"/>
                    <a:pt x="73" y="30"/>
                    <a:pt x="71" y="30"/>
                  </a:cubicBezTo>
                  <a:cubicBezTo>
                    <a:pt x="70" y="29"/>
                    <a:pt x="69" y="23"/>
                    <a:pt x="68" y="23"/>
                  </a:cubicBezTo>
                  <a:cubicBezTo>
                    <a:pt x="66" y="24"/>
                    <a:pt x="54" y="21"/>
                    <a:pt x="52" y="21"/>
                  </a:cubicBezTo>
                  <a:cubicBezTo>
                    <a:pt x="50" y="20"/>
                    <a:pt x="45" y="20"/>
                    <a:pt x="44" y="22"/>
                  </a:cubicBezTo>
                  <a:cubicBezTo>
                    <a:pt x="43" y="24"/>
                    <a:pt x="37" y="23"/>
                    <a:pt x="36" y="25"/>
                  </a:cubicBezTo>
                  <a:cubicBezTo>
                    <a:pt x="35" y="27"/>
                    <a:pt x="31" y="28"/>
                    <a:pt x="29" y="30"/>
                  </a:cubicBezTo>
                  <a:cubicBezTo>
                    <a:pt x="27" y="32"/>
                    <a:pt x="22" y="32"/>
                    <a:pt x="20" y="35"/>
                  </a:cubicBezTo>
                  <a:cubicBezTo>
                    <a:pt x="19" y="38"/>
                    <a:pt x="12" y="40"/>
                    <a:pt x="10" y="40"/>
                  </a:cubicBezTo>
                  <a:cubicBezTo>
                    <a:pt x="8" y="40"/>
                    <a:pt x="3" y="41"/>
                    <a:pt x="2" y="43"/>
                  </a:cubicBezTo>
                  <a:cubicBezTo>
                    <a:pt x="2" y="44"/>
                    <a:pt x="1" y="44"/>
                    <a:pt x="0" y="44"/>
                  </a:cubicBezTo>
                  <a:cubicBezTo>
                    <a:pt x="0" y="44"/>
                    <a:pt x="1" y="44"/>
                    <a:pt x="1" y="45"/>
                  </a:cubicBezTo>
                  <a:cubicBezTo>
                    <a:pt x="2" y="52"/>
                    <a:pt x="5" y="52"/>
                    <a:pt x="9" y="55"/>
                  </a:cubicBezTo>
                  <a:cubicBezTo>
                    <a:pt x="12" y="58"/>
                    <a:pt x="15" y="61"/>
                    <a:pt x="19" y="61"/>
                  </a:cubicBezTo>
                  <a:cubicBezTo>
                    <a:pt x="23" y="61"/>
                    <a:pt x="28" y="65"/>
                    <a:pt x="29" y="69"/>
                  </a:cubicBezTo>
                  <a:cubicBezTo>
                    <a:pt x="29" y="72"/>
                    <a:pt x="33" y="76"/>
                    <a:pt x="35" y="77"/>
                  </a:cubicBezTo>
                  <a:cubicBezTo>
                    <a:pt x="37" y="79"/>
                    <a:pt x="34" y="84"/>
                    <a:pt x="34" y="88"/>
                  </a:cubicBezTo>
                  <a:cubicBezTo>
                    <a:pt x="34" y="93"/>
                    <a:pt x="29" y="94"/>
                    <a:pt x="31" y="98"/>
                  </a:cubicBezTo>
                  <a:cubicBezTo>
                    <a:pt x="34" y="102"/>
                    <a:pt x="52" y="104"/>
                    <a:pt x="57" y="104"/>
                  </a:cubicBezTo>
                  <a:cubicBezTo>
                    <a:pt x="62" y="104"/>
                    <a:pt x="64" y="109"/>
                    <a:pt x="65" y="109"/>
                  </a:cubicBezTo>
                  <a:cubicBezTo>
                    <a:pt x="68" y="110"/>
                    <a:pt x="69" y="113"/>
                    <a:pt x="72" y="114"/>
                  </a:cubicBezTo>
                  <a:cubicBezTo>
                    <a:pt x="76" y="115"/>
                    <a:pt x="80" y="117"/>
                    <a:pt x="81" y="124"/>
                  </a:cubicBezTo>
                  <a:cubicBezTo>
                    <a:pt x="83" y="130"/>
                    <a:pt x="87" y="132"/>
                    <a:pt x="88" y="135"/>
                  </a:cubicBezTo>
                  <a:cubicBezTo>
                    <a:pt x="88" y="138"/>
                    <a:pt x="96" y="136"/>
                    <a:pt x="102" y="137"/>
                  </a:cubicBezTo>
                  <a:cubicBezTo>
                    <a:pt x="108" y="137"/>
                    <a:pt x="125" y="137"/>
                    <a:pt x="129" y="137"/>
                  </a:cubicBezTo>
                  <a:cubicBezTo>
                    <a:pt x="133" y="138"/>
                    <a:pt x="144" y="137"/>
                    <a:pt x="149" y="142"/>
                  </a:cubicBezTo>
                  <a:cubicBezTo>
                    <a:pt x="155" y="146"/>
                    <a:pt x="158" y="142"/>
                    <a:pt x="162" y="145"/>
                  </a:cubicBezTo>
                  <a:cubicBezTo>
                    <a:pt x="165" y="147"/>
                    <a:pt x="168" y="148"/>
                    <a:pt x="173" y="148"/>
                  </a:cubicBezTo>
                  <a:cubicBezTo>
                    <a:pt x="179" y="147"/>
                    <a:pt x="179" y="151"/>
                    <a:pt x="182" y="152"/>
                  </a:cubicBezTo>
                  <a:cubicBezTo>
                    <a:pt x="186" y="153"/>
                    <a:pt x="192" y="146"/>
                    <a:pt x="202" y="142"/>
                  </a:cubicBezTo>
                  <a:cubicBezTo>
                    <a:pt x="211" y="137"/>
                    <a:pt x="222" y="140"/>
                    <a:pt x="227" y="141"/>
                  </a:cubicBezTo>
                  <a:cubicBezTo>
                    <a:pt x="232" y="142"/>
                    <a:pt x="242" y="139"/>
                    <a:pt x="247" y="132"/>
                  </a:cubicBezTo>
                  <a:cubicBezTo>
                    <a:pt x="253" y="126"/>
                    <a:pt x="261" y="127"/>
                    <a:pt x="261" y="121"/>
                  </a:cubicBezTo>
                  <a:cubicBezTo>
                    <a:pt x="262" y="116"/>
                    <a:pt x="255" y="113"/>
                    <a:pt x="258" y="108"/>
                  </a:cubicBezTo>
                  <a:cubicBezTo>
                    <a:pt x="261" y="103"/>
                    <a:pt x="266" y="104"/>
                    <a:pt x="269" y="105"/>
                  </a:cubicBezTo>
                  <a:cubicBezTo>
                    <a:pt x="272" y="107"/>
                    <a:pt x="280" y="109"/>
                    <a:pt x="287" y="104"/>
                  </a:cubicBezTo>
                  <a:cubicBezTo>
                    <a:pt x="295" y="99"/>
                    <a:pt x="298" y="100"/>
                    <a:pt x="304" y="99"/>
                  </a:cubicBezTo>
                  <a:cubicBezTo>
                    <a:pt x="311" y="98"/>
                    <a:pt x="310" y="94"/>
                    <a:pt x="314" y="89"/>
                  </a:cubicBezTo>
                  <a:cubicBezTo>
                    <a:pt x="319" y="85"/>
                    <a:pt x="324" y="84"/>
                    <a:pt x="328" y="84"/>
                  </a:cubicBezTo>
                  <a:cubicBezTo>
                    <a:pt x="332" y="84"/>
                    <a:pt x="338" y="79"/>
                    <a:pt x="343" y="81"/>
                  </a:cubicBezTo>
                  <a:cubicBezTo>
                    <a:pt x="347" y="82"/>
                    <a:pt x="354" y="83"/>
                    <a:pt x="354" y="79"/>
                  </a:cubicBezTo>
                  <a:cubicBezTo>
                    <a:pt x="355" y="76"/>
                    <a:pt x="343" y="68"/>
                    <a:pt x="340" y="6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82" name="Freeform 51">
              <a:extLst>
                <a:ext uri="{FF2B5EF4-FFF2-40B4-BE49-F238E27FC236}">
                  <a16:creationId xmlns:a16="http://schemas.microsoft.com/office/drawing/2014/main" id="{64A606FD-FCDB-418B-8464-C1568F3037C6}"/>
                </a:ext>
              </a:extLst>
            </p:cNvPr>
            <p:cNvSpPr>
              <a:spLocks/>
            </p:cNvSpPr>
            <p:nvPr/>
          </p:nvSpPr>
          <p:spPr bwMode="auto">
            <a:xfrm>
              <a:off x="5105400" y="2522538"/>
              <a:ext cx="11113" cy="30163"/>
            </a:xfrm>
            <a:custGeom>
              <a:avLst/>
              <a:gdLst/>
              <a:ahLst/>
              <a:cxnLst>
                <a:cxn ang="0">
                  <a:pos x="2" y="0"/>
                </a:cxn>
                <a:cxn ang="0">
                  <a:pos x="0" y="9"/>
                </a:cxn>
                <a:cxn ang="0">
                  <a:pos x="4" y="16"/>
                </a:cxn>
                <a:cxn ang="0">
                  <a:pos x="5" y="3"/>
                </a:cxn>
                <a:cxn ang="0">
                  <a:pos x="6" y="0"/>
                </a:cxn>
                <a:cxn ang="0">
                  <a:pos x="2" y="0"/>
                </a:cxn>
              </a:cxnLst>
              <a:rect l="0" t="0" r="r" b="b"/>
              <a:pathLst>
                <a:path w="6" h="16">
                  <a:moveTo>
                    <a:pt x="2" y="0"/>
                  </a:moveTo>
                  <a:cubicBezTo>
                    <a:pt x="1" y="1"/>
                    <a:pt x="0" y="8"/>
                    <a:pt x="0" y="9"/>
                  </a:cubicBezTo>
                  <a:cubicBezTo>
                    <a:pt x="0" y="9"/>
                    <a:pt x="1" y="13"/>
                    <a:pt x="4" y="16"/>
                  </a:cubicBezTo>
                  <a:cubicBezTo>
                    <a:pt x="5" y="11"/>
                    <a:pt x="5" y="4"/>
                    <a:pt x="5" y="3"/>
                  </a:cubicBezTo>
                  <a:cubicBezTo>
                    <a:pt x="5" y="2"/>
                    <a:pt x="6" y="1"/>
                    <a:pt x="6" y="0"/>
                  </a:cubicBezTo>
                  <a:cubicBezTo>
                    <a:pt x="4" y="0"/>
                    <a:pt x="3" y="0"/>
                    <a:pt x="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83" name="Freeform 52">
              <a:extLst>
                <a:ext uri="{FF2B5EF4-FFF2-40B4-BE49-F238E27FC236}">
                  <a16:creationId xmlns:a16="http://schemas.microsoft.com/office/drawing/2014/main" id="{8E62D540-9723-424A-8711-44202A0B0507}"/>
                </a:ext>
              </a:extLst>
            </p:cNvPr>
            <p:cNvSpPr>
              <a:spLocks/>
            </p:cNvSpPr>
            <p:nvPr/>
          </p:nvSpPr>
          <p:spPr bwMode="auto">
            <a:xfrm>
              <a:off x="5086350" y="2503488"/>
              <a:ext cx="31750" cy="90488"/>
            </a:xfrm>
            <a:custGeom>
              <a:avLst/>
              <a:gdLst/>
              <a:ahLst/>
              <a:cxnLst>
                <a:cxn ang="0">
                  <a:pos x="8" y="47"/>
                </a:cxn>
                <a:cxn ang="0">
                  <a:pos x="9" y="48"/>
                </a:cxn>
                <a:cxn ang="0">
                  <a:pos x="13" y="31"/>
                </a:cxn>
                <a:cxn ang="0">
                  <a:pos x="14" y="26"/>
                </a:cxn>
                <a:cxn ang="0">
                  <a:pos x="10" y="19"/>
                </a:cxn>
                <a:cxn ang="0">
                  <a:pos x="12" y="10"/>
                </a:cxn>
                <a:cxn ang="0">
                  <a:pos x="16" y="10"/>
                </a:cxn>
                <a:cxn ang="0">
                  <a:pos x="17" y="3"/>
                </a:cxn>
                <a:cxn ang="0">
                  <a:pos x="11" y="0"/>
                </a:cxn>
                <a:cxn ang="0">
                  <a:pos x="9" y="6"/>
                </a:cxn>
                <a:cxn ang="0">
                  <a:pos x="0" y="26"/>
                </a:cxn>
                <a:cxn ang="0">
                  <a:pos x="8" y="46"/>
                </a:cxn>
                <a:cxn ang="0">
                  <a:pos x="8" y="47"/>
                </a:cxn>
              </a:cxnLst>
              <a:rect l="0" t="0" r="r" b="b"/>
              <a:pathLst>
                <a:path w="17" h="48">
                  <a:moveTo>
                    <a:pt x="8" y="47"/>
                  </a:moveTo>
                  <a:cubicBezTo>
                    <a:pt x="8" y="47"/>
                    <a:pt x="9" y="47"/>
                    <a:pt x="9" y="48"/>
                  </a:cubicBezTo>
                  <a:cubicBezTo>
                    <a:pt x="10" y="41"/>
                    <a:pt x="11" y="33"/>
                    <a:pt x="13" y="31"/>
                  </a:cubicBezTo>
                  <a:cubicBezTo>
                    <a:pt x="13" y="30"/>
                    <a:pt x="14" y="28"/>
                    <a:pt x="14" y="26"/>
                  </a:cubicBezTo>
                  <a:cubicBezTo>
                    <a:pt x="11" y="23"/>
                    <a:pt x="10" y="19"/>
                    <a:pt x="10" y="19"/>
                  </a:cubicBezTo>
                  <a:cubicBezTo>
                    <a:pt x="10" y="18"/>
                    <a:pt x="11" y="11"/>
                    <a:pt x="12" y="10"/>
                  </a:cubicBezTo>
                  <a:cubicBezTo>
                    <a:pt x="13" y="10"/>
                    <a:pt x="14" y="10"/>
                    <a:pt x="16" y="10"/>
                  </a:cubicBezTo>
                  <a:cubicBezTo>
                    <a:pt x="16" y="8"/>
                    <a:pt x="16" y="5"/>
                    <a:pt x="17" y="3"/>
                  </a:cubicBezTo>
                  <a:cubicBezTo>
                    <a:pt x="11" y="0"/>
                    <a:pt x="11" y="0"/>
                    <a:pt x="11" y="0"/>
                  </a:cubicBezTo>
                  <a:cubicBezTo>
                    <a:pt x="10" y="2"/>
                    <a:pt x="9" y="4"/>
                    <a:pt x="9" y="6"/>
                  </a:cubicBezTo>
                  <a:cubicBezTo>
                    <a:pt x="8" y="12"/>
                    <a:pt x="3" y="22"/>
                    <a:pt x="0" y="26"/>
                  </a:cubicBezTo>
                  <a:cubicBezTo>
                    <a:pt x="8" y="46"/>
                    <a:pt x="8" y="46"/>
                    <a:pt x="8" y="46"/>
                  </a:cubicBezTo>
                  <a:lnTo>
                    <a:pt x="8" y="4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84" name="Freeform 53">
              <a:extLst>
                <a:ext uri="{FF2B5EF4-FFF2-40B4-BE49-F238E27FC236}">
                  <a16:creationId xmlns:a16="http://schemas.microsoft.com/office/drawing/2014/main" id="{831F178E-C1DC-4510-9BF8-A48BDE63888E}"/>
                </a:ext>
              </a:extLst>
            </p:cNvPr>
            <p:cNvSpPr>
              <a:spLocks/>
            </p:cNvSpPr>
            <p:nvPr/>
          </p:nvSpPr>
          <p:spPr bwMode="auto">
            <a:xfrm>
              <a:off x="5103813" y="2503488"/>
              <a:ext cx="92075" cy="98425"/>
            </a:xfrm>
            <a:custGeom>
              <a:avLst/>
              <a:gdLst/>
              <a:ahLst/>
              <a:cxnLst>
                <a:cxn ang="0">
                  <a:pos x="44" y="0"/>
                </a:cxn>
                <a:cxn ang="0">
                  <a:pos x="30" y="6"/>
                </a:cxn>
                <a:cxn ang="0">
                  <a:pos x="19" y="12"/>
                </a:cxn>
                <a:cxn ang="0">
                  <a:pos x="9" y="7"/>
                </a:cxn>
                <a:cxn ang="0">
                  <a:pos x="8" y="3"/>
                </a:cxn>
                <a:cxn ang="0">
                  <a:pos x="8" y="3"/>
                </a:cxn>
                <a:cxn ang="0">
                  <a:pos x="6" y="13"/>
                </a:cxn>
                <a:cxn ang="0">
                  <a:pos x="4" y="31"/>
                </a:cxn>
                <a:cxn ang="0">
                  <a:pos x="0" y="48"/>
                </a:cxn>
                <a:cxn ang="0">
                  <a:pos x="10" y="52"/>
                </a:cxn>
                <a:cxn ang="0">
                  <a:pos x="19" y="45"/>
                </a:cxn>
                <a:cxn ang="0">
                  <a:pos x="26" y="42"/>
                </a:cxn>
                <a:cxn ang="0">
                  <a:pos x="33" y="37"/>
                </a:cxn>
                <a:cxn ang="0">
                  <a:pos x="24" y="27"/>
                </a:cxn>
                <a:cxn ang="0">
                  <a:pos x="35" y="20"/>
                </a:cxn>
                <a:cxn ang="0">
                  <a:pos x="47" y="16"/>
                </a:cxn>
                <a:cxn ang="0">
                  <a:pos x="48" y="16"/>
                </a:cxn>
                <a:cxn ang="0">
                  <a:pos x="45" y="5"/>
                </a:cxn>
                <a:cxn ang="0">
                  <a:pos x="44" y="0"/>
                </a:cxn>
              </a:cxnLst>
              <a:rect l="0" t="0" r="r" b="b"/>
              <a:pathLst>
                <a:path w="48" h="52">
                  <a:moveTo>
                    <a:pt x="44" y="0"/>
                  </a:moveTo>
                  <a:cubicBezTo>
                    <a:pt x="37" y="3"/>
                    <a:pt x="31" y="6"/>
                    <a:pt x="30" y="6"/>
                  </a:cubicBezTo>
                  <a:cubicBezTo>
                    <a:pt x="27" y="7"/>
                    <a:pt x="19" y="12"/>
                    <a:pt x="19" y="12"/>
                  </a:cubicBezTo>
                  <a:cubicBezTo>
                    <a:pt x="9" y="7"/>
                    <a:pt x="9" y="7"/>
                    <a:pt x="9" y="7"/>
                  </a:cubicBezTo>
                  <a:cubicBezTo>
                    <a:pt x="8" y="3"/>
                    <a:pt x="8" y="3"/>
                    <a:pt x="8" y="3"/>
                  </a:cubicBezTo>
                  <a:cubicBezTo>
                    <a:pt x="8" y="3"/>
                    <a:pt x="8" y="3"/>
                    <a:pt x="8" y="3"/>
                  </a:cubicBezTo>
                  <a:cubicBezTo>
                    <a:pt x="7" y="7"/>
                    <a:pt x="7" y="11"/>
                    <a:pt x="6" y="13"/>
                  </a:cubicBezTo>
                  <a:cubicBezTo>
                    <a:pt x="6" y="15"/>
                    <a:pt x="6" y="29"/>
                    <a:pt x="4" y="31"/>
                  </a:cubicBezTo>
                  <a:cubicBezTo>
                    <a:pt x="2" y="33"/>
                    <a:pt x="1" y="41"/>
                    <a:pt x="0" y="48"/>
                  </a:cubicBezTo>
                  <a:cubicBezTo>
                    <a:pt x="4" y="50"/>
                    <a:pt x="8" y="52"/>
                    <a:pt x="10" y="52"/>
                  </a:cubicBezTo>
                  <a:cubicBezTo>
                    <a:pt x="14" y="52"/>
                    <a:pt x="19" y="48"/>
                    <a:pt x="19" y="45"/>
                  </a:cubicBezTo>
                  <a:cubicBezTo>
                    <a:pt x="19" y="43"/>
                    <a:pt x="23" y="42"/>
                    <a:pt x="26" y="42"/>
                  </a:cubicBezTo>
                  <a:cubicBezTo>
                    <a:pt x="30" y="42"/>
                    <a:pt x="30" y="38"/>
                    <a:pt x="33" y="37"/>
                  </a:cubicBezTo>
                  <a:cubicBezTo>
                    <a:pt x="35" y="35"/>
                    <a:pt x="27" y="28"/>
                    <a:pt x="24" y="27"/>
                  </a:cubicBezTo>
                  <a:cubicBezTo>
                    <a:pt x="22" y="26"/>
                    <a:pt x="27" y="20"/>
                    <a:pt x="35" y="20"/>
                  </a:cubicBezTo>
                  <a:cubicBezTo>
                    <a:pt x="44" y="19"/>
                    <a:pt x="42" y="16"/>
                    <a:pt x="47" y="16"/>
                  </a:cubicBezTo>
                  <a:cubicBezTo>
                    <a:pt x="47" y="16"/>
                    <a:pt x="47" y="16"/>
                    <a:pt x="48" y="16"/>
                  </a:cubicBezTo>
                  <a:cubicBezTo>
                    <a:pt x="47" y="12"/>
                    <a:pt x="46" y="8"/>
                    <a:pt x="45" y="5"/>
                  </a:cubicBezTo>
                  <a:cubicBezTo>
                    <a:pt x="45" y="4"/>
                    <a:pt x="44" y="2"/>
                    <a:pt x="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85" name="Freeform 54">
              <a:extLst>
                <a:ext uri="{FF2B5EF4-FFF2-40B4-BE49-F238E27FC236}">
                  <a16:creationId xmlns:a16="http://schemas.microsoft.com/office/drawing/2014/main" id="{584F4A41-8288-4E1A-B7A5-49A4065A288F}"/>
                </a:ext>
              </a:extLst>
            </p:cNvPr>
            <p:cNvSpPr>
              <a:spLocks/>
            </p:cNvSpPr>
            <p:nvPr/>
          </p:nvSpPr>
          <p:spPr bwMode="auto">
            <a:xfrm>
              <a:off x="5856288" y="2255838"/>
              <a:ext cx="234950" cy="103188"/>
            </a:xfrm>
            <a:custGeom>
              <a:avLst/>
              <a:gdLst/>
              <a:ahLst/>
              <a:cxnLst>
                <a:cxn ang="0">
                  <a:pos x="114" y="10"/>
                </a:cxn>
                <a:cxn ang="0">
                  <a:pos x="103" y="7"/>
                </a:cxn>
                <a:cxn ang="0">
                  <a:pos x="74" y="6"/>
                </a:cxn>
                <a:cxn ang="0">
                  <a:pos x="59" y="1"/>
                </a:cxn>
                <a:cxn ang="0">
                  <a:pos x="47" y="6"/>
                </a:cxn>
                <a:cxn ang="0">
                  <a:pos x="37" y="8"/>
                </a:cxn>
                <a:cxn ang="0">
                  <a:pos x="22" y="8"/>
                </a:cxn>
                <a:cxn ang="0">
                  <a:pos x="15" y="16"/>
                </a:cxn>
                <a:cxn ang="0">
                  <a:pos x="12" y="22"/>
                </a:cxn>
                <a:cxn ang="0">
                  <a:pos x="16" y="26"/>
                </a:cxn>
                <a:cxn ang="0">
                  <a:pos x="25" y="25"/>
                </a:cxn>
                <a:cxn ang="0">
                  <a:pos x="40" y="32"/>
                </a:cxn>
                <a:cxn ang="0">
                  <a:pos x="35" y="38"/>
                </a:cxn>
                <a:cxn ang="0">
                  <a:pos x="25" y="40"/>
                </a:cxn>
                <a:cxn ang="0">
                  <a:pos x="8" y="42"/>
                </a:cxn>
                <a:cxn ang="0">
                  <a:pos x="0" y="49"/>
                </a:cxn>
                <a:cxn ang="0">
                  <a:pos x="16" y="50"/>
                </a:cxn>
                <a:cxn ang="0">
                  <a:pos x="26" y="50"/>
                </a:cxn>
                <a:cxn ang="0">
                  <a:pos x="36" y="52"/>
                </a:cxn>
                <a:cxn ang="0">
                  <a:pos x="51" y="51"/>
                </a:cxn>
                <a:cxn ang="0">
                  <a:pos x="52" y="46"/>
                </a:cxn>
                <a:cxn ang="0">
                  <a:pos x="57" y="43"/>
                </a:cxn>
                <a:cxn ang="0">
                  <a:pos x="64" y="39"/>
                </a:cxn>
                <a:cxn ang="0">
                  <a:pos x="70" y="37"/>
                </a:cxn>
                <a:cxn ang="0">
                  <a:pos x="77" y="39"/>
                </a:cxn>
                <a:cxn ang="0">
                  <a:pos x="84" y="34"/>
                </a:cxn>
                <a:cxn ang="0">
                  <a:pos x="94" y="31"/>
                </a:cxn>
                <a:cxn ang="0">
                  <a:pos x="103" y="26"/>
                </a:cxn>
                <a:cxn ang="0">
                  <a:pos x="112" y="21"/>
                </a:cxn>
                <a:cxn ang="0">
                  <a:pos x="122" y="16"/>
                </a:cxn>
                <a:cxn ang="0">
                  <a:pos x="123" y="14"/>
                </a:cxn>
                <a:cxn ang="0">
                  <a:pos x="114" y="10"/>
                </a:cxn>
              </a:cxnLst>
              <a:rect l="0" t="0" r="r" b="b"/>
              <a:pathLst>
                <a:path w="123" h="54">
                  <a:moveTo>
                    <a:pt x="114" y="10"/>
                  </a:moveTo>
                  <a:cubicBezTo>
                    <a:pt x="109" y="5"/>
                    <a:pt x="108" y="9"/>
                    <a:pt x="103" y="7"/>
                  </a:cubicBezTo>
                  <a:cubicBezTo>
                    <a:pt x="98" y="6"/>
                    <a:pt x="78" y="4"/>
                    <a:pt x="74" y="6"/>
                  </a:cubicBezTo>
                  <a:cubicBezTo>
                    <a:pt x="70" y="7"/>
                    <a:pt x="62" y="3"/>
                    <a:pt x="59" y="1"/>
                  </a:cubicBezTo>
                  <a:cubicBezTo>
                    <a:pt x="56" y="0"/>
                    <a:pt x="48" y="1"/>
                    <a:pt x="47" y="6"/>
                  </a:cubicBezTo>
                  <a:cubicBezTo>
                    <a:pt x="47" y="11"/>
                    <a:pt x="43" y="11"/>
                    <a:pt x="37" y="8"/>
                  </a:cubicBezTo>
                  <a:cubicBezTo>
                    <a:pt x="31" y="5"/>
                    <a:pt x="22" y="5"/>
                    <a:pt x="22" y="8"/>
                  </a:cubicBezTo>
                  <a:cubicBezTo>
                    <a:pt x="22" y="11"/>
                    <a:pt x="17" y="15"/>
                    <a:pt x="15" y="16"/>
                  </a:cubicBezTo>
                  <a:cubicBezTo>
                    <a:pt x="14" y="16"/>
                    <a:pt x="13" y="19"/>
                    <a:pt x="12" y="22"/>
                  </a:cubicBezTo>
                  <a:cubicBezTo>
                    <a:pt x="13" y="22"/>
                    <a:pt x="15" y="24"/>
                    <a:pt x="16" y="26"/>
                  </a:cubicBezTo>
                  <a:cubicBezTo>
                    <a:pt x="18" y="28"/>
                    <a:pt x="24" y="28"/>
                    <a:pt x="25" y="25"/>
                  </a:cubicBezTo>
                  <a:cubicBezTo>
                    <a:pt x="26" y="22"/>
                    <a:pt x="35" y="28"/>
                    <a:pt x="40" y="32"/>
                  </a:cubicBezTo>
                  <a:cubicBezTo>
                    <a:pt x="46" y="37"/>
                    <a:pt x="38" y="34"/>
                    <a:pt x="35" y="38"/>
                  </a:cubicBezTo>
                  <a:cubicBezTo>
                    <a:pt x="33" y="42"/>
                    <a:pt x="26" y="38"/>
                    <a:pt x="25" y="40"/>
                  </a:cubicBezTo>
                  <a:cubicBezTo>
                    <a:pt x="23" y="42"/>
                    <a:pt x="11" y="42"/>
                    <a:pt x="8" y="42"/>
                  </a:cubicBezTo>
                  <a:cubicBezTo>
                    <a:pt x="5" y="42"/>
                    <a:pt x="0" y="46"/>
                    <a:pt x="0" y="49"/>
                  </a:cubicBezTo>
                  <a:cubicBezTo>
                    <a:pt x="1" y="51"/>
                    <a:pt x="12" y="47"/>
                    <a:pt x="16" y="50"/>
                  </a:cubicBezTo>
                  <a:cubicBezTo>
                    <a:pt x="20" y="53"/>
                    <a:pt x="24" y="47"/>
                    <a:pt x="26" y="50"/>
                  </a:cubicBezTo>
                  <a:cubicBezTo>
                    <a:pt x="29" y="54"/>
                    <a:pt x="34" y="51"/>
                    <a:pt x="36" y="52"/>
                  </a:cubicBezTo>
                  <a:cubicBezTo>
                    <a:pt x="38" y="53"/>
                    <a:pt x="50" y="51"/>
                    <a:pt x="51" y="51"/>
                  </a:cubicBezTo>
                  <a:cubicBezTo>
                    <a:pt x="52" y="50"/>
                    <a:pt x="52" y="48"/>
                    <a:pt x="52" y="46"/>
                  </a:cubicBezTo>
                  <a:cubicBezTo>
                    <a:pt x="52" y="43"/>
                    <a:pt x="55" y="44"/>
                    <a:pt x="57" y="43"/>
                  </a:cubicBezTo>
                  <a:cubicBezTo>
                    <a:pt x="60" y="42"/>
                    <a:pt x="62" y="39"/>
                    <a:pt x="64" y="39"/>
                  </a:cubicBezTo>
                  <a:cubicBezTo>
                    <a:pt x="66" y="39"/>
                    <a:pt x="68" y="36"/>
                    <a:pt x="70" y="37"/>
                  </a:cubicBezTo>
                  <a:cubicBezTo>
                    <a:pt x="72" y="37"/>
                    <a:pt x="75" y="41"/>
                    <a:pt x="77" y="39"/>
                  </a:cubicBezTo>
                  <a:cubicBezTo>
                    <a:pt x="80" y="37"/>
                    <a:pt x="81" y="39"/>
                    <a:pt x="84" y="34"/>
                  </a:cubicBezTo>
                  <a:cubicBezTo>
                    <a:pt x="88" y="30"/>
                    <a:pt x="90" y="31"/>
                    <a:pt x="94" y="31"/>
                  </a:cubicBezTo>
                  <a:cubicBezTo>
                    <a:pt x="100" y="32"/>
                    <a:pt x="102" y="29"/>
                    <a:pt x="103" y="26"/>
                  </a:cubicBezTo>
                  <a:cubicBezTo>
                    <a:pt x="105" y="23"/>
                    <a:pt x="109" y="23"/>
                    <a:pt x="112" y="21"/>
                  </a:cubicBezTo>
                  <a:cubicBezTo>
                    <a:pt x="115" y="19"/>
                    <a:pt x="120" y="17"/>
                    <a:pt x="122" y="16"/>
                  </a:cubicBezTo>
                  <a:cubicBezTo>
                    <a:pt x="123" y="16"/>
                    <a:pt x="123" y="15"/>
                    <a:pt x="123" y="14"/>
                  </a:cubicBezTo>
                  <a:cubicBezTo>
                    <a:pt x="119" y="11"/>
                    <a:pt x="117" y="14"/>
                    <a:pt x="114" y="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86" name="Freeform 55">
              <a:extLst>
                <a:ext uri="{FF2B5EF4-FFF2-40B4-BE49-F238E27FC236}">
                  <a16:creationId xmlns:a16="http://schemas.microsoft.com/office/drawing/2014/main" id="{FFBE95AA-1CF8-4A06-9F14-6849B398D2A4}"/>
                </a:ext>
              </a:extLst>
            </p:cNvPr>
            <p:cNvSpPr>
              <a:spLocks/>
            </p:cNvSpPr>
            <p:nvPr/>
          </p:nvSpPr>
          <p:spPr bwMode="auto">
            <a:xfrm>
              <a:off x="5210175" y="2244725"/>
              <a:ext cx="149225" cy="66675"/>
            </a:xfrm>
            <a:custGeom>
              <a:avLst/>
              <a:gdLst/>
              <a:ahLst/>
              <a:cxnLst>
                <a:cxn ang="0">
                  <a:pos x="31" y="27"/>
                </a:cxn>
                <a:cxn ang="0">
                  <a:pos x="39" y="33"/>
                </a:cxn>
                <a:cxn ang="0">
                  <a:pos x="40" y="34"/>
                </a:cxn>
                <a:cxn ang="0">
                  <a:pos x="51" y="32"/>
                </a:cxn>
                <a:cxn ang="0">
                  <a:pos x="61" y="33"/>
                </a:cxn>
                <a:cxn ang="0">
                  <a:pos x="60" y="30"/>
                </a:cxn>
                <a:cxn ang="0">
                  <a:pos x="68" y="33"/>
                </a:cxn>
                <a:cxn ang="0">
                  <a:pos x="77" y="33"/>
                </a:cxn>
                <a:cxn ang="0">
                  <a:pos x="73" y="28"/>
                </a:cxn>
                <a:cxn ang="0">
                  <a:pos x="75" y="24"/>
                </a:cxn>
                <a:cxn ang="0">
                  <a:pos x="68" y="21"/>
                </a:cxn>
                <a:cxn ang="0">
                  <a:pos x="65" y="14"/>
                </a:cxn>
                <a:cxn ang="0">
                  <a:pos x="61" y="12"/>
                </a:cxn>
                <a:cxn ang="0">
                  <a:pos x="49" y="14"/>
                </a:cxn>
                <a:cxn ang="0">
                  <a:pos x="42" y="10"/>
                </a:cxn>
                <a:cxn ang="0">
                  <a:pos x="35" y="6"/>
                </a:cxn>
                <a:cxn ang="0">
                  <a:pos x="18" y="4"/>
                </a:cxn>
                <a:cxn ang="0">
                  <a:pos x="4" y="0"/>
                </a:cxn>
                <a:cxn ang="0">
                  <a:pos x="0" y="2"/>
                </a:cxn>
                <a:cxn ang="0">
                  <a:pos x="18" y="12"/>
                </a:cxn>
                <a:cxn ang="0">
                  <a:pos x="22" y="23"/>
                </a:cxn>
                <a:cxn ang="0">
                  <a:pos x="19" y="27"/>
                </a:cxn>
                <a:cxn ang="0">
                  <a:pos x="31" y="27"/>
                </a:cxn>
              </a:cxnLst>
              <a:rect l="0" t="0" r="r" b="b"/>
              <a:pathLst>
                <a:path w="78" h="35">
                  <a:moveTo>
                    <a:pt x="31" y="27"/>
                  </a:moveTo>
                  <a:cubicBezTo>
                    <a:pt x="35" y="25"/>
                    <a:pt x="36" y="29"/>
                    <a:pt x="39" y="33"/>
                  </a:cubicBezTo>
                  <a:cubicBezTo>
                    <a:pt x="39" y="33"/>
                    <a:pt x="39" y="34"/>
                    <a:pt x="40" y="34"/>
                  </a:cubicBezTo>
                  <a:cubicBezTo>
                    <a:pt x="44" y="33"/>
                    <a:pt x="47" y="32"/>
                    <a:pt x="51" y="32"/>
                  </a:cubicBezTo>
                  <a:cubicBezTo>
                    <a:pt x="54" y="31"/>
                    <a:pt x="58" y="32"/>
                    <a:pt x="61" y="33"/>
                  </a:cubicBezTo>
                  <a:cubicBezTo>
                    <a:pt x="60" y="32"/>
                    <a:pt x="60" y="31"/>
                    <a:pt x="60" y="30"/>
                  </a:cubicBezTo>
                  <a:cubicBezTo>
                    <a:pt x="61" y="28"/>
                    <a:pt x="66" y="31"/>
                    <a:pt x="68" y="33"/>
                  </a:cubicBezTo>
                  <a:cubicBezTo>
                    <a:pt x="70" y="34"/>
                    <a:pt x="75" y="35"/>
                    <a:pt x="77" y="33"/>
                  </a:cubicBezTo>
                  <a:cubicBezTo>
                    <a:pt x="78" y="32"/>
                    <a:pt x="74" y="30"/>
                    <a:pt x="73" y="28"/>
                  </a:cubicBezTo>
                  <a:cubicBezTo>
                    <a:pt x="73" y="27"/>
                    <a:pt x="74" y="26"/>
                    <a:pt x="75" y="24"/>
                  </a:cubicBezTo>
                  <a:cubicBezTo>
                    <a:pt x="72" y="22"/>
                    <a:pt x="69" y="20"/>
                    <a:pt x="68" y="21"/>
                  </a:cubicBezTo>
                  <a:cubicBezTo>
                    <a:pt x="67" y="21"/>
                    <a:pt x="67" y="14"/>
                    <a:pt x="65" y="14"/>
                  </a:cubicBezTo>
                  <a:cubicBezTo>
                    <a:pt x="63" y="14"/>
                    <a:pt x="63" y="12"/>
                    <a:pt x="61" y="12"/>
                  </a:cubicBezTo>
                  <a:cubicBezTo>
                    <a:pt x="59" y="12"/>
                    <a:pt x="51" y="12"/>
                    <a:pt x="49" y="14"/>
                  </a:cubicBezTo>
                  <a:cubicBezTo>
                    <a:pt x="47" y="15"/>
                    <a:pt x="45" y="10"/>
                    <a:pt x="42" y="10"/>
                  </a:cubicBezTo>
                  <a:cubicBezTo>
                    <a:pt x="40" y="10"/>
                    <a:pt x="37" y="8"/>
                    <a:pt x="35" y="6"/>
                  </a:cubicBezTo>
                  <a:cubicBezTo>
                    <a:pt x="34" y="4"/>
                    <a:pt x="21" y="7"/>
                    <a:pt x="18" y="4"/>
                  </a:cubicBezTo>
                  <a:cubicBezTo>
                    <a:pt x="14" y="2"/>
                    <a:pt x="8" y="0"/>
                    <a:pt x="4" y="0"/>
                  </a:cubicBezTo>
                  <a:cubicBezTo>
                    <a:pt x="3" y="0"/>
                    <a:pt x="2" y="1"/>
                    <a:pt x="0" y="2"/>
                  </a:cubicBezTo>
                  <a:cubicBezTo>
                    <a:pt x="7" y="6"/>
                    <a:pt x="16" y="5"/>
                    <a:pt x="18" y="12"/>
                  </a:cubicBezTo>
                  <a:cubicBezTo>
                    <a:pt x="19" y="20"/>
                    <a:pt x="24" y="17"/>
                    <a:pt x="22" y="23"/>
                  </a:cubicBezTo>
                  <a:cubicBezTo>
                    <a:pt x="22" y="25"/>
                    <a:pt x="21" y="26"/>
                    <a:pt x="19" y="27"/>
                  </a:cubicBezTo>
                  <a:cubicBezTo>
                    <a:pt x="24" y="28"/>
                    <a:pt x="29" y="28"/>
                    <a:pt x="31"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87" name="Freeform 56">
              <a:extLst>
                <a:ext uri="{FF2B5EF4-FFF2-40B4-BE49-F238E27FC236}">
                  <a16:creationId xmlns:a16="http://schemas.microsoft.com/office/drawing/2014/main" id="{AEC9BAA3-E29A-4896-A2B1-95BEA2E27B8A}"/>
                </a:ext>
              </a:extLst>
            </p:cNvPr>
            <p:cNvSpPr>
              <a:spLocks noEditPoints="1"/>
            </p:cNvSpPr>
            <p:nvPr/>
          </p:nvSpPr>
          <p:spPr bwMode="auto">
            <a:xfrm>
              <a:off x="4911725" y="2281238"/>
              <a:ext cx="406400" cy="160338"/>
            </a:xfrm>
            <a:custGeom>
              <a:avLst/>
              <a:gdLst/>
              <a:ahLst/>
              <a:cxnLst>
                <a:cxn ang="0">
                  <a:pos x="206" y="59"/>
                </a:cxn>
                <a:cxn ang="0">
                  <a:pos x="206" y="47"/>
                </a:cxn>
                <a:cxn ang="0">
                  <a:pos x="206" y="37"/>
                </a:cxn>
                <a:cxn ang="0">
                  <a:pos x="209" y="32"/>
                </a:cxn>
                <a:cxn ang="0">
                  <a:pos x="207" y="28"/>
                </a:cxn>
                <a:cxn ang="0">
                  <a:pos x="198" y="24"/>
                </a:cxn>
                <a:cxn ang="0">
                  <a:pos x="195" y="14"/>
                </a:cxn>
                <a:cxn ang="0">
                  <a:pos x="187" y="8"/>
                </a:cxn>
                <a:cxn ang="0">
                  <a:pos x="175" y="8"/>
                </a:cxn>
                <a:cxn ang="0">
                  <a:pos x="154" y="15"/>
                </a:cxn>
                <a:cxn ang="0">
                  <a:pos x="135" y="16"/>
                </a:cxn>
                <a:cxn ang="0">
                  <a:pos x="121" y="11"/>
                </a:cxn>
                <a:cxn ang="0">
                  <a:pos x="111" y="7"/>
                </a:cxn>
                <a:cxn ang="0">
                  <a:pos x="95" y="2"/>
                </a:cxn>
                <a:cxn ang="0">
                  <a:pos x="60" y="13"/>
                </a:cxn>
                <a:cxn ang="0">
                  <a:pos x="36" y="14"/>
                </a:cxn>
                <a:cxn ang="0">
                  <a:pos x="30" y="23"/>
                </a:cxn>
                <a:cxn ang="0">
                  <a:pos x="6" y="25"/>
                </a:cxn>
                <a:cxn ang="0">
                  <a:pos x="4" y="33"/>
                </a:cxn>
                <a:cxn ang="0">
                  <a:pos x="9" y="36"/>
                </a:cxn>
                <a:cxn ang="0">
                  <a:pos x="10" y="45"/>
                </a:cxn>
                <a:cxn ang="0">
                  <a:pos x="10" y="53"/>
                </a:cxn>
                <a:cxn ang="0">
                  <a:pos x="10" y="59"/>
                </a:cxn>
                <a:cxn ang="0">
                  <a:pos x="16" y="65"/>
                </a:cxn>
                <a:cxn ang="0">
                  <a:pos x="23" y="69"/>
                </a:cxn>
                <a:cxn ang="0">
                  <a:pos x="29" y="71"/>
                </a:cxn>
                <a:cxn ang="0">
                  <a:pos x="36" y="78"/>
                </a:cxn>
                <a:cxn ang="0">
                  <a:pos x="50" y="75"/>
                </a:cxn>
                <a:cxn ang="0">
                  <a:pos x="59" y="71"/>
                </a:cxn>
                <a:cxn ang="0">
                  <a:pos x="75" y="80"/>
                </a:cxn>
                <a:cxn ang="0">
                  <a:pos x="86" y="78"/>
                </a:cxn>
                <a:cxn ang="0">
                  <a:pos x="97" y="71"/>
                </a:cxn>
                <a:cxn ang="0">
                  <a:pos x="106" y="74"/>
                </a:cxn>
                <a:cxn ang="0">
                  <a:pos x="114" y="71"/>
                </a:cxn>
                <a:cxn ang="0">
                  <a:pos x="111" y="80"/>
                </a:cxn>
                <a:cxn ang="0">
                  <a:pos x="111" y="84"/>
                </a:cxn>
                <a:cxn ang="0">
                  <a:pos x="118" y="76"/>
                </a:cxn>
                <a:cxn ang="0">
                  <a:pos x="123" y="74"/>
                </a:cxn>
                <a:cxn ang="0">
                  <a:pos x="133" y="74"/>
                </a:cxn>
                <a:cxn ang="0">
                  <a:pos x="140" y="72"/>
                </a:cxn>
                <a:cxn ang="0">
                  <a:pos x="153" y="73"/>
                </a:cxn>
                <a:cxn ang="0">
                  <a:pos x="168" y="68"/>
                </a:cxn>
                <a:cxn ang="0">
                  <a:pos x="180" y="66"/>
                </a:cxn>
                <a:cxn ang="0">
                  <a:pos x="185" y="68"/>
                </a:cxn>
                <a:cxn ang="0">
                  <a:pos x="190" y="64"/>
                </a:cxn>
                <a:cxn ang="0">
                  <a:pos x="200" y="66"/>
                </a:cxn>
                <a:cxn ang="0">
                  <a:pos x="212" y="68"/>
                </a:cxn>
                <a:cxn ang="0">
                  <a:pos x="206" y="59"/>
                </a:cxn>
                <a:cxn ang="0">
                  <a:pos x="19" y="16"/>
                </a:cxn>
                <a:cxn ang="0">
                  <a:pos x="34" y="14"/>
                </a:cxn>
                <a:cxn ang="0">
                  <a:pos x="25" y="8"/>
                </a:cxn>
                <a:cxn ang="0">
                  <a:pos x="22" y="2"/>
                </a:cxn>
                <a:cxn ang="0">
                  <a:pos x="18" y="3"/>
                </a:cxn>
                <a:cxn ang="0">
                  <a:pos x="6" y="3"/>
                </a:cxn>
                <a:cxn ang="0">
                  <a:pos x="7" y="10"/>
                </a:cxn>
                <a:cxn ang="0">
                  <a:pos x="4" y="15"/>
                </a:cxn>
                <a:cxn ang="0">
                  <a:pos x="1" y="19"/>
                </a:cxn>
                <a:cxn ang="0">
                  <a:pos x="8" y="22"/>
                </a:cxn>
                <a:cxn ang="0">
                  <a:pos x="19" y="16"/>
                </a:cxn>
              </a:cxnLst>
              <a:rect l="0" t="0" r="r" b="b"/>
              <a:pathLst>
                <a:path w="212" h="84">
                  <a:moveTo>
                    <a:pt x="206" y="59"/>
                  </a:moveTo>
                  <a:cubicBezTo>
                    <a:pt x="204" y="58"/>
                    <a:pt x="207" y="49"/>
                    <a:pt x="206" y="47"/>
                  </a:cubicBezTo>
                  <a:cubicBezTo>
                    <a:pt x="205" y="45"/>
                    <a:pt x="203" y="37"/>
                    <a:pt x="206" y="37"/>
                  </a:cubicBezTo>
                  <a:cubicBezTo>
                    <a:pt x="208" y="37"/>
                    <a:pt x="206" y="32"/>
                    <a:pt x="209" y="32"/>
                  </a:cubicBezTo>
                  <a:cubicBezTo>
                    <a:pt x="208" y="30"/>
                    <a:pt x="207" y="28"/>
                    <a:pt x="207" y="28"/>
                  </a:cubicBezTo>
                  <a:cubicBezTo>
                    <a:pt x="205" y="26"/>
                    <a:pt x="200" y="29"/>
                    <a:pt x="198" y="24"/>
                  </a:cubicBezTo>
                  <a:cubicBezTo>
                    <a:pt x="196" y="19"/>
                    <a:pt x="198" y="18"/>
                    <a:pt x="195" y="14"/>
                  </a:cubicBezTo>
                  <a:cubicBezTo>
                    <a:pt x="192" y="10"/>
                    <a:pt x="191" y="6"/>
                    <a:pt x="187" y="8"/>
                  </a:cubicBezTo>
                  <a:cubicBezTo>
                    <a:pt x="185" y="9"/>
                    <a:pt x="180" y="9"/>
                    <a:pt x="175" y="8"/>
                  </a:cubicBezTo>
                  <a:cubicBezTo>
                    <a:pt x="170" y="13"/>
                    <a:pt x="158" y="17"/>
                    <a:pt x="154" y="15"/>
                  </a:cubicBezTo>
                  <a:cubicBezTo>
                    <a:pt x="150" y="14"/>
                    <a:pt x="141" y="16"/>
                    <a:pt x="135" y="16"/>
                  </a:cubicBezTo>
                  <a:cubicBezTo>
                    <a:pt x="128" y="16"/>
                    <a:pt x="126" y="11"/>
                    <a:pt x="121" y="11"/>
                  </a:cubicBezTo>
                  <a:cubicBezTo>
                    <a:pt x="116" y="12"/>
                    <a:pt x="116" y="7"/>
                    <a:pt x="111" y="7"/>
                  </a:cubicBezTo>
                  <a:cubicBezTo>
                    <a:pt x="106" y="7"/>
                    <a:pt x="110" y="4"/>
                    <a:pt x="95" y="2"/>
                  </a:cubicBezTo>
                  <a:cubicBezTo>
                    <a:pt x="79" y="0"/>
                    <a:pt x="65" y="9"/>
                    <a:pt x="60" y="13"/>
                  </a:cubicBezTo>
                  <a:cubicBezTo>
                    <a:pt x="55" y="17"/>
                    <a:pt x="37" y="13"/>
                    <a:pt x="36" y="14"/>
                  </a:cubicBezTo>
                  <a:cubicBezTo>
                    <a:pt x="34" y="15"/>
                    <a:pt x="36" y="21"/>
                    <a:pt x="30" y="23"/>
                  </a:cubicBezTo>
                  <a:cubicBezTo>
                    <a:pt x="24" y="25"/>
                    <a:pt x="11" y="23"/>
                    <a:pt x="6" y="25"/>
                  </a:cubicBezTo>
                  <a:cubicBezTo>
                    <a:pt x="2" y="27"/>
                    <a:pt x="0" y="34"/>
                    <a:pt x="4" y="33"/>
                  </a:cubicBezTo>
                  <a:cubicBezTo>
                    <a:pt x="8" y="33"/>
                    <a:pt x="10" y="35"/>
                    <a:pt x="9" y="36"/>
                  </a:cubicBezTo>
                  <a:cubicBezTo>
                    <a:pt x="8" y="38"/>
                    <a:pt x="12" y="43"/>
                    <a:pt x="10" y="45"/>
                  </a:cubicBezTo>
                  <a:cubicBezTo>
                    <a:pt x="8" y="47"/>
                    <a:pt x="7" y="51"/>
                    <a:pt x="10" y="53"/>
                  </a:cubicBezTo>
                  <a:cubicBezTo>
                    <a:pt x="13" y="55"/>
                    <a:pt x="13" y="58"/>
                    <a:pt x="10" y="59"/>
                  </a:cubicBezTo>
                  <a:cubicBezTo>
                    <a:pt x="7" y="59"/>
                    <a:pt x="16" y="63"/>
                    <a:pt x="16" y="65"/>
                  </a:cubicBezTo>
                  <a:cubicBezTo>
                    <a:pt x="16" y="66"/>
                    <a:pt x="23" y="67"/>
                    <a:pt x="23" y="69"/>
                  </a:cubicBezTo>
                  <a:cubicBezTo>
                    <a:pt x="23" y="71"/>
                    <a:pt x="25" y="72"/>
                    <a:pt x="29" y="71"/>
                  </a:cubicBezTo>
                  <a:cubicBezTo>
                    <a:pt x="32" y="70"/>
                    <a:pt x="34" y="75"/>
                    <a:pt x="36" y="78"/>
                  </a:cubicBezTo>
                  <a:cubicBezTo>
                    <a:pt x="38" y="81"/>
                    <a:pt x="50" y="79"/>
                    <a:pt x="50" y="75"/>
                  </a:cubicBezTo>
                  <a:cubicBezTo>
                    <a:pt x="50" y="72"/>
                    <a:pt x="54" y="71"/>
                    <a:pt x="59" y="71"/>
                  </a:cubicBezTo>
                  <a:cubicBezTo>
                    <a:pt x="65" y="72"/>
                    <a:pt x="72" y="79"/>
                    <a:pt x="75" y="80"/>
                  </a:cubicBezTo>
                  <a:cubicBezTo>
                    <a:pt x="77" y="81"/>
                    <a:pt x="83" y="78"/>
                    <a:pt x="86" y="78"/>
                  </a:cubicBezTo>
                  <a:cubicBezTo>
                    <a:pt x="90" y="78"/>
                    <a:pt x="95" y="73"/>
                    <a:pt x="97" y="71"/>
                  </a:cubicBezTo>
                  <a:cubicBezTo>
                    <a:pt x="99" y="70"/>
                    <a:pt x="102" y="75"/>
                    <a:pt x="106" y="74"/>
                  </a:cubicBezTo>
                  <a:cubicBezTo>
                    <a:pt x="109" y="72"/>
                    <a:pt x="112" y="70"/>
                    <a:pt x="114" y="71"/>
                  </a:cubicBezTo>
                  <a:cubicBezTo>
                    <a:pt x="116" y="72"/>
                    <a:pt x="109" y="78"/>
                    <a:pt x="111" y="80"/>
                  </a:cubicBezTo>
                  <a:cubicBezTo>
                    <a:pt x="112" y="81"/>
                    <a:pt x="112" y="83"/>
                    <a:pt x="111" y="84"/>
                  </a:cubicBezTo>
                  <a:cubicBezTo>
                    <a:pt x="118" y="83"/>
                    <a:pt x="118" y="78"/>
                    <a:pt x="118" y="76"/>
                  </a:cubicBezTo>
                  <a:cubicBezTo>
                    <a:pt x="119" y="74"/>
                    <a:pt x="120" y="72"/>
                    <a:pt x="123" y="74"/>
                  </a:cubicBezTo>
                  <a:cubicBezTo>
                    <a:pt x="125" y="75"/>
                    <a:pt x="128" y="76"/>
                    <a:pt x="133" y="74"/>
                  </a:cubicBezTo>
                  <a:cubicBezTo>
                    <a:pt x="138" y="71"/>
                    <a:pt x="138" y="70"/>
                    <a:pt x="140" y="72"/>
                  </a:cubicBezTo>
                  <a:cubicBezTo>
                    <a:pt x="142" y="74"/>
                    <a:pt x="146" y="73"/>
                    <a:pt x="153" y="73"/>
                  </a:cubicBezTo>
                  <a:cubicBezTo>
                    <a:pt x="160" y="73"/>
                    <a:pt x="161" y="68"/>
                    <a:pt x="168" y="68"/>
                  </a:cubicBezTo>
                  <a:cubicBezTo>
                    <a:pt x="175" y="69"/>
                    <a:pt x="180" y="66"/>
                    <a:pt x="180" y="66"/>
                  </a:cubicBezTo>
                  <a:cubicBezTo>
                    <a:pt x="185" y="68"/>
                    <a:pt x="185" y="68"/>
                    <a:pt x="185" y="68"/>
                  </a:cubicBezTo>
                  <a:cubicBezTo>
                    <a:pt x="186" y="66"/>
                    <a:pt x="186" y="64"/>
                    <a:pt x="190" y="64"/>
                  </a:cubicBezTo>
                  <a:cubicBezTo>
                    <a:pt x="195" y="63"/>
                    <a:pt x="197" y="67"/>
                    <a:pt x="200" y="66"/>
                  </a:cubicBezTo>
                  <a:cubicBezTo>
                    <a:pt x="202" y="65"/>
                    <a:pt x="211" y="74"/>
                    <a:pt x="212" y="68"/>
                  </a:cubicBezTo>
                  <a:cubicBezTo>
                    <a:pt x="212" y="66"/>
                    <a:pt x="208" y="59"/>
                    <a:pt x="206" y="59"/>
                  </a:cubicBezTo>
                  <a:close/>
                  <a:moveTo>
                    <a:pt x="19" y="16"/>
                  </a:moveTo>
                  <a:cubicBezTo>
                    <a:pt x="23" y="14"/>
                    <a:pt x="32" y="16"/>
                    <a:pt x="34" y="14"/>
                  </a:cubicBezTo>
                  <a:cubicBezTo>
                    <a:pt x="36" y="12"/>
                    <a:pt x="28" y="10"/>
                    <a:pt x="25" y="8"/>
                  </a:cubicBezTo>
                  <a:cubicBezTo>
                    <a:pt x="24" y="6"/>
                    <a:pt x="23" y="4"/>
                    <a:pt x="22" y="2"/>
                  </a:cubicBezTo>
                  <a:cubicBezTo>
                    <a:pt x="21" y="3"/>
                    <a:pt x="19" y="3"/>
                    <a:pt x="18" y="3"/>
                  </a:cubicBezTo>
                  <a:cubicBezTo>
                    <a:pt x="15" y="1"/>
                    <a:pt x="8" y="2"/>
                    <a:pt x="6" y="3"/>
                  </a:cubicBezTo>
                  <a:cubicBezTo>
                    <a:pt x="5" y="3"/>
                    <a:pt x="7" y="7"/>
                    <a:pt x="7" y="10"/>
                  </a:cubicBezTo>
                  <a:cubicBezTo>
                    <a:pt x="7" y="13"/>
                    <a:pt x="4" y="14"/>
                    <a:pt x="4" y="15"/>
                  </a:cubicBezTo>
                  <a:cubicBezTo>
                    <a:pt x="4" y="17"/>
                    <a:pt x="3" y="18"/>
                    <a:pt x="1" y="19"/>
                  </a:cubicBezTo>
                  <a:cubicBezTo>
                    <a:pt x="4" y="21"/>
                    <a:pt x="6" y="22"/>
                    <a:pt x="8" y="22"/>
                  </a:cubicBezTo>
                  <a:cubicBezTo>
                    <a:pt x="13" y="22"/>
                    <a:pt x="15" y="17"/>
                    <a:pt x="19" y="1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88" name="Freeform 57">
              <a:extLst>
                <a:ext uri="{FF2B5EF4-FFF2-40B4-BE49-F238E27FC236}">
                  <a16:creationId xmlns:a16="http://schemas.microsoft.com/office/drawing/2014/main" id="{B8C6CD5D-7365-47D7-8ABF-B82FB9FE0D1F}"/>
                </a:ext>
              </a:extLst>
            </p:cNvPr>
            <p:cNvSpPr>
              <a:spLocks/>
            </p:cNvSpPr>
            <p:nvPr/>
          </p:nvSpPr>
          <p:spPr bwMode="auto">
            <a:xfrm>
              <a:off x="6043613" y="2443163"/>
              <a:ext cx="50800" cy="47625"/>
            </a:xfrm>
            <a:custGeom>
              <a:avLst/>
              <a:gdLst/>
              <a:ahLst/>
              <a:cxnLst>
                <a:cxn ang="0">
                  <a:pos x="12" y="0"/>
                </a:cxn>
                <a:cxn ang="0">
                  <a:pos x="0" y="8"/>
                </a:cxn>
                <a:cxn ang="0">
                  <a:pos x="1" y="11"/>
                </a:cxn>
                <a:cxn ang="0">
                  <a:pos x="8" y="18"/>
                </a:cxn>
                <a:cxn ang="0">
                  <a:pos x="9" y="25"/>
                </a:cxn>
                <a:cxn ang="0">
                  <a:pos x="14" y="25"/>
                </a:cxn>
                <a:cxn ang="0">
                  <a:pos x="25" y="11"/>
                </a:cxn>
                <a:cxn ang="0">
                  <a:pos x="12" y="0"/>
                </a:cxn>
              </a:cxnLst>
              <a:rect l="0" t="0" r="r" b="b"/>
              <a:pathLst>
                <a:path w="26" h="25">
                  <a:moveTo>
                    <a:pt x="12" y="0"/>
                  </a:moveTo>
                  <a:cubicBezTo>
                    <a:pt x="8" y="0"/>
                    <a:pt x="1" y="4"/>
                    <a:pt x="0" y="8"/>
                  </a:cubicBezTo>
                  <a:cubicBezTo>
                    <a:pt x="0" y="8"/>
                    <a:pt x="1" y="10"/>
                    <a:pt x="1" y="11"/>
                  </a:cubicBezTo>
                  <a:cubicBezTo>
                    <a:pt x="2" y="14"/>
                    <a:pt x="5" y="17"/>
                    <a:pt x="8" y="18"/>
                  </a:cubicBezTo>
                  <a:cubicBezTo>
                    <a:pt x="10" y="19"/>
                    <a:pt x="10" y="22"/>
                    <a:pt x="9" y="25"/>
                  </a:cubicBezTo>
                  <a:cubicBezTo>
                    <a:pt x="11" y="25"/>
                    <a:pt x="13" y="25"/>
                    <a:pt x="14" y="25"/>
                  </a:cubicBezTo>
                  <a:cubicBezTo>
                    <a:pt x="17" y="24"/>
                    <a:pt x="24" y="14"/>
                    <a:pt x="25" y="11"/>
                  </a:cubicBezTo>
                  <a:cubicBezTo>
                    <a:pt x="26" y="8"/>
                    <a:pt x="17" y="1"/>
                    <a:pt x="1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89" name="Freeform 58">
              <a:extLst>
                <a:ext uri="{FF2B5EF4-FFF2-40B4-BE49-F238E27FC236}">
                  <a16:creationId xmlns:a16="http://schemas.microsoft.com/office/drawing/2014/main" id="{790BBD1B-7F16-4563-9063-FD080D81A5FF}"/>
                </a:ext>
              </a:extLst>
            </p:cNvPr>
            <p:cNvSpPr>
              <a:spLocks/>
            </p:cNvSpPr>
            <p:nvPr/>
          </p:nvSpPr>
          <p:spPr bwMode="auto">
            <a:xfrm>
              <a:off x="7016750" y="2263775"/>
              <a:ext cx="147638" cy="141288"/>
            </a:xfrm>
            <a:custGeom>
              <a:avLst/>
              <a:gdLst/>
              <a:ahLst/>
              <a:cxnLst>
                <a:cxn ang="0">
                  <a:pos x="74" y="4"/>
                </a:cxn>
                <a:cxn ang="0">
                  <a:pos x="65" y="0"/>
                </a:cxn>
                <a:cxn ang="0">
                  <a:pos x="58" y="9"/>
                </a:cxn>
                <a:cxn ang="0">
                  <a:pos x="50" y="15"/>
                </a:cxn>
                <a:cxn ang="0">
                  <a:pos x="46" y="19"/>
                </a:cxn>
                <a:cxn ang="0">
                  <a:pos x="38" y="21"/>
                </a:cxn>
                <a:cxn ang="0">
                  <a:pos x="31" y="18"/>
                </a:cxn>
                <a:cxn ang="0">
                  <a:pos x="24" y="26"/>
                </a:cxn>
                <a:cxn ang="0">
                  <a:pos x="3" y="38"/>
                </a:cxn>
                <a:cxn ang="0">
                  <a:pos x="0" y="43"/>
                </a:cxn>
                <a:cxn ang="0">
                  <a:pos x="13" y="49"/>
                </a:cxn>
                <a:cxn ang="0">
                  <a:pos x="6" y="62"/>
                </a:cxn>
                <a:cxn ang="0">
                  <a:pos x="8" y="68"/>
                </a:cxn>
                <a:cxn ang="0">
                  <a:pos x="14" y="71"/>
                </a:cxn>
                <a:cxn ang="0">
                  <a:pos x="22" y="70"/>
                </a:cxn>
                <a:cxn ang="0">
                  <a:pos x="25" y="71"/>
                </a:cxn>
                <a:cxn ang="0">
                  <a:pos x="31" y="66"/>
                </a:cxn>
                <a:cxn ang="0">
                  <a:pos x="42" y="64"/>
                </a:cxn>
                <a:cxn ang="0">
                  <a:pos x="48" y="62"/>
                </a:cxn>
                <a:cxn ang="0">
                  <a:pos x="38" y="52"/>
                </a:cxn>
                <a:cxn ang="0">
                  <a:pos x="41" y="42"/>
                </a:cxn>
                <a:cxn ang="0">
                  <a:pos x="61" y="30"/>
                </a:cxn>
                <a:cxn ang="0">
                  <a:pos x="65" y="17"/>
                </a:cxn>
                <a:cxn ang="0">
                  <a:pos x="77" y="4"/>
                </a:cxn>
                <a:cxn ang="0">
                  <a:pos x="74" y="4"/>
                </a:cxn>
              </a:cxnLst>
              <a:rect l="0" t="0" r="r" b="b"/>
              <a:pathLst>
                <a:path w="77" h="74">
                  <a:moveTo>
                    <a:pt x="74" y="4"/>
                  </a:moveTo>
                  <a:cubicBezTo>
                    <a:pt x="70" y="5"/>
                    <a:pt x="68" y="0"/>
                    <a:pt x="65" y="0"/>
                  </a:cubicBezTo>
                  <a:cubicBezTo>
                    <a:pt x="61" y="0"/>
                    <a:pt x="62" y="9"/>
                    <a:pt x="58" y="9"/>
                  </a:cubicBezTo>
                  <a:cubicBezTo>
                    <a:pt x="54" y="9"/>
                    <a:pt x="55" y="14"/>
                    <a:pt x="50" y="15"/>
                  </a:cubicBezTo>
                  <a:cubicBezTo>
                    <a:pt x="45" y="16"/>
                    <a:pt x="43" y="16"/>
                    <a:pt x="46" y="19"/>
                  </a:cubicBezTo>
                  <a:cubicBezTo>
                    <a:pt x="48" y="23"/>
                    <a:pt x="43" y="21"/>
                    <a:pt x="38" y="21"/>
                  </a:cubicBezTo>
                  <a:cubicBezTo>
                    <a:pt x="34" y="21"/>
                    <a:pt x="34" y="18"/>
                    <a:pt x="31" y="18"/>
                  </a:cubicBezTo>
                  <a:cubicBezTo>
                    <a:pt x="28" y="18"/>
                    <a:pt x="26" y="24"/>
                    <a:pt x="24" y="26"/>
                  </a:cubicBezTo>
                  <a:cubicBezTo>
                    <a:pt x="22" y="29"/>
                    <a:pt x="7" y="36"/>
                    <a:pt x="3" y="38"/>
                  </a:cubicBezTo>
                  <a:cubicBezTo>
                    <a:pt x="2" y="39"/>
                    <a:pt x="1" y="41"/>
                    <a:pt x="0" y="43"/>
                  </a:cubicBezTo>
                  <a:cubicBezTo>
                    <a:pt x="5" y="43"/>
                    <a:pt x="10" y="46"/>
                    <a:pt x="13" y="49"/>
                  </a:cubicBezTo>
                  <a:cubicBezTo>
                    <a:pt x="16" y="53"/>
                    <a:pt x="9" y="58"/>
                    <a:pt x="6" y="62"/>
                  </a:cubicBezTo>
                  <a:cubicBezTo>
                    <a:pt x="3" y="65"/>
                    <a:pt x="8" y="65"/>
                    <a:pt x="8" y="68"/>
                  </a:cubicBezTo>
                  <a:cubicBezTo>
                    <a:pt x="8" y="71"/>
                    <a:pt x="12" y="74"/>
                    <a:pt x="14" y="71"/>
                  </a:cubicBezTo>
                  <a:cubicBezTo>
                    <a:pt x="15" y="69"/>
                    <a:pt x="18" y="70"/>
                    <a:pt x="22" y="70"/>
                  </a:cubicBezTo>
                  <a:cubicBezTo>
                    <a:pt x="24" y="70"/>
                    <a:pt x="24" y="70"/>
                    <a:pt x="25" y="71"/>
                  </a:cubicBezTo>
                  <a:cubicBezTo>
                    <a:pt x="27" y="69"/>
                    <a:pt x="30" y="67"/>
                    <a:pt x="31" y="66"/>
                  </a:cubicBezTo>
                  <a:cubicBezTo>
                    <a:pt x="33" y="64"/>
                    <a:pt x="38" y="64"/>
                    <a:pt x="42" y="64"/>
                  </a:cubicBezTo>
                  <a:cubicBezTo>
                    <a:pt x="44" y="64"/>
                    <a:pt x="46" y="63"/>
                    <a:pt x="48" y="62"/>
                  </a:cubicBezTo>
                  <a:cubicBezTo>
                    <a:pt x="43" y="57"/>
                    <a:pt x="39" y="53"/>
                    <a:pt x="38" y="52"/>
                  </a:cubicBezTo>
                  <a:cubicBezTo>
                    <a:pt x="34" y="50"/>
                    <a:pt x="36" y="43"/>
                    <a:pt x="41" y="42"/>
                  </a:cubicBezTo>
                  <a:cubicBezTo>
                    <a:pt x="46" y="41"/>
                    <a:pt x="57" y="32"/>
                    <a:pt x="61" y="30"/>
                  </a:cubicBezTo>
                  <a:cubicBezTo>
                    <a:pt x="64" y="28"/>
                    <a:pt x="62" y="22"/>
                    <a:pt x="65" y="17"/>
                  </a:cubicBezTo>
                  <a:cubicBezTo>
                    <a:pt x="66" y="14"/>
                    <a:pt x="72" y="9"/>
                    <a:pt x="77" y="4"/>
                  </a:cubicBezTo>
                  <a:cubicBezTo>
                    <a:pt x="76" y="4"/>
                    <a:pt x="75" y="4"/>
                    <a:pt x="74" y="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90" name="Freeform 59">
              <a:extLst>
                <a:ext uri="{FF2B5EF4-FFF2-40B4-BE49-F238E27FC236}">
                  <a16:creationId xmlns:a16="http://schemas.microsoft.com/office/drawing/2014/main" id="{B1B44C5C-CAE2-4338-B3AE-F81A313D29CF}"/>
                </a:ext>
              </a:extLst>
            </p:cNvPr>
            <p:cNvSpPr>
              <a:spLocks/>
            </p:cNvSpPr>
            <p:nvPr/>
          </p:nvSpPr>
          <p:spPr bwMode="auto">
            <a:xfrm>
              <a:off x="6088063" y="2579688"/>
              <a:ext cx="166688" cy="95250"/>
            </a:xfrm>
            <a:custGeom>
              <a:avLst/>
              <a:gdLst/>
              <a:ahLst/>
              <a:cxnLst>
                <a:cxn ang="0">
                  <a:pos x="85" y="32"/>
                </a:cxn>
                <a:cxn ang="0">
                  <a:pos x="83" y="32"/>
                </a:cxn>
                <a:cxn ang="0">
                  <a:pos x="68" y="29"/>
                </a:cxn>
                <a:cxn ang="0">
                  <a:pos x="46" y="20"/>
                </a:cxn>
                <a:cxn ang="0">
                  <a:pos x="23" y="3"/>
                </a:cxn>
                <a:cxn ang="0">
                  <a:pos x="14" y="2"/>
                </a:cxn>
                <a:cxn ang="0">
                  <a:pos x="7" y="4"/>
                </a:cxn>
                <a:cxn ang="0">
                  <a:pos x="2" y="10"/>
                </a:cxn>
                <a:cxn ang="0">
                  <a:pos x="0" y="19"/>
                </a:cxn>
                <a:cxn ang="0">
                  <a:pos x="6" y="23"/>
                </a:cxn>
                <a:cxn ang="0">
                  <a:pos x="15" y="27"/>
                </a:cxn>
                <a:cxn ang="0">
                  <a:pos x="23" y="32"/>
                </a:cxn>
                <a:cxn ang="0">
                  <a:pos x="33" y="37"/>
                </a:cxn>
                <a:cxn ang="0">
                  <a:pos x="43" y="35"/>
                </a:cxn>
                <a:cxn ang="0">
                  <a:pos x="50" y="42"/>
                </a:cxn>
                <a:cxn ang="0">
                  <a:pos x="64" y="47"/>
                </a:cxn>
                <a:cxn ang="0">
                  <a:pos x="84" y="46"/>
                </a:cxn>
                <a:cxn ang="0">
                  <a:pos x="84" y="34"/>
                </a:cxn>
                <a:cxn ang="0">
                  <a:pos x="85" y="32"/>
                </a:cxn>
              </a:cxnLst>
              <a:rect l="0" t="0" r="r" b="b"/>
              <a:pathLst>
                <a:path w="87" h="50">
                  <a:moveTo>
                    <a:pt x="85" y="32"/>
                  </a:moveTo>
                  <a:cubicBezTo>
                    <a:pt x="84" y="32"/>
                    <a:pt x="84" y="31"/>
                    <a:pt x="83" y="32"/>
                  </a:cubicBezTo>
                  <a:cubicBezTo>
                    <a:pt x="76" y="32"/>
                    <a:pt x="72" y="29"/>
                    <a:pt x="68" y="29"/>
                  </a:cubicBezTo>
                  <a:cubicBezTo>
                    <a:pt x="64" y="29"/>
                    <a:pt x="51" y="24"/>
                    <a:pt x="46" y="20"/>
                  </a:cubicBezTo>
                  <a:cubicBezTo>
                    <a:pt x="41" y="16"/>
                    <a:pt x="27" y="7"/>
                    <a:pt x="23" y="3"/>
                  </a:cubicBezTo>
                  <a:cubicBezTo>
                    <a:pt x="20" y="0"/>
                    <a:pt x="15" y="0"/>
                    <a:pt x="14" y="2"/>
                  </a:cubicBezTo>
                  <a:cubicBezTo>
                    <a:pt x="14" y="3"/>
                    <a:pt x="11" y="3"/>
                    <a:pt x="7" y="4"/>
                  </a:cubicBezTo>
                  <a:cubicBezTo>
                    <a:pt x="6" y="5"/>
                    <a:pt x="2" y="8"/>
                    <a:pt x="2" y="10"/>
                  </a:cubicBezTo>
                  <a:cubicBezTo>
                    <a:pt x="2" y="13"/>
                    <a:pt x="0" y="16"/>
                    <a:pt x="0" y="19"/>
                  </a:cubicBezTo>
                  <a:cubicBezTo>
                    <a:pt x="0" y="21"/>
                    <a:pt x="5" y="21"/>
                    <a:pt x="6" y="23"/>
                  </a:cubicBezTo>
                  <a:cubicBezTo>
                    <a:pt x="7" y="25"/>
                    <a:pt x="15" y="26"/>
                    <a:pt x="15" y="27"/>
                  </a:cubicBezTo>
                  <a:cubicBezTo>
                    <a:pt x="15" y="29"/>
                    <a:pt x="20" y="31"/>
                    <a:pt x="23" y="32"/>
                  </a:cubicBezTo>
                  <a:cubicBezTo>
                    <a:pt x="27" y="32"/>
                    <a:pt x="31" y="36"/>
                    <a:pt x="33" y="37"/>
                  </a:cubicBezTo>
                  <a:cubicBezTo>
                    <a:pt x="35" y="39"/>
                    <a:pt x="41" y="35"/>
                    <a:pt x="43" y="35"/>
                  </a:cubicBezTo>
                  <a:cubicBezTo>
                    <a:pt x="46" y="35"/>
                    <a:pt x="49" y="39"/>
                    <a:pt x="50" y="42"/>
                  </a:cubicBezTo>
                  <a:cubicBezTo>
                    <a:pt x="50" y="44"/>
                    <a:pt x="62" y="45"/>
                    <a:pt x="64" y="47"/>
                  </a:cubicBezTo>
                  <a:cubicBezTo>
                    <a:pt x="67" y="50"/>
                    <a:pt x="81" y="48"/>
                    <a:pt x="84" y="46"/>
                  </a:cubicBezTo>
                  <a:cubicBezTo>
                    <a:pt x="87" y="43"/>
                    <a:pt x="84" y="38"/>
                    <a:pt x="84" y="34"/>
                  </a:cubicBezTo>
                  <a:cubicBezTo>
                    <a:pt x="84" y="33"/>
                    <a:pt x="85" y="32"/>
                    <a:pt x="85" y="3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91" name="Freeform 60">
              <a:extLst>
                <a:ext uri="{FF2B5EF4-FFF2-40B4-BE49-F238E27FC236}">
                  <a16:creationId xmlns:a16="http://schemas.microsoft.com/office/drawing/2014/main" id="{3C67603E-C5B3-49A9-A5AF-E73A43D5016F}"/>
                </a:ext>
              </a:extLst>
            </p:cNvPr>
            <p:cNvSpPr>
              <a:spLocks/>
            </p:cNvSpPr>
            <p:nvPr/>
          </p:nvSpPr>
          <p:spPr bwMode="auto">
            <a:xfrm>
              <a:off x="6329363" y="2622550"/>
              <a:ext cx="182563" cy="407988"/>
            </a:xfrm>
            <a:custGeom>
              <a:avLst/>
              <a:gdLst/>
              <a:ahLst/>
              <a:cxnLst>
                <a:cxn ang="0">
                  <a:pos x="78" y="193"/>
                </a:cxn>
                <a:cxn ang="0">
                  <a:pos x="74" y="185"/>
                </a:cxn>
                <a:cxn ang="0">
                  <a:pos x="70" y="171"/>
                </a:cxn>
                <a:cxn ang="0">
                  <a:pos x="66" y="159"/>
                </a:cxn>
                <a:cxn ang="0">
                  <a:pos x="67" y="151"/>
                </a:cxn>
                <a:cxn ang="0">
                  <a:pos x="68" y="146"/>
                </a:cxn>
                <a:cxn ang="0">
                  <a:pos x="66" y="138"/>
                </a:cxn>
                <a:cxn ang="0">
                  <a:pos x="57" y="128"/>
                </a:cxn>
                <a:cxn ang="0">
                  <a:pos x="59" y="110"/>
                </a:cxn>
                <a:cxn ang="0">
                  <a:pos x="66" y="106"/>
                </a:cxn>
                <a:cxn ang="0">
                  <a:pos x="74" y="104"/>
                </a:cxn>
                <a:cxn ang="0">
                  <a:pos x="84" y="98"/>
                </a:cxn>
                <a:cxn ang="0">
                  <a:pos x="90" y="93"/>
                </a:cxn>
                <a:cxn ang="0">
                  <a:pos x="96" y="84"/>
                </a:cxn>
                <a:cxn ang="0">
                  <a:pos x="96" y="84"/>
                </a:cxn>
                <a:cxn ang="0">
                  <a:pos x="91" y="85"/>
                </a:cxn>
                <a:cxn ang="0">
                  <a:pos x="84" y="81"/>
                </a:cxn>
                <a:cxn ang="0">
                  <a:pos x="78" y="78"/>
                </a:cxn>
                <a:cxn ang="0">
                  <a:pos x="78" y="71"/>
                </a:cxn>
                <a:cxn ang="0">
                  <a:pos x="74" y="66"/>
                </a:cxn>
                <a:cxn ang="0">
                  <a:pos x="70" y="56"/>
                </a:cxn>
                <a:cxn ang="0">
                  <a:pos x="60" y="54"/>
                </a:cxn>
                <a:cxn ang="0">
                  <a:pos x="58" y="49"/>
                </a:cxn>
                <a:cxn ang="0">
                  <a:pos x="67" y="33"/>
                </a:cxn>
                <a:cxn ang="0">
                  <a:pos x="70" y="17"/>
                </a:cxn>
                <a:cxn ang="0">
                  <a:pos x="65" y="11"/>
                </a:cxn>
                <a:cxn ang="0">
                  <a:pos x="63" y="5"/>
                </a:cxn>
                <a:cxn ang="0">
                  <a:pos x="55" y="2"/>
                </a:cxn>
                <a:cxn ang="0">
                  <a:pos x="53" y="3"/>
                </a:cxn>
                <a:cxn ang="0">
                  <a:pos x="54" y="3"/>
                </a:cxn>
                <a:cxn ang="0">
                  <a:pos x="51" y="8"/>
                </a:cxn>
                <a:cxn ang="0">
                  <a:pos x="52" y="16"/>
                </a:cxn>
                <a:cxn ang="0">
                  <a:pos x="47" y="16"/>
                </a:cxn>
                <a:cxn ang="0">
                  <a:pos x="38" y="20"/>
                </a:cxn>
                <a:cxn ang="0">
                  <a:pos x="30" y="28"/>
                </a:cxn>
                <a:cxn ang="0">
                  <a:pos x="27" y="42"/>
                </a:cxn>
                <a:cxn ang="0">
                  <a:pos x="23" y="56"/>
                </a:cxn>
                <a:cxn ang="0">
                  <a:pos x="14" y="56"/>
                </a:cxn>
                <a:cxn ang="0">
                  <a:pos x="12" y="67"/>
                </a:cxn>
                <a:cxn ang="0">
                  <a:pos x="9" y="79"/>
                </a:cxn>
                <a:cxn ang="0">
                  <a:pos x="4" y="87"/>
                </a:cxn>
                <a:cxn ang="0">
                  <a:pos x="0" y="91"/>
                </a:cxn>
                <a:cxn ang="0">
                  <a:pos x="10" y="102"/>
                </a:cxn>
                <a:cxn ang="0">
                  <a:pos x="23" y="125"/>
                </a:cxn>
                <a:cxn ang="0">
                  <a:pos x="22" y="143"/>
                </a:cxn>
                <a:cxn ang="0">
                  <a:pos x="26" y="149"/>
                </a:cxn>
                <a:cxn ang="0">
                  <a:pos x="37" y="148"/>
                </a:cxn>
                <a:cxn ang="0">
                  <a:pos x="47" y="136"/>
                </a:cxn>
                <a:cxn ang="0">
                  <a:pos x="53" y="141"/>
                </a:cxn>
                <a:cxn ang="0">
                  <a:pos x="57" y="153"/>
                </a:cxn>
                <a:cxn ang="0">
                  <a:pos x="63" y="178"/>
                </a:cxn>
                <a:cxn ang="0">
                  <a:pos x="67" y="195"/>
                </a:cxn>
                <a:cxn ang="0">
                  <a:pos x="69" y="209"/>
                </a:cxn>
                <a:cxn ang="0">
                  <a:pos x="68" y="212"/>
                </a:cxn>
                <a:cxn ang="0">
                  <a:pos x="78" y="193"/>
                </a:cxn>
              </a:cxnLst>
              <a:rect l="0" t="0" r="r" b="b"/>
              <a:pathLst>
                <a:path w="96" h="213">
                  <a:moveTo>
                    <a:pt x="78" y="193"/>
                  </a:moveTo>
                  <a:cubicBezTo>
                    <a:pt x="78" y="189"/>
                    <a:pt x="74" y="188"/>
                    <a:pt x="74" y="185"/>
                  </a:cubicBezTo>
                  <a:cubicBezTo>
                    <a:pt x="74" y="181"/>
                    <a:pt x="74" y="175"/>
                    <a:pt x="70" y="171"/>
                  </a:cubicBezTo>
                  <a:cubicBezTo>
                    <a:pt x="65" y="167"/>
                    <a:pt x="63" y="161"/>
                    <a:pt x="66" y="159"/>
                  </a:cubicBezTo>
                  <a:cubicBezTo>
                    <a:pt x="68" y="157"/>
                    <a:pt x="66" y="150"/>
                    <a:pt x="67" y="151"/>
                  </a:cubicBezTo>
                  <a:cubicBezTo>
                    <a:pt x="69" y="151"/>
                    <a:pt x="71" y="147"/>
                    <a:pt x="68" y="146"/>
                  </a:cubicBezTo>
                  <a:cubicBezTo>
                    <a:pt x="65" y="144"/>
                    <a:pt x="68" y="139"/>
                    <a:pt x="66" y="138"/>
                  </a:cubicBezTo>
                  <a:cubicBezTo>
                    <a:pt x="63" y="137"/>
                    <a:pt x="57" y="130"/>
                    <a:pt x="57" y="128"/>
                  </a:cubicBezTo>
                  <a:cubicBezTo>
                    <a:pt x="57" y="126"/>
                    <a:pt x="59" y="113"/>
                    <a:pt x="59" y="110"/>
                  </a:cubicBezTo>
                  <a:cubicBezTo>
                    <a:pt x="60" y="107"/>
                    <a:pt x="64" y="106"/>
                    <a:pt x="66" y="106"/>
                  </a:cubicBezTo>
                  <a:cubicBezTo>
                    <a:pt x="67" y="106"/>
                    <a:pt x="72" y="107"/>
                    <a:pt x="74" y="104"/>
                  </a:cubicBezTo>
                  <a:cubicBezTo>
                    <a:pt x="76" y="101"/>
                    <a:pt x="83" y="100"/>
                    <a:pt x="84" y="98"/>
                  </a:cubicBezTo>
                  <a:cubicBezTo>
                    <a:pt x="85" y="96"/>
                    <a:pt x="90" y="96"/>
                    <a:pt x="90" y="93"/>
                  </a:cubicBezTo>
                  <a:cubicBezTo>
                    <a:pt x="90" y="90"/>
                    <a:pt x="96" y="84"/>
                    <a:pt x="96" y="84"/>
                  </a:cubicBezTo>
                  <a:cubicBezTo>
                    <a:pt x="96" y="84"/>
                    <a:pt x="96" y="84"/>
                    <a:pt x="96" y="84"/>
                  </a:cubicBezTo>
                  <a:cubicBezTo>
                    <a:pt x="96" y="83"/>
                    <a:pt x="94" y="84"/>
                    <a:pt x="91" y="85"/>
                  </a:cubicBezTo>
                  <a:cubicBezTo>
                    <a:pt x="86" y="87"/>
                    <a:pt x="84" y="84"/>
                    <a:pt x="84" y="81"/>
                  </a:cubicBezTo>
                  <a:cubicBezTo>
                    <a:pt x="85" y="78"/>
                    <a:pt x="81" y="78"/>
                    <a:pt x="78" y="78"/>
                  </a:cubicBezTo>
                  <a:cubicBezTo>
                    <a:pt x="75" y="78"/>
                    <a:pt x="77" y="74"/>
                    <a:pt x="78" y="71"/>
                  </a:cubicBezTo>
                  <a:cubicBezTo>
                    <a:pt x="79" y="68"/>
                    <a:pt x="77" y="66"/>
                    <a:pt x="74" y="66"/>
                  </a:cubicBezTo>
                  <a:cubicBezTo>
                    <a:pt x="70" y="65"/>
                    <a:pt x="69" y="58"/>
                    <a:pt x="70" y="56"/>
                  </a:cubicBezTo>
                  <a:cubicBezTo>
                    <a:pt x="71" y="54"/>
                    <a:pt x="63" y="53"/>
                    <a:pt x="60" y="54"/>
                  </a:cubicBezTo>
                  <a:cubicBezTo>
                    <a:pt x="56" y="56"/>
                    <a:pt x="59" y="51"/>
                    <a:pt x="58" y="49"/>
                  </a:cubicBezTo>
                  <a:cubicBezTo>
                    <a:pt x="57" y="46"/>
                    <a:pt x="62" y="38"/>
                    <a:pt x="67" y="33"/>
                  </a:cubicBezTo>
                  <a:cubicBezTo>
                    <a:pt x="72" y="28"/>
                    <a:pt x="70" y="22"/>
                    <a:pt x="70" y="17"/>
                  </a:cubicBezTo>
                  <a:cubicBezTo>
                    <a:pt x="70" y="11"/>
                    <a:pt x="68" y="11"/>
                    <a:pt x="65" y="11"/>
                  </a:cubicBezTo>
                  <a:cubicBezTo>
                    <a:pt x="63" y="11"/>
                    <a:pt x="63" y="8"/>
                    <a:pt x="63" y="5"/>
                  </a:cubicBezTo>
                  <a:cubicBezTo>
                    <a:pt x="63" y="2"/>
                    <a:pt x="58" y="0"/>
                    <a:pt x="55" y="2"/>
                  </a:cubicBezTo>
                  <a:cubicBezTo>
                    <a:pt x="55" y="2"/>
                    <a:pt x="54" y="2"/>
                    <a:pt x="53" y="3"/>
                  </a:cubicBezTo>
                  <a:cubicBezTo>
                    <a:pt x="54" y="3"/>
                    <a:pt x="54" y="3"/>
                    <a:pt x="54" y="3"/>
                  </a:cubicBezTo>
                  <a:cubicBezTo>
                    <a:pt x="54" y="3"/>
                    <a:pt x="53" y="7"/>
                    <a:pt x="51" y="8"/>
                  </a:cubicBezTo>
                  <a:cubicBezTo>
                    <a:pt x="49" y="9"/>
                    <a:pt x="49" y="12"/>
                    <a:pt x="52" y="16"/>
                  </a:cubicBezTo>
                  <a:cubicBezTo>
                    <a:pt x="55" y="20"/>
                    <a:pt x="48" y="18"/>
                    <a:pt x="47" y="16"/>
                  </a:cubicBezTo>
                  <a:cubicBezTo>
                    <a:pt x="46" y="13"/>
                    <a:pt x="41" y="17"/>
                    <a:pt x="38" y="20"/>
                  </a:cubicBezTo>
                  <a:cubicBezTo>
                    <a:pt x="35" y="22"/>
                    <a:pt x="30" y="24"/>
                    <a:pt x="30" y="28"/>
                  </a:cubicBezTo>
                  <a:cubicBezTo>
                    <a:pt x="30" y="33"/>
                    <a:pt x="26" y="38"/>
                    <a:pt x="27" y="42"/>
                  </a:cubicBezTo>
                  <a:cubicBezTo>
                    <a:pt x="28" y="46"/>
                    <a:pt x="23" y="54"/>
                    <a:pt x="23" y="56"/>
                  </a:cubicBezTo>
                  <a:cubicBezTo>
                    <a:pt x="23" y="58"/>
                    <a:pt x="15" y="56"/>
                    <a:pt x="14" y="56"/>
                  </a:cubicBezTo>
                  <a:cubicBezTo>
                    <a:pt x="13" y="56"/>
                    <a:pt x="14" y="64"/>
                    <a:pt x="12" y="67"/>
                  </a:cubicBezTo>
                  <a:cubicBezTo>
                    <a:pt x="10" y="69"/>
                    <a:pt x="11" y="79"/>
                    <a:pt x="9" y="79"/>
                  </a:cubicBezTo>
                  <a:cubicBezTo>
                    <a:pt x="6" y="79"/>
                    <a:pt x="4" y="87"/>
                    <a:pt x="4" y="87"/>
                  </a:cubicBezTo>
                  <a:cubicBezTo>
                    <a:pt x="4" y="87"/>
                    <a:pt x="2" y="89"/>
                    <a:pt x="0" y="91"/>
                  </a:cubicBezTo>
                  <a:cubicBezTo>
                    <a:pt x="2" y="95"/>
                    <a:pt x="6" y="100"/>
                    <a:pt x="10" y="102"/>
                  </a:cubicBezTo>
                  <a:cubicBezTo>
                    <a:pt x="17" y="104"/>
                    <a:pt x="21" y="118"/>
                    <a:pt x="23" y="125"/>
                  </a:cubicBezTo>
                  <a:cubicBezTo>
                    <a:pt x="25" y="132"/>
                    <a:pt x="24" y="139"/>
                    <a:pt x="22" y="143"/>
                  </a:cubicBezTo>
                  <a:cubicBezTo>
                    <a:pt x="19" y="147"/>
                    <a:pt x="22" y="147"/>
                    <a:pt x="26" y="149"/>
                  </a:cubicBezTo>
                  <a:cubicBezTo>
                    <a:pt x="30" y="151"/>
                    <a:pt x="34" y="152"/>
                    <a:pt x="37" y="148"/>
                  </a:cubicBezTo>
                  <a:cubicBezTo>
                    <a:pt x="40" y="144"/>
                    <a:pt x="46" y="141"/>
                    <a:pt x="47" y="136"/>
                  </a:cubicBezTo>
                  <a:cubicBezTo>
                    <a:pt x="48" y="132"/>
                    <a:pt x="50" y="138"/>
                    <a:pt x="53" y="141"/>
                  </a:cubicBezTo>
                  <a:cubicBezTo>
                    <a:pt x="55" y="143"/>
                    <a:pt x="57" y="148"/>
                    <a:pt x="57" y="153"/>
                  </a:cubicBezTo>
                  <a:cubicBezTo>
                    <a:pt x="58" y="159"/>
                    <a:pt x="58" y="173"/>
                    <a:pt x="63" y="178"/>
                  </a:cubicBezTo>
                  <a:cubicBezTo>
                    <a:pt x="68" y="182"/>
                    <a:pt x="69" y="192"/>
                    <a:pt x="67" y="195"/>
                  </a:cubicBezTo>
                  <a:cubicBezTo>
                    <a:pt x="66" y="199"/>
                    <a:pt x="70" y="205"/>
                    <a:pt x="69" y="209"/>
                  </a:cubicBezTo>
                  <a:cubicBezTo>
                    <a:pt x="68" y="209"/>
                    <a:pt x="68" y="211"/>
                    <a:pt x="68" y="212"/>
                  </a:cubicBezTo>
                  <a:cubicBezTo>
                    <a:pt x="72" y="213"/>
                    <a:pt x="78" y="193"/>
                    <a:pt x="78" y="1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92" name="Freeform 61">
              <a:extLst>
                <a:ext uri="{FF2B5EF4-FFF2-40B4-BE49-F238E27FC236}">
                  <a16:creationId xmlns:a16="http://schemas.microsoft.com/office/drawing/2014/main" id="{90AE1FC5-A8B3-411C-BC5C-7FA8E06B7D02}"/>
                </a:ext>
              </a:extLst>
            </p:cNvPr>
            <p:cNvSpPr>
              <a:spLocks/>
            </p:cNvSpPr>
            <p:nvPr/>
          </p:nvSpPr>
          <p:spPr bwMode="auto">
            <a:xfrm>
              <a:off x="6265863" y="2628900"/>
              <a:ext cx="65088" cy="39688"/>
            </a:xfrm>
            <a:custGeom>
              <a:avLst/>
              <a:gdLst/>
              <a:ahLst/>
              <a:cxnLst>
                <a:cxn ang="0">
                  <a:pos x="33" y="7"/>
                </a:cxn>
                <a:cxn ang="0">
                  <a:pos x="20" y="3"/>
                </a:cxn>
                <a:cxn ang="0">
                  <a:pos x="11" y="2"/>
                </a:cxn>
                <a:cxn ang="0">
                  <a:pos x="3" y="9"/>
                </a:cxn>
                <a:cxn ang="0">
                  <a:pos x="0" y="14"/>
                </a:cxn>
                <a:cxn ang="0">
                  <a:pos x="3" y="16"/>
                </a:cxn>
                <a:cxn ang="0">
                  <a:pos x="11" y="18"/>
                </a:cxn>
                <a:cxn ang="0">
                  <a:pos x="21" y="19"/>
                </a:cxn>
                <a:cxn ang="0">
                  <a:pos x="32" y="17"/>
                </a:cxn>
                <a:cxn ang="0">
                  <a:pos x="31" y="8"/>
                </a:cxn>
                <a:cxn ang="0">
                  <a:pos x="33" y="7"/>
                </a:cxn>
              </a:cxnLst>
              <a:rect l="0" t="0" r="r" b="b"/>
              <a:pathLst>
                <a:path w="34" h="21">
                  <a:moveTo>
                    <a:pt x="33" y="7"/>
                  </a:moveTo>
                  <a:cubicBezTo>
                    <a:pt x="26" y="1"/>
                    <a:pt x="24" y="6"/>
                    <a:pt x="20" y="3"/>
                  </a:cubicBezTo>
                  <a:cubicBezTo>
                    <a:pt x="15" y="1"/>
                    <a:pt x="13" y="0"/>
                    <a:pt x="11" y="2"/>
                  </a:cubicBezTo>
                  <a:cubicBezTo>
                    <a:pt x="8" y="4"/>
                    <a:pt x="5" y="3"/>
                    <a:pt x="3" y="9"/>
                  </a:cubicBezTo>
                  <a:cubicBezTo>
                    <a:pt x="2" y="11"/>
                    <a:pt x="1" y="12"/>
                    <a:pt x="0" y="14"/>
                  </a:cubicBezTo>
                  <a:cubicBezTo>
                    <a:pt x="1" y="15"/>
                    <a:pt x="2" y="16"/>
                    <a:pt x="3" y="16"/>
                  </a:cubicBezTo>
                  <a:cubicBezTo>
                    <a:pt x="5" y="16"/>
                    <a:pt x="7" y="19"/>
                    <a:pt x="11" y="18"/>
                  </a:cubicBezTo>
                  <a:cubicBezTo>
                    <a:pt x="14" y="17"/>
                    <a:pt x="16" y="20"/>
                    <a:pt x="21" y="19"/>
                  </a:cubicBezTo>
                  <a:cubicBezTo>
                    <a:pt x="26" y="17"/>
                    <a:pt x="31" y="21"/>
                    <a:pt x="32" y="17"/>
                  </a:cubicBezTo>
                  <a:cubicBezTo>
                    <a:pt x="34" y="14"/>
                    <a:pt x="31" y="8"/>
                    <a:pt x="31" y="8"/>
                  </a:cubicBezTo>
                  <a:cubicBezTo>
                    <a:pt x="31" y="8"/>
                    <a:pt x="32" y="7"/>
                    <a:pt x="33"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93" name="Freeform 62">
              <a:extLst>
                <a:ext uri="{FF2B5EF4-FFF2-40B4-BE49-F238E27FC236}">
                  <a16:creationId xmlns:a16="http://schemas.microsoft.com/office/drawing/2014/main" id="{0174BE6B-180A-4F43-944C-B84FD565761F}"/>
                </a:ext>
              </a:extLst>
            </p:cNvPr>
            <p:cNvSpPr>
              <a:spLocks/>
            </p:cNvSpPr>
            <p:nvPr/>
          </p:nvSpPr>
          <p:spPr bwMode="auto">
            <a:xfrm>
              <a:off x="6535738" y="2741613"/>
              <a:ext cx="160338" cy="331788"/>
            </a:xfrm>
            <a:custGeom>
              <a:avLst/>
              <a:gdLst/>
              <a:ahLst/>
              <a:cxnLst>
                <a:cxn ang="0">
                  <a:pos x="62" y="22"/>
                </a:cxn>
                <a:cxn ang="0">
                  <a:pos x="51" y="13"/>
                </a:cxn>
                <a:cxn ang="0">
                  <a:pos x="48" y="7"/>
                </a:cxn>
                <a:cxn ang="0">
                  <a:pos x="38" y="2"/>
                </a:cxn>
                <a:cxn ang="0">
                  <a:pos x="29" y="7"/>
                </a:cxn>
                <a:cxn ang="0">
                  <a:pos x="22" y="9"/>
                </a:cxn>
                <a:cxn ang="0">
                  <a:pos x="12" y="9"/>
                </a:cxn>
                <a:cxn ang="0">
                  <a:pos x="4" y="10"/>
                </a:cxn>
                <a:cxn ang="0">
                  <a:pos x="0" y="12"/>
                </a:cxn>
                <a:cxn ang="0">
                  <a:pos x="5" y="18"/>
                </a:cxn>
                <a:cxn ang="0">
                  <a:pos x="10" y="27"/>
                </a:cxn>
                <a:cxn ang="0">
                  <a:pos x="20" y="32"/>
                </a:cxn>
                <a:cxn ang="0">
                  <a:pos x="27" y="34"/>
                </a:cxn>
                <a:cxn ang="0">
                  <a:pos x="31" y="42"/>
                </a:cxn>
                <a:cxn ang="0">
                  <a:pos x="22" y="47"/>
                </a:cxn>
                <a:cxn ang="0">
                  <a:pos x="35" y="58"/>
                </a:cxn>
                <a:cxn ang="0">
                  <a:pos x="40" y="68"/>
                </a:cxn>
                <a:cxn ang="0">
                  <a:pos x="50" y="80"/>
                </a:cxn>
                <a:cxn ang="0">
                  <a:pos x="59" y="89"/>
                </a:cxn>
                <a:cxn ang="0">
                  <a:pos x="61" y="100"/>
                </a:cxn>
                <a:cxn ang="0">
                  <a:pos x="65" y="119"/>
                </a:cxn>
                <a:cxn ang="0">
                  <a:pos x="57" y="132"/>
                </a:cxn>
                <a:cxn ang="0">
                  <a:pos x="47" y="138"/>
                </a:cxn>
                <a:cxn ang="0">
                  <a:pos x="47" y="148"/>
                </a:cxn>
                <a:cxn ang="0">
                  <a:pos x="34" y="148"/>
                </a:cxn>
                <a:cxn ang="0">
                  <a:pos x="27" y="153"/>
                </a:cxn>
                <a:cxn ang="0">
                  <a:pos x="32" y="157"/>
                </a:cxn>
                <a:cxn ang="0">
                  <a:pos x="29" y="167"/>
                </a:cxn>
                <a:cxn ang="0">
                  <a:pos x="34" y="172"/>
                </a:cxn>
                <a:cxn ang="0">
                  <a:pos x="45" y="164"/>
                </a:cxn>
                <a:cxn ang="0">
                  <a:pos x="47" y="159"/>
                </a:cxn>
                <a:cxn ang="0">
                  <a:pos x="50" y="153"/>
                </a:cxn>
                <a:cxn ang="0">
                  <a:pos x="57" y="152"/>
                </a:cxn>
                <a:cxn ang="0">
                  <a:pos x="73" y="145"/>
                </a:cxn>
                <a:cxn ang="0">
                  <a:pos x="81" y="130"/>
                </a:cxn>
                <a:cxn ang="0">
                  <a:pos x="79" y="104"/>
                </a:cxn>
                <a:cxn ang="0">
                  <a:pos x="68" y="86"/>
                </a:cxn>
                <a:cxn ang="0">
                  <a:pos x="50" y="71"/>
                </a:cxn>
                <a:cxn ang="0">
                  <a:pos x="45" y="62"/>
                </a:cxn>
                <a:cxn ang="0">
                  <a:pos x="42" y="47"/>
                </a:cxn>
                <a:cxn ang="0">
                  <a:pos x="50" y="37"/>
                </a:cxn>
                <a:cxn ang="0">
                  <a:pos x="54" y="30"/>
                </a:cxn>
                <a:cxn ang="0">
                  <a:pos x="63" y="24"/>
                </a:cxn>
                <a:cxn ang="0">
                  <a:pos x="64" y="24"/>
                </a:cxn>
                <a:cxn ang="0">
                  <a:pos x="62" y="22"/>
                </a:cxn>
              </a:cxnLst>
              <a:rect l="0" t="0" r="r" b="b"/>
              <a:pathLst>
                <a:path w="84" h="174">
                  <a:moveTo>
                    <a:pt x="62" y="22"/>
                  </a:moveTo>
                  <a:cubicBezTo>
                    <a:pt x="59" y="21"/>
                    <a:pt x="51" y="15"/>
                    <a:pt x="51" y="13"/>
                  </a:cubicBezTo>
                  <a:cubicBezTo>
                    <a:pt x="51" y="11"/>
                    <a:pt x="55" y="7"/>
                    <a:pt x="48" y="7"/>
                  </a:cubicBezTo>
                  <a:cubicBezTo>
                    <a:pt x="40" y="6"/>
                    <a:pt x="40" y="3"/>
                    <a:pt x="38" y="2"/>
                  </a:cubicBezTo>
                  <a:cubicBezTo>
                    <a:pt x="37" y="0"/>
                    <a:pt x="31" y="4"/>
                    <a:pt x="29" y="7"/>
                  </a:cubicBezTo>
                  <a:cubicBezTo>
                    <a:pt x="28" y="11"/>
                    <a:pt x="26" y="7"/>
                    <a:pt x="22" y="9"/>
                  </a:cubicBezTo>
                  <a:cubicBezTo>
                    <a:pt x="18" y="11"/>
                    <a:pt x="14" y="6"/>
                    <a:pt x="12" y="9"/>
                  </a:cubicBezTo>
                  <a:cubicBezTo>
                    <a:pt x="10" y="12"/>
                    <a:pt x="6" y="7"/>
                    <a:pt x="4" y="10"/>
                  </a:cubicBezTo>
                  <a:cubicBezTo>
                    <a:pt x="3" y="11"/>
                    <a:pt x="2" y="11"/>
                    <a:pt x="0" y="12"/>
                  </a:cubicBezTo>
                  <a:cubicBezTo>
                    <a:pt x="2" y="14"/>
                    <a:pt x="5" y="16"/>
                    <a:pt x="5" y="18"/>
                  </a:cubicBezTo>
                  <a:cubicBezTo>
                    <a:pt x="5" y="21"/>
                    <a:pt x="10" y="23"/>
                    <a:pt x="10" y="27"/>
                  </a:cubicBezTo>
                  <a:cubicBezTo>
                    <a:pt x="10" y="30"/>
                    <a:pt x="17" y="33"/>
                    <a:pt x="20" y="32"/>
                  </a:cubicBezTo>
                  <a:cubicBezTo>
                    <a:pt x="22" y="30"/>
                    <a:pt x="27" y="29"/>
                    <a:pt x="27" y="34"/>
                  </a:cubicBezTo>
                  <a:cubicBezTo>
                    <a:pt x="28" y="39"/>
                    <a:pt x="31" y="39"/>
                    <a:pt x="31" y="42"/>
                  </a:cubicBezTo>
                  <a:cubicBezTo>
                    <a:pt x="31" y="46"/>
                    <a:pt x="24" y="44"/>
                    <a:pt x="22" y="47"/>
                  </a:cubicBezTo>
                  <a:cubicBezTo>
                    <a:pt x="21" y="51"/>
                    <a:pt x="35" y="55"/>
                    <a:pt x="35" y="58"/>
                  </a:cubicBezTo>
                  <a:cubicBezTo>
                    <a:pt x="35" y="61"/>
                    <a:pt x="39" y="64"/>
                    <a:pt x="40" y="68"/>
                  </a:cubicBezTo>
                  <a:cubicBezTo>
                    <a:pt x="42" y="72"/>
                    <a:pt x="48" y="76"/>
                    <a:pt x="50" y="80"/>
                  </a:cubicBezTo>
                  <a:cubicBezTo>
                    <a:pt x="51" y="84"/>
                    <a:pt x="57" y="87"/>
                    <a:pt x="59" y="89"/>
                  </a:cubicBezTo>
                  <a:cubicBezTo>
                    <a:pt x="61" y="91"/>
                    <a:pt x="62" y="96"/>
                    <a:pt x="61" y="100"/>
                  </a:cubicBezTo>
                  <a:cubicBezTo>
                    <a:pt x="60" y="104"/>
                    <a:pt x="60" y="112"/>
                    <a:pt x="65" y="119"/>
                  </a:cubicBezTo>
                  <a:cubicBezTo>
                    <a:pt x="69" y="125"/>
                    <a:pt x="60" y="128"/>
                    <a:pt x="57" y="132"/>
                  </a:cubicBezTo>
                  <a:cubicBezTo>
                    <a:pt x="54" y="135"/>
                    <a:pt x="55" y="140"/>
                    <a:pt x="47" y="138"/>
                  </a:cubicBezTo>
                  <a:cubicBezTo>
                    <a:pt x="38" y="136"/>
                    <a:pt x="48" y="145"/>
                    <a:pt x="47" y="148"/>
                  </a:cubicBezTo>
                  <a:cubicBezTo>
                    <a:pt x="45" y="151"/>
                    <a:pt x="34" y="145"/>
                    <a:pt x="34" y="148"/>
                  </a:cubicBezTo>
                  <a:cubicBezTo>
                    <a:pt x="34" y="150"/>
                    <a:pt x="30" y="152"/>
                    <a:pt x="27" y="153"/>
                  </a:cubicBezTo>
                  <a:cubicBezTo>
                    <a:pt x="28" y="155"/>
                    <a:pt x="30" y="156"/>
                    <a:pt x="32" y="157"/>
                  </a:cubicBezTo>
                  <a:cubicBezTo>
                    <a:pt x="35" y="159"/>
                    <a:pt x="29" y="162"/>
                    <a:pt x="29" y="167"/>
                  </a:cubicBezTo>
                  <a:cubicBezTo>
                    <a:pt x="29" y="172"/>
                    <a:pt x="33" y="174"/>
                    <a:pt x="34" y="172"/>
                  </a:cubicBezTo>
                  <a:cubicBezTo>
                    <a:pt x="36" y="169"/>
                    <a:pt x="42" y="165"/>
                    <a:pt x="45" y="164"/>
                  </a:cubicBezTo>
                  <a:cubicBezTo>
                    <a:pt x="47" y="163"/>
                    <a:pt x="45" y="159"/>
                    <a:pt x="47" y="159"/>
                  </a:cubicBezTo>
                  <a:cubicBezTo>
                    <a:pt x="50" y="160"/>
                    <a:pt x="49" y="156"/>
                    <a:pt x="50" y="153"/>
                  </a:cubicBezTo>
                  <a:cubicBezTo>
                    <a:pt x="51" y="151"/>
                    <a:pt x="53" y="152"/>
                    <a:pt x="57" y="152"/>
                  </a:cubicBezTo>
                  <a:cubicBezTo>
                    <a:pt x="61" y="152"/>
                    <a:pt x="67" y="149"/>
                    <a:pt x="73" y="145"/>
                  </a:cubicBezTo>
                  <a:cubicBezTo>
                    <a:pt x="78" y="141"/>
                    <a:pt x="79" y="140"/>
                    <a:pt x="81" y="130"/>
                  </a:cubicBezTo>
                  <a:cubicBezTo>
                    <a:pt x="84" y="119"/>
                    <a:pt x="79" y="107"/>
                    <a:pt x="79" y="104"/>
                  </a:cubicBezTo>
                  <a:cubicBezTo>
                    <a:pt x="79" y="101"/>
                    <a:pt x="71" y="86"/>
                    <a:pt x="68" y="86"/>
                  </a:cubicBezTo>
                  <a:cubicBezTo>
                    <a:pt x="65" y="86"/>
                    <a:pt x="52" y="73"/>
                    <a:pt x="50" y="71"/>
                  </a:cubicBezTo>
                  <a:cubicBezTo>
                    <a:pt x="48" y="69"/>
                    <a:pt x="48" y="65"/>
                    <a:pt x="45" y="62"/>
                  </a:cubicBezTo>
                  <a:cubicBezTo>
                    <a:pt x="42" y="59"/>
                    <a:pt x="41" y="52"/>
                    <a:pt x="42" y="47"/>
                  </a:cubicBezTo>
                  <a:cubicBezTo>
                    <a:pt x="43" y="42"/>
                    <a:pt x="50" y="40"/>
                    <a:pt x="50" y="37"/>
                  </a:cubicBezTo>
                  <a:cubicBezTo>
                    <a:pt x="50" y="33"/>
                    <a:pt x="51" y="30"/>
                    <a:pt x="54" y="30"/>
                  </a:cubicBezTo>
                  <a:cubicBezTo>
                    <a:pt x="58" y="30"/>
                    <a:pt x="62" y="27"/>
                    <a:pt x="63" y="24"/>
                  </a:cubicBezTo>
                  <a:cubicBezTo>
                    <a:pt x="63" y="24"/>
                    <a:pt x="64" y="24"/>
                    <a:pt x="64" y="24"/>
                  </a:cubicBezTo>
                  <a:cubicBezTo>
                    <a:pt x="63" y="22"/>
                    <a:pt x="62" y="22"/>
                    <a:pt x="62" y="2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94" name="Freeform 63">
              <a:extLst>
                <a:ext uri="{FF2B5EF4-FFF2-40B4-BE49-F238E27FC236}">
                  <a16:creationId xmlns:a16="http://schemas.microsoft.com/office/drawing/2014/main" id="{0E739DF8-9FF6-4164-A0D6-B5AA735B2F50}"/>
                </a:ext>
              </a:extLst>
            </p:cNvPr>
            <p:cNvSpPr>
              <a:spLocks/>
            </p:cNvSpPr>
            <p:nvPr/>
          </p:nvSpPr>
          <p:spPr bwMode="auto">
            <a:xfrm>
              <a:off x="6535738" y="2940050"/>
              <a:ext cx="131763" cy="93663"/>
            </a:xfrm>
            <a:custGeom>
              <a:avLst/>
              <a:gdLst/>
              <a:ahLst/>
              <a:cxnLst>
                <a:cxn ang="0">
                  <a:pos x="34" y="44"/>
                </a:cxn>
                <a:cxn ang="0">
                  <a:pos x="47" y="44"/>
                </a:cxn>
                <a:cxn ang="0">
                  <a:pos x="47" y="34"/>
                </a:cxn>
                <a:cxn ang="0">
                  <a:pos x="57" y="28"/>
                </a:cxn>
                <a:cxn ang="0">
                  <a:pos x="65" y="15"/>
                </a:cxn>
                <a:cxn ang="0">
                  <a:pos x="61" y="1"/>
                </a:cxn>
                <a:cxn ang="0">
                  <a:pos x="53" y="2"/>
                </a:cxn>
                <a:cxn ang="0">
                  <a:pos x="45" y="5"/>
                </a:cxn>
                <a:cxn ang="0">
                  <a:pos x="42" y="8"/>
                </a:cxn>
                <a:cxn ang="0">
                  <a:pos x="35" y="3"/>
                </a:cxn>
                <a:cxn ang="0">
                  <a:pos x="20" y="3"/>
                </a:cxn>
                <a:cxn ang="0">
                  <a:pos x="4" y="10"/>
                </a:cxn>
                <a:cxn ang="0">
                  <a:pos x="5" y="21"/>
                </a:cxn>
                <a:cxn ang="0">
                  <a:pos x="6" y="29"/>
                </a:cxn>
                <a:cxn ang="0">
                  <a:pos x="6" y="30"/>
                </a:cxn>
                <a:cxn ang="0">
                  <a:pos x="9" y="40"/>
                </a:cxn>
                <a:cxn ang="0">
                  <a:pos x="16" y="41"/>
                </a:cxn>
                <a:cxn ang="0">
                  <a:pos x="17" y="47"/>
                </a:cxn>
                <a:cxn ang="0">
                  <a:pos x="26" y="48"/>
                </a:cxn>
                <a:cxn ang="0">
                  <a:pos x="27" y="49"/>
                </a:cxn>
                <a:cxn ang="0">
                  <a:pos x="34" y="44"/>
                </a:cxn>
              </a:cxnLst>
              <a:rect l="0" t="0" r="r" b="b"/>
              <a:pathLst>
                <a:path w="69" h="49">
                  <a:moveTo>
                    <a:pt x="34" y="44"/>
                  </a:moveTo>
                  <a:cubicBezTo>
                    <a:pt x="34" y="41"/>
                    <a:pt x="45" y="47"/>
                    <a:pt x="47" y="44"/>
                  </a:cubicBezTo>
                  <a:cubicBezTo>
                    <a:pt x="48" y="41"/>
                    <a:pt x="38" y="32"/>
                    <a:pt x="47" y="34"/>
                  </a:cubicBezTo>
                  <a:cubicBezTo>
                    <a:pt x="55" y="36"/>
                    <a:pt x="54" y="31"/>
                    <a:pt x="57" y="28"/>
                  </a:cubicBezTo>
                  <a:cubicBezTo>
                    <a:pt x="60" y="24"/>
                    <a:pt x="69" y="21"/>
                    <a:pt x="65" y="15"/>
                  </a:cubicBezTo>
                  <a:cubicBezTo>
                    <a:pt x="61" y="10"/>
                    <a:pt x="61" y="5"/>
                    <a:pt x="61" y="1"/>
                  </a:cubicBezTo>
                  <a:cubicBezTo>
                    <a:pt x="58" y="3"/>
                    <a:pt x="54" y="3"/>
                    <a:pt x="53" y="2"/>
                  </a:cubicBezTo>
                  <a:cubicBezTo>
                    <a:pt x="50" y="1"/>
                    <a:pt x="45" y="1"/>
                    <a:pt x="45" y="5"/>
                  </a:cubicBezTo>
                  <a:cubicBezTo>
                    <a:pt x="45" y="9"/>
                    <a:pt x="41" y="9"/>
                    <a:pt x="42" y="8"/>
                  </a:cubicBezTo>
                  <a:cubicBezTo>
                    <a:pt x="42" y="6"/>
                    <a:pt x="38" y="6"/>
                    <a:pt x="35" y="3"/>
                  </a:cubicBezTo>
                  <a:cubicBezTo>
                    <a:pt x="33" y="0"/>
                    <a:pt x="24" y="4"/>
                    <a:pt x="20" y="3"/>
                  </a:cubicBezTo>
                  <a:cubicBezTo>
                    <a:pt x="16" y="1"/>
                    <a:pt x="9" y="5"/>
                    <a:pt x="4" y="10"/>
                  </a:cubicBezTo>
                  <a:cubicBezTo>
                    <a:pt x="0" y="16"/>
                    <a:pt x="5" y="16"/>
                    <a:pt x="5" y="21"/>
                  </a:cubicBezTo>
                  <a:cubicBezTo>
                    <a:pt x="5" y="25"/>
                    <a:pt x="8" y="25"/>
                    <a:pt x="6" y="29"/>
                  </a:cubicBezTo>
                  <a:cubicBezTo>
                    <a:pt x="6" y="29"/>
                    <a:pt x="6" y="29"/>
                    <a:pt x="6" y="30"/>
                  </a:cubicBezTo>
                  <a:cubicBezTo>
                    <a:pt x="11" y="31"/>
                    <a:pt x="9" y="37"/>
                    <a:pt x="9" y="40"/>
                  </a:cubicBezTo>
                  <a:cubicBezTo>
                    <a:pt x="10" y="43"/>
                    <a:pt x="14" y="41"/>
                    <a:pt x="16" y="41"/>
                  </a:cubicBezTo>
                  <a:cubicBezTo>
                    <a:pt x="19" y="41"/>
                    <a:pt x="15" y="45"/>
                    <a:pt x="17" y="47"/>
                  </a:cubicBezTo>
                  <a:cubicBezTo>
                    <a:pt x="19" y="49"/>
                    <a:pt x="25" y="45"/>
                    <a:pt x="26" y="48"/>
                  </a:cubicBezTo>
                  <a:cubicBezTo>
                    <a:pt x="26" y="48"/>
                    <a:pt x="26" y="49"/>
                    <a:pt x="27" y="49"/>
                  </a:cubicBezTo>
                  <a:cubicBezTo>
                    <a:pt x="30" y="48"/>
                    <a:pt x="34" y="46"/>
                    <a:pt x="34"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95" name="Freeform 64">
              <a:extLst>
                <a:ext uri="{FF2B5EF4-FFF2-40B4-BE49-F238E27FC236}">
                  <a16:creationId xmlns:a16="http://schemas.microsoft.com/office/drawing/2014/main" id="{C6F06DD8-D5FB-47FF-ABE8-C6D7DDCF1F59}"/>
                </a:ext>
              </a:extLst>
            </p:cNvPr>
            <p:cNvSpPr>
              <a:spLocks/>
            </p:cNvSpPr>
            <p:nvPr/>
          </p:nvSpPr>
          <p:spPr bwMode="auto">
            <a:xfrm>
              <a:off x="6492875" y="2762250"/>
              <a:ext cx="160338" cy="195263"/>
            </a:xfrm>
            <a:custGeom>
              <a:avLst/>
              <a:gdLst/>
              <a:ahLst/>
              <a:cxnLst>
                <a:cxn ang="0">
                  <a:pos x="57" y="47"/>
                </a:cxn>
                <a:cxn ang="0">
                  <a:pos x="44" y="36"/>
                </a:cxn>
                <a:cxn ang="0">
                  <a:pos x="53" y="31"/>
                </a:cxn>
                <a:cxn ang="0">
                  <a:pos x="49" y="23"/>
                </a:cxn>
                <a:cxn ang="0">
                  <a:pos x="42" y="21"/>
                </a:cxn>
                <a:cxn ang="0">
                  <a:pos x="32" y="16"/>
                </a:cxn>
                <a:cxn ang="0">
                  <a:pos x="27" y="7"/>
                </a:cxn>
                <a:cxn ang="0">
                  <a:pos x="22" y="1"/>
                </a:cxn>
                <a:cxn ang="0">
                  <a:pos x="18" y="1"/>
                </a:cxn>
                <a:cxn ang="0">
                  <a:pos x="16" y="7"/>
                </a:cxn>
                <a:cxn ang="0">
                  <a:pos x="16" y="16"/>
                </a:cxn>
                <a:cxn ang="0">
                  <a:pos x="10" y="11"/>
                </a:cxn>
                <a:cxn ang="0">
                  <a:pos x="4" y="20"/>
                </a:cxn>
                <a:cxn ang="0">
                  <a:pos x="0" y="23"/>
                </a:cxn>
                <a:cxn ang="0">
                  <a:pos x="2" y="25"/>
                </a:cxn>
                <a:cxn ang="0">
                  <a:pos x="3" y="34"/>
                </a:cxn>
                <a:cxn ang="0">
                  <a:pos x="11" y="37"/>
                </a:cxn>
                <a:cxn ang="0">
                  <a:pos x="10" y="49"/>
                </a:cxn>
                <a:cxn ang="0">
                  <a:pos x="7" y="58"/>
                </a:cxn>
                <a:cxn ang="0">
                  <a:pos x="17" y="54"/>
                </a:cxn>
                <a:cxn ang="0">
                  <a:pos x="26" y="53"/>
                </a:cxn>
                <a:cxn ang="0">
                  <a:pos x="33" y="51"/>
                </a:cxn>
                <a:cxn ang="0">
                  <a:pos x="43" y="51"/>
                </a:cxn>
                <a:cxn ang="0">
                  <a:pos x="52" y="59"/>
                </a:cxn>
                <a:cxn ang="0">
                  <a:pos x="52" y="73"/>
                </a:cxn>
                <a:cxn ang="0">
                  <a:pos x="60" y="85"/>
                </a:cxn>
                <a:cxn ang="0">
                  <a:pos x="59" y="97"/>
                </a:cxn>
                <a:cxn ang="0">
                  <a:pos x="64" y="101"/>
                </a:cxn>
                <a:cxn ang="0">
                  <a:pos x="67" y="98"/>
                </a:cxn>
                <a:cxn ang="0">
                  <a:pos x="75" y="95"/>
                </a:cxn>
                <a:cxn ang="0">
                  <a:pos x="83" y="94"/>
                </a:cxn>
                <a:cxn ang="0">
                  <a:pos x="83" y="89"/>
                </a:cxn>
                <a:cxn ang="0">
                  <a:pos x="81" y="78"/>
                </a:cxn>
                <a:cxn ang="0">
                  <a:pos x="72" y="69"/>
                </a:cxn>
                <a:cxn ang="0">
                  <a:pos x="62" y="57"/>
                </a:cxn>
                <a:cxn ang="0">
                  <a:pos x="57" y="47"/>
                </a:cxn>
              </a:cxnLst>
              <a:rect l="0" t="0" r="r" b="b"/>
              <a:pathLst>
                <a:path w="84" h="102">
                  <a:moveTo>
                    <a:pt x="57" y="47"/>
                  </a:moveTo>
                  <a:cubicBezTo>
                    <a:pt x="57" y="44"/>
                    <a:pt x="43" y="40"/>
                    <a:pt x="44" y="36"/>
                  </a:cubicBezTo>
                  <a:cubicBezTo>
                    <a:pt x="46" y="33"/>
                    <a:pt x="53" y="35"/>
                    <a:pt x="53" y="31"/>
                  </a:cubicBezTo>
                  <a:cubicBezTo>
                    <a:pt x="53" y="28"/>
                    <a:pt x="50" y="28"/>
                    <a:pt x="49" y="23"/>
                  </a:cubicBezTo>
                  <a:cubicBezTo>
                    <a:pt x="49" y="18"/>
                    <a:pt x="44" y="19"/>
                    <a:pt x="42" y="21"/>
                  </a:cubicBezTo>
                  <a:cubicBezTo>
                    <a:pt x="39" y="22"/>
                    <a:pt x="32" y="19"/>
                    <a:pt x="32" y="16"/>
                  </a:cubicBezTo>
                  <a:cubicBezTo>
                    <a:pt x="32" y="12"/>
                    <a:pt x="27" y="10"/>
                    <a:pt x="27" y="7"/>
                  </a:cubicBezTo>
                  <a:cubicBezTo>
                    <a:pt x="27" y="5"/>
                    <a:pt x="24" y="3"/>
                    <a:pt x="22" y="1"/>
                  </a:cubicBezTo>
                  <a:cubicBezTo>
                    <a:pt x="21" y="2"/>
                    <a:pt x="19" y="2"/>
                    <a:pt x="18" y="1"/>
                  </a:cubicBezTo>
                  <a:cubicBezTo>
                    <a:pt x="17" y="0"/>
                    <a:pt x="15" y="6"/>
                    <a:pt x="16" y="7"/>
                  </a:cubicBezTo>
                  <a:cubicBezTo>
                    <a:pt x="18" y="8"/>
                    <a:pt x="19" y="17"/>
                    <a:pt x="16" y="16"/>
                  </a:cubicBezTo>
                  <a:cubicBezTo>
                    <a:pt x="12" y="15"/>
                    <a:pt x="12" y="10"/>
                    <a:pt x="10" y="11"/>
                  </a:cubicBezTo>
                  <a:cubicBezTo>
                    <a:pt x="10" y="11"/>
                    <a:pt x="4" y="17"/>
                    <a:pt x="4" y="20"/>
                  </a:cubicBezTo>
                  <a:cubicBezTo>
                    <a:pt x="4" y="22"/>
                    <a:pt x="2" y="22"/>
                    <a:pt x="0" y="23"/>
                  </a:cubicBezTo>
                  <a:cubicBezTo>
                    <a:pt x="1" y="24"/>
                    <a:pt x="2" y="25"/>
                    <a:pt x="2" y="25"/>
                  </a:cubicBezTo>
                  <a:cubicBezTo>
                    <a:pt x="3" y="27"/>
                    <a:pt x="2" y="31"/>
                    <a:pt x="3" y="34"/>
                  </a:cubicBezTo>
                  <a:cubicBezTo>
                    <a:pt x="5" y="38"/>
                    <a:pt x="10" y="32"/>
                    <a:pt x="11" y="37"/>
                  </a:cubicBezTo>
                  <a:cubicBezTo>
                    <a:pt x="13" y="42"/>
                    <a:pt x="10" y="44"/>
                    <a:pt x="10" y="49"/>
                  </a:cubicBezTo>
                  <a:cubicBezTo>
                    <a:pt x="10" y="54"/>
                    <a:pt x="6" y="53"/>
                    <a:pt x="7" y="58"/>
                  </a:cubicBezTo>
                  <a:cubicBezTo>
                    <a:pt x="8" y="62"/>
                    <a:pt x="14" y="57"/>
                    <a:pt x="17" y="54"/>
                  </a:cubicBezTo>
                  <a:cubicBezTo>
                    <a:pt x="21" y="51"/>
                    <a:pt x="24" y="51"/>
                    <a:pt x="26" y="53"/>
                  </a:cubicBezTo>
                  <a:cubicBezTo>
                    <a:pt x="27" y="55"/>
                    <a:pt x="32" y="54"/>
                    <a:pt x="33" y="51"/>
                  </a:cubicBezTo>
                  <a:cubicBezTo>
                    <a:pt x="34" y="49"/>
                    <a:pt x="41" y="48"/>
                    <a:pt x="43" y="51"/>
                  </a:cubicBezTo>
                  <a:cubicBezTo>
                    <a:pt x="46" y="54"/>
                    <a:pt x="48" y="57"/>
                    <a:pt x="52" y="59"/>
                  </a:cubicBezTo>
                  <a:cubicBezTo>
                    <a:pt x="55" y="61"/>
                    <a:pt x="49" y="72"/>
                    <a:pt x="52" y="73"/>
                  </a:cubicBezTo>
                  <a:cubicBezTo>
                    <a:pt x="56" y="74"/>
                    <a:pt x="61" y="79"/>
                    <a:pt x="60" y="85"/>
                  </a:cubicBezTo>
                  <a:cubicBezTo>
                    <a:pt x="60" y="90"/>
                    <a:pt x="63" y="93"/>
                    <a:pt x="59" y="97"/>
                  </a:cubicBezTo>
                  <a:cubicBezTo>
                    <a:pt x="61" y="99"/>
                    <a:pt x="64" y="99"/>
                    <a:pt x="64" y="101"/>
                  </a:cubicBezTo>
                  <a:cubicBezTo>
                    <a:pt x="63" y="102"/>
                    <a:pt x="67" y="102"/>
                    <a:pt x="67" y="98"/>
                  </a:cubicBezTo>
                  <a:cubicBezTo>
                    <a:pt x="67" y="94"/>
                    <a:pt x="72" y="94"/>
                    <a:pt x="75" y="95"/>
                  </a:cubicBezTo>
                  <a:cubicBezTo>
                    <a:pt x="76" y="96"/>
                    <a:pt x="80" y="96"/>
                    <a:pt x="83" y="94"/>
                  </a:cubicBezTo>
                  <a:cubicBezTo>
                    <a:pt x="83" y="92"/>
                    <a:pt x="83" y="90"/>
                    <a:pt x="83" y="89"/>
                  </a:cubicBezTo>
                  <a:cubicBezTo>
                    <a:pt x="84" y="85"/>
                    <a:pt x="83" y="80"/>
                    <a:pt x="81" y="78"/>
                  </a:cubicBezTo>
                  <a:cubicBezTo>
                    <a:pt x="79" y="76"/>
                    <a:pt x="73" y="73"/>
                    <a:pt x="72" y="69"/>
                  </a:cubicBezTo>
                  <a:cubicBezTo>
                    <a:pt x="70" y="65"/>
                    <a:pt x="64" y="61"/>
                    <a:pt x="62" y="57"/>
                  </a:cubicBezTo>
                  <a:cubicBezTo>
                    <a:pt x="61" y="53"/>
                    <a:pt x="57" y="50"/>
                    <a:pt x="57" y="4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96" name="Freeform 65">
              <a:extLst>
                <a:ext uri="{FF2B5EF4-FFF2-40B4-BE49-F238E27FC236}">
                  <a16:creationId xmlns:a16="http://schemas.microsoft.com/office/drawing/2014/main" id="{C61BB168-40F6-47C5-B5AD-B775F3098CA3}"/>
                </a:ext>
              </a:extLst>
            </p:cNvPr>
            <p:cNvSpPr>
              <a:spLocks/>
            </p:cNvSpPr>
            <p:nvPr/>
          </p:nvSpPr>
          <p:spPr bwMode="auto">
            <a:xfrm>
              <a:off x="6437313" y="2806700"/>
              <a:ext cx="176213" cy="328613"/>
            </a:xfrm>
            <a:custGeom>
              <a:avLst/>
              <a:gdLst/>
              <a:ahLst/>
              <a:cxnLst>
                <a:cxn ang="0">
                  <a:pos x="56" y="91"/>
                </a:cxn>
                <a:cxn ang="0">
                  <a:pos x="55" y="80"/>
                </a:cxn>
                <a:cxn ang="0">
                  <a:pos x="71" y="73"/>
                </a:cxn>
                <a:cxn ang="0">
                  <a:pos x="86" y="73"/>
                </a:cxn>
                <a:cxn ang="0">
                  <a:pos x="88" y="74"/>
                </a:cxn>
                <a:cxn ang="0">
                  <a:pos x="89" y="62"/>
                </a:cxn>
                <a:cxn ang="0">
                  <a:pos x="81" y="50"/>
                </a:cxn>
                <a:cxn ang="0">
                  <a:pos x="81" y="36"/>
                </a:cxn>
                <a:cxn ang="0">
                  <a:pos x="72" y="28"/>
                </a:cxn>
                <a:cxn ang="0">
                  <a:pos x="62" y="28"/>
                </a:cxn>
                <a:cxn ang="0">
                  <a:pos x="55" y="30"/>
                </a:cxn>
                <a:cxn ang="0">
                  <a:pos x="46" y="31"/>
                </a:cxn>
                <a:cxn ang="0">
                  <a:pos x="36" y="35"/>
                </a:cxn>
                <a:cxn ang="0">
                  <a:pos x="39" y="26"/>
                </a:cxn>
                <a:cxn ang="0">
                  <a:pos x="40" y="14"/>
                </a:cxn>
                <a:cxn ang="0">
                  <a:pos x="32" y="11"/>
                </a:cxn>
                <a:cxn ang="0">
                  <a:pos x="31" y="2"/>
                </a:cxn>
                <a:cxn ang="0">
                  <a:pos x="29" y="0"/>
                </a:cxn>
                <a:cxn ang="0">
                  <a:pos x="27" y="2"/>
                </a:cxn>
                <a:cxn ang="0">
                  <a:pos x="17" y="8"/>
                </a:cxn>
                <a:cxn ang="0">
                  <a:pos x="9" y="10"/>
                </a:cxn>
                <a:cxn ang="0">
                  <a:pos x="2" y="14"/>
                </a:cxn>
                <a:cxn ang="0">
                  <a:pos x="0" y="32"/>
                </a:cxn>
                <a:cxn ang="0">
                  <a:pos x="9" y="42"/>
                </a:cxn>
                <a:cxn ang="0">
                  <a:pos x="11" y="50"/>
                </a:cxn>
                <a:cxn ang="0">
                  <a:pos x="10" y="55"/>
                </a:cxn>
                <a:cxn ang="0">
                  <a:pos x="9" y="63"/>
                </a:cxn>
                <a:cxn ang="0">
                  <a:pos x="13" y="75"/>
                </a:cxn>
                <a:cxn ang="0">
                  <a:pos x="17" y="89"/>
                </a:cxn>
                <a:cxn ang="0">
                  <a:pos x="21" y="97"/>
                </a:cxn>
                <a:cxn ang="0">
                  <a:pos x="11" y="116"/>
                </a:cxn>
                <a:cxn ang="0">
                  <a:pos x="8" y="132"/>
                </a:cxn>
                <a:cxn ang="0">
                  <a:pos x="9" y="142"/>
                </a:cxn>
                <a:cxn ang="0">
                  <a:pos x="23" y="157"/>
                </a:cxn>
                <a:cxn ang="0">
                  <a:pos x="27" y="162"/>
                </a:cxn>
                <a:cxn ang="0">
                  <a:pos x="33" y="163"/>
                </a:cxn>
                <a:cxn ang="0">
                  <a:pos x="39" y="170"/>
                </a:cxn>
                <a:cxn ang="0">
                  <a:pos x="48" y="171"/>
                </a:cxn>
                <a:cxn ang="0">
                  <a:pos x="51" y="166"/>
                </a:cxn>
                <a:cxn ang="0">
                  <a:pos x="38" y="159"/>
                </a:cxn>
                <a:cxn ang="0">
                  <a:pos x="30" y="146"/>
                </a:cxn>
                <a:cxn ang="0">
                  <a:pos x="26" y="135"/>
                </a:cxn>
                <a:cxn ang="0">
                  <a:pos x="19" y="130"/>
                </a:cxn>
                <a:cxn ang="0">
                  <a:pos x="20" y="112"/>
                </a:cxn>
                <a:cxn ang="0">
                  <a:pos x="27" y="89"/>
                </a:cxn>
                <a:cxn ang="0">
                  <a:pos x="36" y="86"/>
                </a:cxn>
                <a:cxn ang="0">
                  <a:pos x="45" y="93"/>
                </a:cxn>
                <a:cxn ang="0">
                  <a:pos x="57" y="99"/>
                </a:cxn>
                <a:cxn ang="0">
                  <a:pos x="57" y="100"/>
                </a:cxn>
                <a:cxn ang="0">
                  <a:pos x="57" y="99"/>
                </a:cxn>
                <a:cxn ang="0">
                  <a:pos x="56" y="91"/>
                </a:cxn>
              </a:cxnLst>
              <a:rect l="0" t="0" r="r" b="b"/>
              <a:pathLst>
                <a:path w="92" h="172">
                  <a:moveTo>
                    <a:pt x="56" y="91"/>
                  </a:moveTo>
                  <a:cubicBezTo>
                    <a:pt x="56" y="86"/>
                    <a:pt x="51" y="86"/>
                    <a:pt x="55" y="80"/>
                  </a:cubicBezTo>
                  <a:cubicBezTo>
                    <a:pt x="60" y="75"/>
                    <a:pt x="67" y="71"/>
                    <a:pt x="71" y="73"/>
                  </a:cubicBezTo>
                  <a:cubicBezTo>
                    <a:pt x="75" y="74"/>
                    <a:pt x="84" y="70"/>
                    <a:pt x="86" y="73"/>
                  </a:cubicBezTo>
                  <a:cubicBezTo>
                    <a:pt x="87" y="74"/>
                    <a:pt x="87" y="74"/>
                    <a:pt x="88" y="74"/>
                  </a:cubicBezTo>
                  <a:cubicBezTo>
                    <a:pt x="92" y="70"/>
                    <a:pt x="89" y="67"/>
                    <a:pt x="89" y="62"/>
                  </a:cubicBezTo>
                  <a:cubicBezTo>
                    <a:pt x="90" y="56"/>
                    <a:pt x="85" y="51"/>
                    <a:pt x="81" y="50"/>
                  </a:cubicBezTo>
                  <a:cubicBezTo>
                    <a:pt x="78" y="49"/>
                    <a:pt x="84" y="38"/>
                    <a:pt x="81" y="36"/>
                  </a:cubicBezTo>
                  <a:cubicBezTo>
                    <a:pt x="77" y="34"/>
                    <a:pt x="75" y="31"/>
                    <a:pt x="72" y="28"/>
                  </a:cubicBezTo>
                  <a:cubicBezTo>
                    <a:pt x="70" y="25"/>
                    <a:pt x="63" y="26"/>
                    <a:pt x="62" y="28"/>
                  </a:cubicBezTo>
                  <a:cubicBezTo>
                    <a:pt x="61" y="31"/>
                    <a:pt x="56" y="32"/>
                    <a:pt x="55" y="30"/>
                  </a:cubicBezTo>
                  <a:cubicBezTo>
                    <a:pt x="53" y="28"/>
                    <a:pt x="50" y="28"/>
                    <a:pt x="46" y="31"/>
                  </a:cubicBezTo>
                  <a:cubicBezTo>
                    <a:pt x="43" y="34"/>
                    <a:pt x="37" y="39"/>
                    <a:pt x="36" y="35"/>
                  </a:cubicBezTo>
                  <a:cubicBezTo>
                    <a:pt x="35" y="30"/>
                    <a:pt x="39" y="31"/>
                    <a:pt x="39" y="26"/>
                  </a:cubicBezTo>
                  <a:cubicBezTo>
                    <a:pt x="39" y="21"/>
                    <a:pt x="42" y="19"/>
                    <a:pt x="40" y="14"/>
                  </a:cubicBezTo>
                  <a:cubicBezTo>
                    <a:pt x="39" y="9"/>
                    <a:pt x="34" y="15"/>
                    <a:pt x="32" y="11"/>
                  </a:cubicBezTo>
                  <a:cubicBezTo>
                    <a:pt x="31" y="8"/>
                    <a:pt x="32" y="4"/>
                    <a:pt x="31" y="2"/>
                  </a:cubicBezTo>
                  <a:cubicBezTo>
                    <a:pt x="31" y="2"/>
                    <a:pt x="30" y="1"/>
                    <a:pt x="29" y="0"/>
                  </a:cubicBezTo>
                  <a:cubicBezTo>
                    <a:pt x="28" y="1"/>
                    <a:pt x="28" y="1"/>
                    <a:pt x="27" y="2"/>
                  </a:cubicBezTo>
                  <a:cubicBezTo>
                    <a:pt x="26" y="4"/>
                    <a:pt x="19" y="5"/>
                    <a:pt x="17" y="8"/>
                  </a:cubicBezTo>
                  <a:cubicBezTo>
                    <a:pt x="15" y="11"/>
                    <a:pt x="10" y="10"/>
                    <a:pt x="9" y="10"/>
                  </a:cubicBezTo>
                  <a:cubicBezTo>
                    <a:pt x="7" y="10"/>
                    <a:pt x="3" y="11"/>
                    <a:pt x="2" y="14"/>
                  </a:cubicBezTo>
                  <a:cubicBezTo>
                    <a:pt x="2" y="17"/>
                    <a:pt x="0" y="30"/>
                    <a:pt x="0" y="32"/>
                  </a:cubicBezTo>
                  <a:cubicBezTo>
                    <a:pt x="0" y="34"/>
                    <a:pt x="6" y="41"/>
                    <a:pt x="9" y="42"/>
                  </a:cubicBezTo>
                  <a:cubicBezTo>
                    <a:pt x="11" y="43"/>
                    <a:pt x="8" y="48"/>
                    <a:pt x="11" y="50"/>
                  </a:cubicBezTo>
                  <a:cubicBezTo>
                    <a:pt x="14" y="51"/>
                    <a:pt x="12" y="55"/>
                    <a:pt x="10" y="55"/>
                  </a:cubicBezTo>
                  <a:cubicBezTo>
                    <a:pt x="9" y="54"/>
                    <a:pt x="11" y="61"/>
                    <a:pt x="9" y="63"/>
                  </a:cubicBezTo>
                  <a:cubicBezTo>
                    <a:pt x="6" y="65"/>
                    <a:pt x="8" y="71"/>
                    <a:pt x="13" y="75"/>
                  </a:cubicBezTo>
                  <a:cubicBezTo>
                    <a:pt x="17" y="79"/>
                    <a:pt x="17" y="85"/>
                    <a:pt x="17" y="89"/>
                  </a:cubicBezTo>
                  <a:cubicBezTo>
                    <a:pt x="17" y="92"/>
                    <a:pt x="21" y="93"/>
                    <a:pt x="21" y="97"/>
                  </a:cubicBezTo>
                  <a:cubicBezTo>
                    <a:pt x="21" y="97"/>
                    <a:pt x="15" y="117"/>
                    <a:pt x="11" y="116"/>
                  </a:cubicBezTo>
                  <a:cubicBezTo>
                    <a:pt x="10" y="121"/>
                    <a:pt x="9" y="128"/>
                    <a:pt x="8" y="132"/>
                  </a:cubicBezTo>
                  <a:cubicBezTo>
                    <a:pt x="7" y="138"/>
                    <a:pt x="6" y="142"/>
                    <a:pt x="9" y="142"/>
                  </a:cubicBezTo>
                  <a:cubicBezTo>
                    <a:pt x="12" y="143"/>
                    <a:pt x="18" y="150"/>
                    <a:pt x="23" y="157"/>
                  </a:cubicBezTo>
                  <a:cubicBezTo>
                    <a:pt x="25" y="159"/>
                    <a:pt x="26" y="161"/>
                    <a:pt x="27" y="162"/>
                  </a:cubicBezTo>
                  <a:cubicBezTo>
                    <a:pt x="29" y="162"/>
                    <a:pt x="31" y="162"/>
                    <a:pt x="33" y="163"/>
                  </a:cubicBezTo>
                  <a:cubicBezTo>
                    <a:pt x="38" y="164"/>
                    <a:pt x="39" y="167"/>
                    <a:pt x="39" y="170"/>
                  </a:cubicBezTo>
                  <a:cubicBezTo>
                    <a:pt x="39" y="172"/>
                    <a:pt x="46" y="171"/>
                    <a:pt x="48" y="171"/>
                  </a:cubicBezTo>
                  <a:cubicBezTo>
                    <a:pt x="49" y="170"/>
                    <a:pt x="47" y="167"/>
                    <a:pt x="51" y="166"/>
                  </a:cubicBezTo>
                  <a:cubicBezTo>
                    <a:pt x="49" y="163"/>
                    <a:pt x="43" y="159"/>
                    <a:pt x="38" y="159"/>
                  </a:cubicBezTo>
                  <a:cubicBezTo>
                    <a:pt x="33" y="158"/>
                    <a:pt x="30" y="150"/>
                    <a:pt x="30" y="146"/>
                  </a:cubicBezTo>
                  <a:cubicBezTo>
                    <a:pt x="31" y="142"/>
                    <a:pt x="26" y="139"/>
                    <a:pt x="26" y="135"/>
                  </a:cubicBezTo>
                  <a:cubicBezTo>
                    <a:pt x="26" y="132"/>
                    <a:pt x="23" y="132"/>
                    <a:pt x="19" y="130"/>
                  </a:cubicBezTo>
                  <a:cubicBezTo>
                    <a:pt x="15" y="128"/>
                    <a:pt x="20" y="117"/>
                    <a:pt x="20" y="112"/>
                  </a:cubicBezTo>
                  <a:cubicBezTo>
                    <a:pt x="21" y="107"/>
                    <a:pt x="29" y="93"/>
                    <a:pt x="27" y="89"/>
                  </a:cubicBezTo>
                  <a:cubicBezTo>
                    <a:pt x="24" y="85"/>
                    <a:pt x="35" y="81"/>
                    <a:pt x="36" y="86"/>
                  </a:cubicBezTo>
                  <a:cubicBezTo>
                    <a:pt x="37" y="91"/>
                    <a:pt x="38" y="93"/>
                    <a:pt x="45" y="93"/>
                  </a:cubicBezTo>
                  <a:cubicBezTo>
                    <a:pt x="51" y="93"/>
                    <a:pt x="51" y="98"/>
                    <a:pt x="57" y="99"/>
                  </a:cubicBezTo>
                  <a:cubicBezTo>
                    <a:pt x="57" y="99"/>
                    <a:pt x="57" y="99"/>
                    <a:pt x="57" y="100"/>
                  </a:cubicBezTo>
                  <a:cubicBezTo>
                    <a:pt x="57" y="99"/>
                    <a:pt x="57" y="99"/>
                    <a:pt x="57" y="99"/>
                  </a:cubicBezTo>
                  <a:cubicBezTo>
                    <a:pt x="59" y="95"/>
                    <a:pt x="56" y="95"/>
                    <a:pt x="56" y="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97" name="Freeform 66">
              <a:extLst>
                <a:ext uri="{FF2B5EF4-FFF2-40B4-BE49-F238E27FC236}">
                  <a16:creationId xmlns:a16="http://schemas.microsoft.com/office/drawing/2014/main" id="{3EC6626C-C30C-440B-A66B-64793ADAF27D}"/>
                </a:ext>
              </a:extLst>
            </p:cNvPr>
            <p:cNvSpPr>
              <a:spLocks/>
            </p:cNvSpPr>
            <p:nvPr/>
          </p:nvSpPr>
          <p:spPr bwMode="auto">
            <a:xfrm>
              <a:off x="4665663" y="1922463"/>
              <a:ext cx="207963" cy="169863"/>
            </a:xfrm>
            <a:custGeom>
              <a:avLst/>
              <a:gdLst/>
              <a:ahLst/>
              <a:cxnLst>
                <a:cxn ang="0">
                  <a:pos x="2" y="19"/>
                </a:cxn>
                <a:cxn ang="0">
                  <a:pos x="2" y="31"/>
                </a:cxn>
                <a:cxn ang="0">
                  <a:pos x="3" y="36"/>
                </a:cxn>
                <a:cxn ang="0">
                  <a:pos x="5" y="41"/>
                </a:cxn>
                <a:cxn ang="0">
                  <a:pos x="7" y="47"/>
                </a:cxn>
                <a:cxn ang="0">
                  <a:pos x="10" y="56"/>
                </a:cxn>
                <a:cxn ang="0">
                  <a:pos x="10" y="61"/>
                </a:cxn>
                <a:cxn ang="0">
                  <a:pos x="16" y="65"/>
                </a:cxn>
                <a:cxn ang="0">
                  <a:pos x="24" y="70"/>
                </a:cxn>
                <a:cxn ang="0">
                  <a:pos x="30" y="73"/>
                </a:cxn>
                <a:cxn ang="0">
                  <a:pos x="36" y="72"/>
                </a:cxn>
                <a:cxn ang="0">
                  <a:pos x="39" y="76"/>
                </a:cxn>
                <a:cxn ang="0">
                  <a:pos x="47" y="78"/>
                </a:cxn>
                <a:cxn ang="0">
                  <a:pos x="52" y="84"/>
                </a:cxn>
                <a:cxn ang="0">
                  <a:pos x="59" y="83"/>
                </a:cxn>
                <a:cxn ang="0">
                  <a:pos x="68" y="85"/>
                </a:cxn>
                <a:cxn ang="0">
                  <a:pos x="77" y="85"/>
                </a:cxn>
                <a:cxn ang="0">
                  <a:pos x="86" y="88"/>
                </a:cxn>
                <a:cxn ang="0">
                  <a:pos x="93" y="89"/>
                </a:cxn>
                <a:cxn ang="0">
                  <a:pos x="93" y="82"/>
                </a:cxn>
                <a:cxn ang="0">
                  <a:pos x="103" y="71"/>
                </a:cxn>
                <a:cxn ang="0">
                  <a:pos x="108" y="67"/>
                </a:cxn>
                <a:cxn ang="0">
                  <a:pos x="104" y="56"/>
                </a:cxn>
                <a:cxn ang="0">
                  <a:pos x="103" y="46"/>
                </a:cxn>
                <a:cxn ang="0">
                  <a:pos x="99" y="40"/>
                </a:cxn>
                <a:cxn ang="0">
                  <a:pos x="106" y="35"/>
                </a:cxn>
                <a:cxn ang="0">
                  <a:pos x="105" y="25"/>
                </a:cxn>
                <a:cxn ang="0">
                  <a:pos x="103" y="16"/>
                </a:cxn>
                <a:cxn ang="0">
                  <a:pos x="95" y="10"/>
                </a:cxn>
                <a:cxn ang="0">
                  <a:pos x="94" y="9"/>
                </a:cxn>
                <a:cxn ang="0">
                  <a:pos x="65" y="8"/>
                </a:cxn>
                <a:cxn ang="0">
                  <a:pos x="59" y="6"/>
                </a:cxn>
                <a:cxn ang="0">
                  <a:pos x="53" y="9"/>
                </a:cxn>
                <a:cxn ang="0">
                  <a:pos x="48" y="2"/>
                </a:cxn>
                <a:cxn ang="0">
                  <a:pos x="23" y="9"/>
                </a:cxn>
                <a:cxn ang="0">
                  <a:pos x="6" y="15"/>
                </a:cxn>
                <a:cxn ang="0">
                  <a:pos x="2" y="18"/>
                </a:cxn>
                <a:cxn ang="0">
                  <a:pos x="2" y="19"/>
                </a:cxn>
              </a:cxnLst>
              <a:rect l="0" t="0" r="r" b="b"/>
              <a:pathLst>
                <a:path w="109" h="89">
                  <a:moveTo>
                    <a:pt x="2" y="19"/>
                  </a:moveTo>
                  <a:cubicBezTo>
                    <a:pt x="3" y="21"/>
                    <a:pt x="4" y="28"/>
                    <a:pt x="2" y="31"/>
                  </a:cubicBezTo>
                  <a:cubicBezTo>
                    <a:pt x="0" y="34"/>
                    <a:pt x="1" y="35"/>
                    <a:pt x="3" y="36"/>
                  </a:cubicBezTo>
                  <a:cubicBezTo>
                    <a:pt x="5" y="37"/>
                    <a:pt x="5" y="39"/>
                    <a:pt x="5" y="41"/>
                  </a:cubicBezTo>
                  <a:cubicBezTo>
                    <a:pt x="5" y="43"/>
                    <a:pt x="7" y="43"/>
                    <a:pt x="7" y="47"/>
                  </a:cubicBezTo>
                  <a:cubicBezTo>
                    <a:pt x="7" y="51"/>
                    <a:pt x="8" y="54"/>
                    <a:pt x="10" y="56"/>
                  </a:cubicBezTo>
                  <a:cubicBezTo>
                    <a:pt x="11" y="57"/>
                    <a:pt x="11" y="59"/>
                    <a:pt x="10" y="61"/>
                  </a:cubicBezTo>
                  <a:cubicBezTo>
                    <a:pt x="12" y="63"/>
                    <a:pt x="14" y="64"/>
                    <a:pt x="16" y="65"/>
                  </a:cubicBezTo>
                  <a:cubicBezTo>
                    <a:pt x="22" y="67"/>
                    <a:pt x="24" y="68"/>
                    <a:pt x="24" y="70"/>
                  </a:cubicBezTo>
                  <a:cubicBezTo>
                    <a:pt x="24" y="72"/>
                    <a:pt x="29" y="75"/>
                    <a:pt x="30" y="73"/>
                  </a:cubicBezTo>
                  <a:cubicBezTo>
                    <a:pt x="31" y="70"/>
                    <a:pt x="34" y="72"/>
                    <a:pt x="36" y="72"/>
                  </a:cubicBezTo>
                  <a:cubicBezTo>
                    <a:pt x="38" y="72"/>
                    <a:pt x="39" y="74"/>
                    <a:pt x="39" y="76"/>
                  </a:cubicBezTo>
                  <a:cubicBezTo>
                    <a:pt x="40" y="77"/>
                    <a:pt x="45" y="76"/>
                    <a:pt x="47" y="78"/>
                  </a:cubicBezTo>
                  <a:cubicBezTo>
                    <a:pt x="48" y="79"/>
                    <a:pt x="49" y="83"/>
                    <a:pt x="52" y="84"/>
                  </a:cubicBezTo>
                  <a:cubicBezTo>
                    <a:pt x="54" y="86"/>
                    <a:pt x="57" y="82"/>
                    <a:pt x="59" y="83"/>
                  </a:cubicBezTo>
                  <a:cubicBezTo>
                    <a:pt x="60" y="85"/>
                    <a:pt x="65" y="86"/>
                    <a:pt x="68" y="85"/>
                  </a:cubicBezTo>
                  <a:cubicBezTo>
                    <a:pt x="71" y="83"/>
                    <a:pt x="73" y="86"/>
                    <a:pt x="77" y="85"/>
                  </a:cubicBezTo>
                  <a:cubicBezTo>
                    <a:pt x="81" y="85"/>
                    <a:pt x="85" y="86"/>
                    <a:pt x="86" y="88"/>
                  </a:cubicBezTo>
                  <a:cubicBezTo>
                    <a:pt x="87" y="88"/>
                    <a:pt x="90" y="89"/>
                    <a:pt x="93" y="89"/>
                  </a:cubicBezTo>
                  <a:cubicBezTo>
                    <a:pt x="94" y="88"/>
                    <a:pt x="92" y="83"/>
                    <a:pt x="93" y="82"/>
                  </a:cubicBezTo>
                  <a:cubicBezTo>
                    <a:pt x="93" y="81"/>
                    <a:pt x="102" y="73"/>
                    <a:pt x="103" y="71"/>
                  </a:cubicBezTo>
                  <a:cubicBezTo>
                    <a:pt x="105" y="69"/>
                    <a:pt x="107" y="69"/>
                    <a:pt x="108" y="67"/>
                  </a:cubicBezTo>
                  <a:cubicBezTo>
                    <a:pt x="109" y="65"/>
                    <a:pt x="105" y="58"/>
                    <a:pt x="104" y="56"/>
                  </a:cubicBezTo>
                  <a:cubicBezTo>
                    <a:pt x="103" y="55"/>
                    <a:pt x="102" y="49"/>
                    <a:pt x="103" y="46"/>
                  </a:cubicBezTo>
                  <a:cubicBezTo>
                    <a:pt x="104" y="44"/>
                    <a:pt x="99" y="42"/>
                    <a:pt x="99" y="40"/>
                  </a:cubicBezTo>
                  <a:cubicBezTo>
                    <a:pt x="99" y="39"/>
                    <a:pt x="103" y="36"/>
                    <a:pt x="106" y="35"/>
                  </a:cubicBezTo>
                  <a:cubicBezTo>
                    <a:pt x="108" y="34"/>
                    <a:pt x="107" y="27"/>
                    <a:pt x="105" y="25"/>
                  </a:cubicBezTo>
                  <a:cubicBezTo>
                    <a:pt x="103" y="23"/>
                    <a:pt x="102" y="20"/>
                    <a:pt x="103" y="16"/>
                  </a:cubicBezTo>
                  <a:cubicBezTo>
                    <a:pt x="105" y="13"/>
                    <a:pt x="96" y="10"/>
                    <a:pt x="95" y="10"/>
                  </a:cubicBezTo>
                  <a:cubicBezTo>
                    <a:pt x="94" y="10"/>
                    <a:pt x="94" y="10"/>
                    <a:pt x="94" y="9"/>
                  </a:cubicBezTo>
                  <a:cubicBezTo>
                    <a:pt x="86" y="11"/>
                    <a:pt x="66" y="9"/>
                    <a:pt x="65" y="8"/>
                  </a:cubicBezTo>
                  <a:cubicBezTo>
                    <a:pt x="64" y="8"/>
                    <a:pt x="61" y="7"/>
                    <a:pt x="59" y="6"/>
                  </a:cubicBezTo>
                  <a:cubicBezTo>
                    <a:pt x="58" y="8"/>
                    <a:pt x="56" y="9"/>
                    <a:pt x="53" y="9"/>
                  </a:cubicBezTo>
                  <a:cubicBezTo>
                    <a:pt x="48" y="9"/>
                    <a:pt x="48" y="5"/>
                    <a:pt x="48" y="2"/>
                  </a:cubicBezTo>
                  <a:cubicBezTo>
                    <a:pt x="48" y="0"/>
                    <a:pt x="28" y="4"/>
                    <a:pt x="23" y="9"/>
                  </a:cubicBezTo>
                  <a:cubicBezTo>
                    <a:pt x="18" y="15"/>
                    <a:pt x="6" y="13"/>
                    <a:pt x="6" y="15"/>
                  </a:cubicBezTo>
                  <a:cubicBezTo>
                    <a:pt x="5" y="17"/>
                    <a:pt x="3" y="18"/>
                    <a:pt x="2" y="18"/>
                  </a:cubicBezTo>
                  <a:cubicBezTo>
                    <a:pt x="2" y="18"/>
                    <a:pt x="2" y="19"/>
                    <a:pt x="2" y="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98" name="Freeform 67">
              <a:extLst>
                <a:ext uri="{FF2B5EF4-FFF2-40B4-BE49-F238E27FC236}">
                  <a16:creationId xmlns:a16="http://schemas.microsoft.com/office/drawing/2014/main" id="{891B5541-94EF-46C1-AA97-DA2686CCC679}"/>
                </a:ext>
              </a:extLst>
            </p:cNvPr>
            <p:cNvSpPr>
              <a:spLocks/>
            </p:cNvSpPr>
            <p:nvPr/>
          </p:nvSpPr>
          <p:spPr bwMode="auto">
            <a:xfrm>
              <a:off x="4695825" y="2198688"/>
              <a:ext cx="79375" cy="74613"/>
            </a:xfrm>
            <a:custGeom>
              <a:avLst/>
              <a:gdLst/>
              <a:ahLst/>
              <a:cxnLst>
                <a:cxn ang="0">
                  <a:pos x="31" y="35"/>
                </a:cxn>
                <a:cxn ang="0">
                  <a:pos x="39" y="23"/>
                </a:cxn>
                <a:cxn ang="0">
                  <a:pos x="40" y="8"/>
                </a:cxn>
                <a:cxn ang="0">
                  <a:pos x="30" y="2"/>
                </a:cxn>
                <a:cxn ang="0">
                  <a:pos x="13" y="1"/>
                </a:cxn>
                <a:cxn ang="0">
                  <a:pos x="6" y="2"/>
                </a:cxn>
                <a:cxn ang="0">
                  <a:pos x="1" y="5"/>
                </a:cxn>
                <a:cxn ang="0">
                  <a:pos x="6" y="13"/>
                </a:cxn>
                <a:cxn ang="0">
                  <a:pos x="15" y="24"/>
                </a:cxn>
                <a:cxn ang="0">
                  <a:pos x="24" y="34"/>
                </a:cxn>
                <a:cxn ang="0">
                  <a:pos x="30" y="39"/>
                </a:cxn>
                <a:cxn ang="0">
                  <a:pos x="31" y="35"/>
                </a:cxn>
              </a:cxnLst>
              <a:rect l="0" t="0" r="r" b="b"/>
              <a:pathLst>
                <a:path w="41" h="39">
                  <a:moveTo>
                    <a:pt x="31" y="35"/>
                  </a:moveTo>
                  <a:cubicBezTo>
                    <a:pt x="30" y="33"/>
                    <a:pt x="37" y="23"/>
                    <a:pt x="39" y="23"/>
                  </a:cubicBezTo>
                  <a:cubicBezTo>
                    <a:pt x="41" y="23"/>
                    <a:pt x="41" y="13"/>
                    <a:pt x="40" y="8"/>
                  </a:cubicBezTo>
                  <a:cubicBezTo>
                    <a:pt x="35" y="4"/>
                    <a:pt x="30" y="2"/>
                    <a:pt x="30" y="2"/>
                  </a:cubicBezTo>
                  <a:cubicBezTo>
                    <a:pt x="30" y="2"/>
                    <a:pt x="15" y="2"/>
                    <a:pt x="13" y="1"/>
                  </a:cubicBezTo>
                  <a:cubicBezTo>
                    <a:pt x="10" y="0"/>
                    <a:pt x="8" y="4"/>
                    <a:pt x="6" y="2"/>
                  </a:cubicBezTo>
                  <a:cubicBezTo>
                    <a:pt x="3" y="0"/>
                    <a:pt x="0" y="3"/>
                    <a:pt x="1" y="5"/>
                  </a:cubicBezTo>
                  <a:cubicBezTo>
                    <a:pt x="1" y="8"/>
                    <a:pt x="6" y="9"/>
                    <a:pt x="6" y="13"/>
                  </a:cubicBezTo>
                  <a:cubicBezTo>
                    <a:pt x="6" y="17"/>
                    <a:pt x="15" y="22"/>
                    <a:pt x="15" y="24"/>
                  </a:cubicBezTo>
                  <a:cubicBezTo>
                    <a:pt x="15" y="25"/>
                    <a:pt x="21" y="29"/>
                    <a:pt x="24" y="34"/>
                  </a:cubicBezTo>
                  <a:cubicBezTo>
                    <a:pt x="26" y="35"/>
                    <a:pt x="28" y="37"/>
                    <a:pt x="30" y="39"/>
                  </a:cubicBezTo>
                  <a:cubicBezTo>
                    <a:pt x="30" y="37"/>
                    <a:pt x="31" y="36"/>
                    <a:pt x="31" y="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99" name="Freeform 68">
              <a:extLst>
                <a:ext uri="{FF2B5EF4-FFF2-40B4-BE49-F238E27FC236}">
                  <a16:creationId xmlns:a16="http://schemas.microsoft.com/office/drawing/2014/main" id="{56F1BDFF-C568-4CA9-AD23-343E3429B0A1}"/>
                </a:ext>
              </a:extLst>
            </p:cNvPr>
            <p:cNvSpPr>
              <a:spLocks/>
            </p:cNvSpPr>
            <p:nvPr/>
          </p:nvSpPr>
          <p:spPr bwMode="auto">
            <a:xfrm>
              <a:off x="4657725" y="2165350"/>
              <a:ext cx="114300" cy="98425"/>
            </a:xfrm>
            <a:custGeom>
              <a:avLst/>
              <a:gdLst/>
              <a:ahLst/>
              <a:cxnLst>
                <a:cxn ang="0">
                  <a:pos x="35" y="42"/>
                </a:cxn>
                <a:cxn ang="0">
                  <a:pos x="26" y="31"/>
                </a:cxn>
                <a:cxn ang="0">
                  <a:pos x="21" y="23"/>
                </a:cxn>
                <a:cxn ang="0">
                  <a:pos x="26" y="20"/>
                </a:cxn>
                <a:cxn ang="0">
                  <a:pos x="33" y="19"/>
                </a:cxn>
                <a:cxn ang="0">
                  <a:pos x="50" y="20"/>
                </a:cxn>
                <a:cxn ang="0">
                  <a:pos x="60" y="26"/>
                </a:cxn>
                <a:cxn ang="0">
                  <a:pos x="60" y="23"/>
                </a:cxn>
                <a:cxn ang="0">
                  <a:pos x="56" y="15"/>
                </a:cxn>
                <a:cxn ang="0">
                  <a:pos x="53" y="8"/>
                </a:cxn>
                <a:cxn ang="0">
                  <a:pos x="50" y="9"/>
                </a:cxn>
                <a:cxn ang="0">
                  <a:pos x="38" y="7"/>
                </a:cxn>
                <a:cxn ang="0">
                  <a:pos x="29" y="0"/>
                </a:cxn>
                <a:cxn ang="0">
                  <a:pos x="22" y="4"/>
                </a:cxn>
                <a:cxn ang="0">
                  <a:pos x="19" y="10"/>
                </a:cxn>
                <a:cxn ang="0">
                  <a:pos x="15" y="15"/>
                </a:cxn>
                <a:cxn ang="0">
                  <a:pos x="8" y="15"/>
                </a:cxn>
                <a:cxn ang="0">
                  <a:pos x="0" y="16"/>
                </a:cxn>
                <a:cxn ang="0">
                  <a:pos x="2" y="21"/>
                </a:cxn>
                <a:cxn ang="0">
                  <a:pos x="11" y="25"/>
                </a:cxn>
                <a:cxn ang="0">
                  <a:pos x="21" y="40"/>
                </a:cxn>
                <a:cxn ang="0">
                  <a:pos x="30" y="45"/>
                </a:cxn>
                <a:cxn ang="0">
                  <a:pos x="40" y="50"/>
                </a:cxn>
                <a:cxn ang="0">
                  <a:pos x="44" y="52"/>
                </a:cxn>
                <a:cxn ang="0">
                  <a:pos x="35" y="42"/>
                </a:cxn>
              </a:cxnLst>
              <a:rect l="0" t="0" r="r" b="b"/>
              <a:pathLst>
                <a:path w="60" h="52">
                  <a:moveTo>
                    <a:pt x="35" y="42"/>
                  </a:moveTo>
                  <a:cubicBezTo>
                    <a:pt x="35" y="40"/>
                    <a:pt x="26" y="35"/>
                    <a:pt x="26" y="31"/>
                  </a:cubicBezTo>
                  <a:cubicBezTo>
                    <a:pt x="26" y="27"/>
                    <a:pt x="21" y="26"/>
                    <a:pt x="21" y="23"/>
                  </a:cubicBezTo>
                  <a:cubicBezTo>
                    <a:pt x="20" y="21"/>
                    <a:pt x="23" y="18"/>
                    <a:pt x="26" y="20"/>
                  </a:cubicBezTo>
                  <a:cubicBezTo>
                    <a:pt x="28" y="22"/>
                    <a:pt x="30" y="18"/>
                    <a:pt x="33" y="19"/>
                  </a:cubicBezTo>
                  <a:cubicBezTo>
                    <a:pt x="35" y="20"/>
                    <a:pt x="50" y="20"/>
                    <a:pt x="50" y="20"/>
                  </a:cubicBezTo>
                  <a:cubicBezTo>
                    <a:pt x="50" y="20"/>
                    <a:pt x="55" y="22"/>
                    <a:pt x="60" y="26"/>
                  </a:cubicBezTo>
                  <a:cubicBezTo>
                    <a:pt x="60" y="24"/>
                    <a:pt x="60" y="24"/>
                    <a:pt x="60" y="23"/>
                  </a:cubicBezTo>
                  <a:cubicBezTo>
                    <a:pt x="59" y="20"/>
                    <a:pt x="60" y="16"/>
                    <a:pt x="56" y="15"/>
                  </a:cubicBezTo>
                  <a:cubicBezTo>
                    <a:pt x="55" y="14"/>
                    <a:pt x="54" y="11"/>
                    <a:pt x="53" y="8"/>
                  </a:cubicBezTo>
                  <a:cubicBezTo>
                    <a:pt x="52" y="9"/>
                    <a:pt x="50" y="9"/>
                    <a:pt x="50" y="9"/>
                  </a:cubicBezTo>
                  <a:cubicBezTo>
                    <a:pt x="47" y="10"/>
                    <a:pt x="40" y="10"/>
                    <a:pt x="38" y="7"/>
                  </a:cubicBezTo>
                  <a:cubicBezTo>
                    <a:pt x="36" y="5"/>
                    <a:pt x="31" y="1"/>
                    <a:pt x="29" y="0"/>
                  </a:cubicBezTo>
                  <a:cubicBezTo>
                    <a:pt x="28" y="1"/>
                    <a:pt x="24" y="4"/>
                    <a:pt x="22" y="4"/>
                  </a:cubicBezTo>
                  <a:cubicBezTo>
                    <a:pt x="20" y="5"/>
                    <a:pt x="21" y="10"/>
                    <a:pt x="19" y="10"/>
                  </a:cubicBezTo>
                  <a:cubicBezTo>
                    <a:pt x="17" y="10"/>
                    <a:pt x="16" y="13"/>
                    <a:pt x="15" y="15"/>
                  </a:cubicBezTo>
                  <a:cubicBezTo>
                    <a:pt x="15" y="16"/>
                    <a:pt x="10" y="14"/>
                    <a:pt x="8" y="15"/>
                  </a:cubicBezTo>
                  <a:cubicBezTo>
                    <a:pt x="7" y="15"/>
                    <a:pt x="2" y="16"/>
                    <a:pt x="0" y="16"/>
                  </a:cubicBezTo>
                  <a:cubicBezTo>
                    <a:pt x="1" y="18"/>
                    <a:pt x="0" y="21"/>
                    <a:pt x="2" y="21"/>
                  </a:cubicBezTo>
                  <a:cubicBezTo>
                    <a:pt x="5" y="21"/>
                    <a:pt x="11" y="21"/>
                    <a:pt x="11" y="25"/>
                  </a:cubicBezTo>
                  <a:cubicBezTo>
                    <a:pt x="11" y="29"/>
                    <a:pt x="18" y="37"/>
                    <a:pt x="21" y="40"/>
                  </a:cubicBezTo>
                  <a:cubicBezTo>
                    <a:pt x="24" y="43"/>
                    <a:pt x="30" y="43"/>
                    <a:pt x="30" y="45"/>
                  </a:cubicBezTo>
                  <a:cubicBezTo>
                    <a:pt x="30" y="48"/>
                    <a:pt x="35" y="50"/>
                    <a:pt x="40" y="50"/>
                  </a:cubicBezTo>
                  <a:cubicBezTo>
                    <a:pt x="41" y="50"/>
                    <a:pt x="43" y="51"/>
                    <a:pt x="44" y="52"/>
                  </a:cubicBezTo>
                  <a:cubicBezTo>
                    <a:pt x="41" y="47"/>
                    <a:pt x="35" y="43"/>
                    <a:pt x="35" y="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00" name="Freeform 69">
              <a:extLst>
                <a:ext uri="{FF2B5EF4-FFF2-40B4-BE49-F238E27FC236}">
                  <a16:creationId xmlns:a16="http://schemas.microsoft.com/office/drawing/2014/main" id="{A43359BC-2F46-41ED-8511-D3292B280AC9}"/>
                </a:ext>
              </a:extLst>
            </p:cNvPr>
            <p:cNvSpPr>
              <a:spLocks/>
            </p:cNvSpPr>
            <p:nvPr/>
          </p:nvSpPr>
          <p:spPr bwMode="auto">
            <a:xfrm>
              <a:off x="4768850" y="2270125"/>
              <a:ext cx="39688" cy="77788"/>
            </a:xfrm>
            <a:custGeom>
              <a:avLst/>
              <a:gdLst/>
              <a:ahLst/>
              <a:cxnLst>
                <a:cxn ang="0">
                  <a:pos x="14" y="35"/>
                </a:cxn>
                <a:cxn ang="0">
                  <a:pos x="17" y="31"/>
                </a:cxn>
                <a:cxn ang="0">
                  <a:pos x="21" y="24"/>
                </a:cxn>
                <a:cxn ang="0">
                  <a:pos x="21" y="24"/>
                </a:cxn>
                <a:cxn ang="0">
                  <a:pos x="15" y="17"/>
                </a:cxn>
                <a:cxn ang="0">
                  <a:pos x="16" y="5"/>
                </a:cxn>
                <a:cxn ang="0">
                  <a:pos x="6" y="0"/>
                </a:cxn>
                <a:cxn ang="0">
                  <a:pos x="1" y="8"/>
                </a:cxn>
                <a:cxn ang="0">
                  <a:pos x="4" y="15"/>
                </a:cxn>
                <a:cxn ang="0">
                  <a:pos x="3" y="32"/>
                </a:cxn>
                <a:cxn ang="0">
                  <a:pos x="11" y="41"/>
                </a:cxn>
                <a:cxn ang="0">
                  <a:pos x="14" y="35"/>
                </a:cxn>
              </a:cxnLst>
              <a:rect l="0" t="0" r="r" b="b"/>
              <a:pathLst>
                <a:path w="21" h="41">
                  <a:moveTo>
                    <a:pt x="14" y="35"/>
                  </a:moveTo>
                  <a:cubicBezTo>
                    <a:pt x="17" y="35"/>
                    <a:pt x="15" y="33"/>
                    <a:pt x="17" y="31"/>
                  </a:cubicBezTo>
                  <a:cubicBezTo>
                    <a:pt x="19" y="29"/>
                    <a:pt x="21" y="26"/>
                    <a:pt x="21" y="24"/>
                  </a:cubicBezTo>
                  <a:cubicBezTo>
                    <a:pt x="21" y="24"/>
                    <a:pt x="21" y="24"/>
                    <a:pt x="21" y="24"/>
                  </a:cubicBezTo>
                  <a:cubicBezTo>
                    <a:pt x="18" y="21"/>
                    <a:pt x="15" y="20"/>
                    <a:pt x="15" y="17"/>
                  </a:cubicBezTo>
                  <a:cubicBezTo>
                    <a:pt x="14" y="14"/>
                    <a:pt x="15" y="9"/>
                    <a:pt x="16" y="5"/>
                  </a:cubicBezTo>
                  <a:cubicBezTo>
                    <a:pt x="14" y="4"/>
                    <a:pt x="8" y="0"/>
                    <a:pt x="6" y="0"/>
                  </a:cubicBezTo>
                  <a:cubicBezTo>
                    <a:pt x="4" y="0"/>
                    <a:pt x="1" y="4"/>
                    <a:pt x="1" y="8"/>
                  </a:cubicBezTo>
                  <a:cubicBezTo>
                    <a:pt x="5" y="10"/>
                    <a:pt x="7" y="12"/>
                    <a:pt x="4" y="15"/>
                  </a:cubicBezTo>
                  <a:cubicBezTo>
                    <a:pt x="1" y="18"/>
                    <a:pt x="0" y="29"/>
                    <a:pt x="3" y="32"/>
                  </a:cubicBezTo>
                  <a:cubicBezTo>
                    <a:pt x="7" y="34"/>
                    <a:pt x="8" y="40"/>
                    <a:pt x="11" y="41"/>
                  </a:cubicBezTo>
                  <a:cubicBezTo>
                    <a:pt x="12" y="38"/>
                    <a:pt x="12" y="35"/>
                    <a:pt x="14" y="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01" name="Freeform 70">
              <a:extLst>
                <a:ext uri="{FF2B5EF4-FFF2-40B4-BE49-F238E27FC236}">
                  <a16:creationId xmlns:a16="http://schemas.microsoft.com/office/drawing/2014/main" id="{4B338D10-2A77-4696-BD44-B89775E87AF8}"/>
                </a:ext>
              </a:extLst>
            </p:cNvPr>
            <p:cNvSpPr>
              <a:spLocks/>
            </p:cNvSpPr>
            <p:nvPr/>
          </p:nvSpPr>
          <p:spPr bwMode="auto">
            <a:xfrm>
              <a:off x="4570413" y="2095500"/>
              <a:ext cx="160338" cy="71438"/>
            </a:xfrm>
            <a:custGeom>
              <a:avLst/>
              <a:gdLst/>
              <a:ahLst/>
              <a:cxnLst>
                <a:cxn ang="0">
                  <a:pos x="71" y="3"/>
                </a:cxn>
                <a:cxn ang="0">
                  <a:pos x="60" y="0"/>
                </a:cxn>
                <a:cxn ang="0">
                  <a:pos x="58" y="5"/>
                </a:cxn>
                <a:cxn ang="0">
                  <a:pos x="48" y="5"/>
                </a:cxn>
                <a:cxn ang="0">
                  <a:pos x="42" y="10"/>
                </a:cxn>
                <a:cxn ang="0">
                  <a:pos x="38" y="17"/>
                </a:cxn>
                <a:cxn ang="0">
                  <a:pos x="33" y="20"/>
                </a:cxn>
                <a:cxn ang="0">
                  <a:pos x="22" y="22"/>
                </a:cxn>
                <a:cxn ang="0">
                  <a:pos x="15" y="23"/>
                </a:cxn>
                <a:cxn ang="0">
                  <a:pos x="9" y="24"/>
                </a:cxn>
                <a:cxn ang="0">
                  <a:pos x="2" y="22"/>
                </a:cxn>
                <a:cxn ang="0">
                  <a:pos x="1" y="28"/>
                </a:cxn>
                <a:cxn ang="0">
                  <a:pos x="7" y="31"/>
                </a:cxn>
                <a:cxn ang="0">
                  <a:pos x="14" y="32"/>
                </a:cxn>
                <a:cxn ang="0">
                  <a:pos x="21" y="30"/>
                </a:cxn>
                <a:cxn ang="0">
                  <a:pos x="30" y="29"/>
                </a:cxn>
                <a:cxn ang="0">
                  <a:pos x="32" y="34"/>
                </a:cxn>
                <a:cxn ang="0">
                  <a:pos x="42" y="35"/>
                </a:cxn>
                <a:cxn ang="0">
                  <a:pos x="55" y="37"/>
                </a:cxn>
                <a:cxn ang="0">
                  <a:pos x="64" y="34"/>
                </a:cxn>
                <a:cxn ang="0">
                  <a:pos x="72" y="31"/>
                </a:cxn>
                <a:cxn ang="0">
                  <a:pos x="72" y="31"/>
                </a:cxn>
                <a:cxn ang="0">
                  <a:pos x="74" y="29"/>
                </a:cxn>
                <a:cxn ang="0">
                  <a:pos x="76" y="24"/>
                </a:cxn>
                <a:cxn ang="0">
                  <a:pos x="77" y="19"/>
                </a:cxn>
                <a:cxn ang="0">
                  <a:pos x="82" y="16"/>
                </a:cxn>
                <a:cxn ang="0">
                  <a:pos x="84" y="13"/>
                </a:cxn>
                <a:cxn ang="0">
                  <a:pos x="79" y="4"/>
                </a:cxn>
                <a:cxn ang="0">
                  <a:pos x="71" y="3"/>
                </a:cxn>
              </a:cxnLst>
              <a:rect l="0" t="0" r="r" b="b"/>
              <a:pathLst>
                <a:path w="84" h="37">
                  <a:moveTo>
                    <a:pt x="71" y="3"/>
                  </a:moveTo>
                  <a:cubicBezTo>
                    <a:pt x="68" y="0"/>
                    <a:pt x="60" y="0"/>
                    <a:pt x="60" y="0"/>
                  </a:cubicBezTo>
                  <a:cubicBezTo>
                    <a:pt x="60" y="0"/>
                    <a:pt x="59" y="3"/>
                    <a:pt x="58" y="5"/>
                  </a:cubicBezTo>
                  <a:cubicBezTo>
                    <a:pt x="57" y="6"/>
                    <a:pt x="52" y="6"/>
                    <a:pt x="48" y="5"/>
                  </a:cubicBezTo>
                  <a:cubicBezTo>
                    <a:pt x="47" y="7"/>
                    <a:pt x="43" y="8"/>
                    <a:pt x="42" y="10"/>
                  </a:cubicBezTo>
                  <a:cubicBezTo>
                    <a:pt x="42" y="12"/>
                    <a:pt x="36" y="11"/>
                    <a:pt x="38" y="17"/>
                  </a:cubicBezTo>
                  <a:cubicBezTo>
                    <a:pt x="40" y="23"/>
                    <a:pt x="35" y="21"/>
                    <a:pt x="33" y="20"/>
                  </a:cubicBezTo>
                  <a:cubicBezTo>
                    <a:pt x="32" y="19"/>
                    <a:pt x="24" y="20"/>
                    <a:pt x="22" y="22"/>
                  </a:cubicBezTo>
                  <a:cubicBezTo>
                    <a:pt x="20" y="24"/>
                    <a:pt x="17" y="24"/>
                    <a:pt x="15" y="23"/>
                  </a:cubicBezTo>
                  <a:cubicBezTo>
                    <a:pt x="14" y="22"/>
                    <a:pt x="10" y="21"/>
                    <a:pt x="9" y="24"/>
                  </a:cubicBezTo>
                  <a:cubicBezTo>
                    <a:pt x="7" y="26"/>
                    <a:pt x="4" y="22"/>
                    <a:pt x="2" y="22"/>
                  </a:cubicBezTo>
                  <a:cubicBezTo>
                    <a:pt x="0" y="22"/>
                    <a:pt x="1" y="27"/>
                    <a:pt x="1" y="28"/>
                  </a:cubicBezTo>
                  <a:cubicBezTo>
                    <a:pt x="1" y="29"/>
                    <a:pt x="4" y="32"/>
                    <a:pt x="7" y="31"/>
                  </a:cubicBezTo>
                  <a:cubicBezTo>
                    <a:pt x="9" y="30"/>
                    <a:pt x="12" y="31"/>
                    <a:pt x="14" y="32"/>
                  </a:cubicBezTo>
                  <a:cubicBezTo>
                    <a:pt x="16" y="34"/>
                    <a:pt x="19" y="31"/>
                    <a:pt x="21" y="30"/>
                  </a:cubicBezTo>
                  <a:cubicBezTo>
                    <a:pt x="22" y="29"/>
                    <a:pt x="29" y="29"/>
                    <a:pt x="30" y="29"/>
                  </a:cubicBezTo>
                  <a:cubicBezTo>
                    <a:pt x="30" y="29"/>
                    <a:pt x="31" y="33"/>
                    <a:pt x="32" y="34"/>
                  </a:cubicBezTo>
                  <a:cubicBezTo>
                    <a:pt x="33" y="34"/>
                    <a:pt x="38" y="35"/>
                    <a:pt x="42" y="35"/>
                  </a:cubicBezTo>
                  <a:cubicBezTo>
                    <a:pt x="46" y="35"/>
                    <a:pt x="53" y="37"/>
                    <a:pt x="55" y="37"/>
                  </a:cubicBezTo>
                  <a:cubicBezTo>
                    <a:pt x="57" y="37"/>
                    <a:pt x="60" y="34"/>
                    <a:pt x="64" y="34"/>
                  </a:cubicBezTo>
                  <a:cubicBezTo>
                    <a:pt x="69" y="34"/>
                    <a:pt x="71" y="31"/>
                    <a:pt x="72" y="31"/>
                  </a:cubicBezTo>
                  <a:cubicBezTo>
                    <a:pt x="72" y="31"/>
                    <a:pt x="72" y="31"/>
                    <a:pt x="72" y="31"/>
                  </a:cubicBezTo>
                  <a:cubicBezTo>
                    <a:pt x="72" y="30"/>
                    <a:pt x="73" y="29"/>
                    <a:pt x="74" y="29"/>
                  </a:cubicBezTo>
                  <a:cubicBezTo>
                    <a:pt x="76" y="28"/>
                    <a:pt x="74" y="25"/>
                    <a:pt x="76" y="24"/>
                  </a:cubicBezTo>
                  <a:cubicBezTo>
                    <a:pt x="77" y="22"/>
                    <a:pt x="75" y="19"/>
                    <a:pt x="77" y="19"/>
                  </a:cubicBezTo>
                  <a:cubicBezTo>
                    <a:pt x="79" y="20"/>
                    <a:pt x="82" y="20"/>
                    <a:pt x="82" y="16"/>
                  </a:cubicBezTo>
                  <a:cubicBezTo>
                    <a:pt x="82" y="15"/>
                    <a:pt x="83" y="14"/>
                    <a:pt x="84" y="13"/>
                  </a:cubicBezTo>
                  <a:cubicBezTo>
                    <a:pt x="81" y="10"/>
                    <a:pt x="79" y="4"/>
                    <a:pt x="79" y="4"/>
                  </a:cubicBezTo>
                  <a:cubicBezTo>
                    <a:pt x="79" y="4"/>
                    <a:pt x="74" y="6"/>
                    <a:pt x="71"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02" name="Freeform 71">
              <a:extLst>
                <a:ext uri="{FF2B5EF4-FFF2-40B4-BE49-F238E27FC236}">
                  <a16:creationId xmlns:a16="http://schemas.microsoft.com/office/drawing/2014/main" id="{7786B52E-6C0A-4074-AFF3-16C73958DA31}"/>
                </a:ext>
              </a:extLst>
            </p:cNvPr>
            <p:cNvSpPr>
              <a:spLocks/>
            </p:cNvSpPr>
            <p:nvPr/>
          </p:nvSpPr>
          <p:spPr bwMode="auto">
            <a:xfrm>
              <a:off x="4706938" y="2103438"/>
              <a:ext cx="142875" cy="80963"/>
            </a:xfrm>
            <a:custGeom>
              <a:avLst/>
              <a:gdLst/>
              <a:ahLst/>
              <a:cxnLst>
                <a:cxn ang="0">
                  <a:pos x="71" y="8"/>
                </a:cxn>
                <a:cxn ang="0">
                  <a:pos x="68" y="7"/>
                </a:cxn>
                <a:cxn ang="0">
                  <a:pos x="61" y="4"/>
                </a:cxn>
                <a:cxn ang="0">
                  <a:pos x="51" y="1"/>
                </a:cxn>
                <a:cxn ang="0">
                  <a:pos x="40" y="7"/>
                </a:cxn>
                <a:cxn ang="0">
                  <a:pos x="28" y="11"/>
                </a:cxn>
                <a:cxn ang="0">
                  <a:pos x="13" y="11"/>
                </a:cxn>
                <a:cxn ang="0">
                  <a:pos x="12" y="9"/>
                </a:cxn>
                <a:cxn ang="0">
                  <a:pos x="10" y="12"/>
                </a:cxn>
                <a:cxn ang="0">
                  <a:pos x="5" y="15"/>
                </a:cxn>
                <a:cxn ang="0">
                  <a:pos x="4" y="20"/>
                </a:cxn>
                <a:cxn ang="0">
                  <a:pos x="2" y="25"/>
                </a:cxn>
                <a:cxn ang="0">
                  <a:pos x="0" y="27"/>
                </a:cxn>
                <a:cxn ang="0">
                  <a:pos x="3" y="32"/>
                </a:cxn>
                <a:cxn ang="0">
                  <a:pos x="3" y="32"/>
                </a:cxn>
                <a:cxn ang="0">
                  <a:pos x="12" y="39"/>
                </a:cxn>
                <a:cxn ang="0">
                  <a:pos x="24" y="41"/>
                </a:cxn>
                <a:cxn ang="0">
                  <a:pos x="39" y="37"/>
                </a:cxn>
                <a:cxn ang="0">
                  <a:pos x="44" y="38"/>
                </a:cxn>
                <a:cxn ang="0">
                  <a:pos x="47" y="39"/>
                </a:cxn>
                <a:cxn ang="0">
                  <a:pos x="54" y="34"/>
                </a:cxn>
                <a:cxn ang="0">
                  <a:pos x="64" y="17"/>
                </a:cxn>
                <a:cxn ang="0">
                  <a:pos x="72" y="12"/>
                </a:cxn>
                <a:cxn ang="0">
                  <a:pos x="71" y="8"/>
                </a:cxn>
              </a:cxnLst>
              <a:rect l="0" t="0" r="r" b="b"/>
              <a:pathLst>
                <a:path w="74" h="42">
                  <a:moveTo>
                    <a:pt x="71" y="8"/>
                  </a:moveTo>
                  <a:cubicBezTo>
                    <a:pt x="70" y="8"/>
                    <a:pt x="69" y="7"/>
                    <a:pt x="68" y="7"/>
                  </a:cubicBezTo>
                  <a:cubicBezTo>
                    <a:pt x="65" y="6"/>
                    <a:pt x="62" y="5"/>
                    <a:pt x="61" y="4"/>
                  </a:cubicBezTo>
                  <a:cubicBezTo>
                    <a:pt x="59" y="2"/>
                    <a:pt x="52" y="1"/>
                    <a:pt x="51" y="1"/>
                  </a:cubicBezTo>
                  <a:cubicBezTo>
                    <a:pt x="50" y="0"/>
                    <a:pt x="43" y="7"/>
                    <a:pt x="40" y="7"/>
                  </a:cubicBezTo>
                  <a:cubicBezTo>
                    <a:pt x="38" y="7"/>
                    <a:pt x="28" y="9"/>
                    <a:pt x="28" y="11"/>
                  </a:cubicBezTo>
                  <a:cubicBezTo>
                    <a:pt x="28" y="14"/>
                    <a:pt x="16" y="14"/>
                    <a:pt x="13" y="11"/>
                  </a:cubicBezTo>
                  <a:cubicBezTo>
                    <a:pt x="13" y="11"/>
                    <a:pt x="12" y="10"/>
                    <a:pt x="12" y="9"/>
                  </a:cubicBezTo>
                  <a:cubicBezTo>
                    <a:pt x="11" y="10"/>
                    <a:pt x="10" y="11"/>
                    <a:pt x="10" y="12"/>
                  </a:cubicBezTo>
                  <a:cubicBezTo>
                    <a:pt x="10" y="16"/>
                    <a:pt x="7" y="16"/>
                    <a:pt x="5" y="15"/>
                  </a:cubicBezTo>
                  <a:cubicBezTo>
                    <a:pt x="3" y="15"/>
                    <a:pt x="5" y="18"/>
                    <a:pt x="4" y="20"/>
                  </a:cubicBezTo>
                  <a:cubicBezTo>
                    <a:pt x="2" y="21"/>
                    <a:pt x="4" y="24"/>
                    <a:pt x="2" y="25"/>
                  </a:cubicBezTo>
                  <a:cubicBezTo>
                    <a:pt x="1" y="25"/>
                    <a:pt x="0" y="26"/>
                    <a:pt x="0" y="27"/>
                  </a:cubicBezTo>
                  <a:cubicBezTo>
                    <a:pt x="1" y="28"/>
                    <a:pt x="3" y="32"/>
                    <a:pt x="3" y="32"/>
                  </a:cubicBezTo>
                  <a:cubicBezTo>
                    <a:pt x="3" y="32"/>
                    <a:pt x="3" y="32"/>
                    <a:pt x="3" y="32"/>
                  </a:cubicBezTo>
                  <a:cubicBezTo>
                    <a:pt x="5" y="33"/>
                    <a:pt x="10" y="37"/>
                    <a:pt x="12" y="39"/>
                  </a:cubicBezTo>
                  <a:cubicBezTo>
                    <a:pt x="14" y="42"/>
                    <a:pt x="21" y="42"/>
                    <a:pt x="24" y="41"/>
                  </a:cubicBezTo>
                  <a:cubicBezTo>
                    <a:pt x="26" y="41"/>
                    <a:pt x="39" y="37"/>
                    <a:pt x="39" y="37"/>
                  </a:cubicBezTo>
                  <a:cubicBezTo>
                    <a:pt x="39" y="37"/>
                    <a:pt x="42" y="38"/>
                    <a:pt x="44" y="38"/>
                  </a:cubicBezTo>
                  <a:cubicBezTo>
                    <a:pt x="44" y="38"/>
                    <a:pt x="46" y="38"/>
                    <a:pt x="47" y="39"/>
                  </a:cubicBezTo>
                  <a:cubicBezTo>
                    <a:pt x="48" y="38"/>
                    <a:pt x="51" y="37"/>
                    <a:pt x="54" y="34"/>
                  </a:cubicBezTo>
                  <a:cubicBezTo>
                    <a:pt x="57" y="30"/>
                    <a:pt x="63" y="18"/>
                    <a:pt x="64" y="17"/>
                  </a:cubicBezTo>
                  <a:cubicBezTo>
                    <a:pt x="66" y="16"/>
                    <a:pt x="70" y="14"/>
                    <a:pt x="72" y="12"/>
                  </a:cubicBezTo>
                  <a:cubicBezTo>
                    <a:pt x="74" y="11"/>
                    <a:pt x="73" y="9"/>
                    <a:pt x="71"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03" name="Freeform 72">
              <a:extLst>
                <a:ext uri="{FF2B5EF4-FFF2-40B4-BE49-F238E27FC236}">
                  <a16:creationId xmlns:a16="http://schemas.microsoft.com/office/drawing/2014/main" id="{52AEE18C-ED49-424E-A7DD-52A15A76CFDF}"/>
                </a:ext>
              </a:extLst>
            </p:cNvPr>
            <p:cNvSpPr>
              <a:spLocks/>
            </p:cNvSpPr>
            <p:nvPr/>
          </p:nvSpPr>
          <p:spPr bwMode="auto">
            <a:xfrm>
              <a:off x="4625975" y="2038350"/>
              <a:ext cx="134938" cy="69850"/>
            </a:xfrm>
            <a:custGeom>
              <a:avLst/>
              <a:gdLst/>
              <a:ahLst/>
              <a:cxnLst>
                <a:cxn ang="0">
                  <a:pos x="68" y="17"/>
                </a:cxn>
                <a:cxn ang="0">
                  <a:pos x="60" y="15"/>
                </a:cxn>
                <a:cxn ang="0">
                  <a:pos x="57" y="11"/>
                </a:cxn>
                <a:cxn ang="0">
                  <a:pos x="51" y="12"/>
                </a:cxn>
                <a:cxn ang="0">
                  <a:pos x="45" y="9"/>
                </a:cxn>
                <a:cxn ang="0">
                  <a:pos x="37" y="4"/>
                </a:cxn>
                <a:cxn ang="0">
                  <a:pos x="31" y="0"/>
                </a:cxn>
                <a:cxn ang="0">
                  <a:pos x="30" y="1"/>
                </a:cxn>
                <a:cxn ang="0">
                  <a:pos x="24" y="2"/>
                </a:cxn>
                <a:cxn ang="0">
                  <a:pos x="15" y="6"/>
                </a:cxn>
                <a:cxn ang="0">
                  <a:pos x="3" y="10"/>
                </a:cxn>
                <a:cxn ang="0">
                  <a:pos x="4" y="16"/>
                </a:cxn>
                <a:cxn ang="0">
                  <a:pos x="8" y="26"/>
                </a:cxn>
                <a:cxn ang="0">
                  <a:pos x="20" y="35"/>
                </a:cxn>
                <a:cxn ang="0">
                  <a:pos x="19" y="35"/>
                </a:cxn>
                <a:cxn ang="0">
                  <a:pos x="29" y="35"/>
                </a:cxn>
                <a:cxn ang="0">
                  <a:pos x="31" y="30"/>
                </a:cxn>
                <a:cxn ang="0">
                  <a:pos x="42" y="33"/>
                </a:cxn>
                <a:cxn ang="0">
                  <a:pos x="50" y="34"/>
                </a:cxn>
                <a:cxn ang="0">
                  <a:pos x="51" y="36"/>
                </a:cxn>
                <a:cxn ang="0">
                  <a:pos x="54" y="33"/>
                </a:cxn>
                <a:cxn ang="0">
                  <a:pos x="65" y="27"/>
                </a:cxn>
                <a:cxn ang="0">
                  <a:pos x="71" y="22"/>
                </a:cxn>
                <a:cxn ang="0">
                  <a:pos x="68" y="17"/>
                </a:cxn>
              </a:cxnLst>
              <a:rect l="0" t="0" r="r" b="b"/>
              <a:pathLst>
                <a:path w="71" h="36">
                  <a:moveTo>
                    <a:pt x="68" y="17"/>
                  </a:moveTo>
                  <a:cubicBezTo>
                    <a:pt x="66" y="15"/>
                    <a:pt x="61" y="16"/>
                    <a:pt x="60" y="15"/>
                  </a:cubicBezTo>
                  <a:cubicBezTo>
                    <a:pt x="60" y="13"/>
                    <a:pt x="59" y="11"/>
                    <a:pt x="57" y="11"/>
                  </a:cubicBezTo>
                  <a:cubicBezTo>
                    <a:pt x="55" y="11"/>
                    <a:pt x="52" y="9"/>
                    <a:pt x="51" y="12"/>
                  </a:cubicBezTo>
                  <a:cubicBezTo>
                    <a:pt x="50" y="14"/>
                    <a:pt x="45" y="11"/>
                    <a:pt x="45" y="9"/>
                  </a:cubicBezTo>
                  <a:cubicBezTo>
                    <a:pt x="45" y="7"/>
                    <a:pt x="43" y="6"/>
                    <a:pt x="37" y="4"/>
                  </a:cubicBezTo>
                  <a:cubicBezTo>
                    <a:pt x="35" y="3"/>
                    <a:pt x="33" y="2"/>
                    <a:pt x="31" y="0"/>
                  </a:cubicBezTo>
                  <a:cubicBezTo>
                    <a:pt x="31" y="1"/>
                    <a:pt x="31" y="1"/>
                    <a:pt x="30" y="1"/>
                  </a:cubicBezTo>
                  <a:cubicBezTo>
                    <a:pt x="29" y="3"/>
                    <a:pt x="26" y="0"/>
                    <a:pt x="24" y="2"/>
                  </a:cubicBezTo>
                  <a:cubicBezTo>
                    <a:pt x="23" y="3"/>
                    <a:pt x="18" y="3"/>
                    <a:pt x="15" y="6"/>
                  </a:cubicBezTo>
                  <a:cubicBezTo>
                    <a:pt x="12" y="8"/>
                    <a:pt x="7" y="10"/>
                    <a:pt x="3" y="10"/>
                  </a:cubicBezTo>
                  <a:cubicBezTo>
                    <a:pt x="0" y="11"/>
                    <a:pt x="3" y="14"/>
                    <a:pt x="4" y="16"/>
                  </a:cubicBezTo>
                  <a:cubicBezTo>
                    <a:pt x="5" y="19"/>
                    <a:pt x="5" y="24"/>
                    <a:pt x="8" y="26"/>
                  </a:cubicBezTo>
                  <a:cubicBezTo>
                    <a:pt x="10" y="28"/>
                    <a:pt x="19" y="33"/>
                    <a:pt x="20" y="35"/>
                  </a:cubicBezTo>
                  <a:cubicBezTo>
                    <a:pt x="20" y="35"/>
                    <a:pt x="20" y="35"/>
                    <a:pt x="19" y="35"/>
                  </a:cubicBezTo>
                  <a:cubicBezTo>
                    <a:pt x="23" y="36"/>
                    <a:pt x="28" y="36"/>
                    <a:pt x="29" y="35"/>
                  </a:cubicBezTo>
                  <a:cubicBezTo>
                    <a:pt x="30" y="33"/>
                    <a:pt x="31" y="30"/>
                    <a:pt x="31" y="30"/>
                  </a:cubicBezTo>
                  <a:cubicBezTo>
                    <a:pt x="31" y="30"/>
                    <a:pt x="39" y="30"/>
                    <a:pt x="42" y="33"/>
                  </a:cubicBezTo>
                  <a:cubicBezTo>
                    <a:pt x="45" y="36"/>
                    <a:pt x="50" y="34"/>
                    <a:pt x="50" y="34"/>
                  </a:cubicBezTo>
                  <a:cubicBezTo>
                    <a:pt x="50" y="34"/>
                    <a:pt x="50" y="35"/>
                    <a:pt x="51" y="36"/>
                  </a:cubicBezTo>
                  <a:cubicBezTo>
                    <a:pt x="52" y="34"/>
                    <a:pt x="53" y="33"/>
                    <a:pt x="54" y="33"/>
                  </a:cubicBezTo>
                  <a:cubicBezTo>
                    <a:pt x="57" y="32"/>
                    <a:pt x="62" y="32"/>
                    <a:pt x="65" y="27"/>
                  </a:cubicBezTo>
                  <a:cubicBezTo>
                    <a:pt x="66" y="25"/>
                    <a:pt x="69" y="23"/>
                    <a:pt x="71" y="22"/>
                  </a:cubicBezTo>
                  <a:cubicBezTo>
                    <a:pt x="70" y="20"/>
                    <a:pt x="69" y="17"/>
                    <a:pt x="68" y="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04" name="Freeform 73">
              <a:extLst>
                <a:ext uri="{FF2B5EF4-FFF2-40B4-BE49-F238E27FC236}">
                  <a16:creationId xmlns:a16="http://schemas.microsoft.com/office/drawing/2014/main" id="{0DD80D73-D27A-4B28-84C6-F33EF464729E}"/>
                </a:ext>
              </a:extLst>
            </p:cNvPr>
            <p:cNvSpPr>
              <a:spLocks/>
            </p:cNvSpPr>
            <p:nvPr/>
          </p:nvSpPr>
          <p:spPr bwMode="auto">
            <a:xfrm>
              <a:off x="4722813" y="2079625"/>
              <a:ext cx="120650" cy="50800"/>
            </a:xfrm>
            <a:custGeom>
              <a:avLst/>
              <a:gdLst/>
              <a:ahLst/>
              <a:cxnLst>
                <a:cxn ang="0">
                  <a:pos x="47" y="3"/>
                </a:cxn>
                <a:cxn ang="0">
                  <a:pos x="38" y="3"/>
                </a:cxn>
                <a:cxn ang="0">
                  <a:pos x="29" y="1"/>
                </a:cxn>
                <a:cxn ang="0">
                  <a:pos x="22" y="2"/>
                </a:cxn>
                <a:cxn ang="0">
                  <a:pos x="20" y="1"/>
                </a:cxn>
                <a:cxn ang="0">
                  <a:pos x="14" y="6"/>
                </a:cxn>
                <a:cxn ang="0">
                  <a:pos x="3" y="12"/>
                </a:cxn>
                <a:cxn ang="0">
                  <a:pos x="0" y="15"/>
                </a:cxn>
                <a:cxn ang="0">
                  <a:pos x="5" y="24"/>
                </a:cxn>
                <a:cxn ang="0">
                  <a:pos x="20" y="24"/>
                </a:cxn>
                <a:cxn ang="0">
                  <a:pos x="32" y="20"/>
                </a:cxn>
                <a:cxn ang="0">
                  <a:pos x="43" y="14"/>
                </a:cxn>
                <a:cxn ang="0">
                  <a:pos x="53" y="17"/>
                </a:cxn>
                <a:cxn ang="0">
                  <a:pos x="60" y="20"/>
                </a:cxn>
                <a:cxn ang="0">
                  <a:pos x="58" y="16"/>
                </a:cxn>
                <a:cxn ang="0">
                  <a:pos x="63" y="8"/>
                </a:cxn>
                <a:cxn ang="0">
                  <a:pos x="63" y="7"/>
                </a:cxn>
                <a:cxn ang="0">
                  <a:pos x="56" y="6"/>
                </a:cxn>
                <a:cxn ang="0">
                  <a:pos x="47" y="3"/>
                </a:cxn>
              </a:cxnLst>
              <a:rect l="0" t="0" r="r" b="b"/>
              <a:pathLst>
                <a:path w="63" h="27">
                  <a:moveTo>
                    <a:pt x="47" y="3"/>
                  </a:moveTo>
                  <a:cubicBezTo>
                    <a:pt x="43" y="4"/>
                    <a:pt x="41" y="1"/>
                    <a:pt x="38" y="3"/>
                  </a:cubicBezTo>
                  <a:cubicBezTo>
                    <a:pt x="35" y="4"/>
                    <a:pt x="30" y="3"/>
                    <a:pt x="29" y="1"/>
                  </a:cubicBezTo>
                  <a:cubicBezTo>
                    <a:pt x="27" y="0"/>
                    <a:pt x="24" y="4"/>
                    <a:pt x="22" y="2"/>
                  </a:cubicBezTo>
                  <a:cubicBezTo>
                    <a:pt x="21" y="2"/>
                    <a:pt x="21" y="1"/>
                    <a:pt x="20" y="1"/>
                  </a:cubicBezTo>
                  <a:cubicBezTo>
                    <a:pt x="18" y="2"/>
                    <a:pt x="15" y="4"/>
                    <a:pt x="14" y="6"/>
                  </a:cubicBezTo>
                  <a:cubicBezTo>
                    <a:pt x="11" y="11"/>
                    <a:pt x="6" y="11"/>
                    <a:pt x="3" y="12"/>
                  </a:cubicBezTo>
                  <a:cubicBezTo>
                    <a:pt x="2" y="12"/>
                    <a:pt x="1" y="13"/>
                    <a:pt x="0" y="15"/>
                  </a:cubicBezTo>
                  <a:cubicBezTo>
                    <a:pt x="1" y="18"/>
                    <a:pt x="3" y="22"/>
                    <a:pt x="5" y="24"/>
                  </a:cubicBezTo>
                  <a:cubicBezTo>
                    <a:pt x="8" y="27"/>
                    <a:pt x="20" y="27"/>
                    <a:pt x="20" y="24"/>
                  </a:cubicBezTo>
                  <a:cubicBezTo>
                    <a:pt x="20" y="22"/>
                    <a:pt x="30" y="20"/>
                    <a:pt x="32" y="20"/>
                  </a:cubicBezTo>
                  <a:cubicBezTo>
                    <a:pt x="35" y="20"/>
                    <a:pt x="42" y="13"/>
                    <a:pt x="43" y="14"/>
                  </a:cubicBezTo>
                  <a:cubicBezTo>
                    <a:pt x="44" y="14"/>
                    <a:pt x="51" y="15"/>
                    <a:pt x="53" y="17"/>
                  </a:cubicBezTo>
                  <a:cubicBezTo>
                    <a:pt x="54" y="18"/>
                    <a:pt x="57" y="19"/>
                    <a:pt x="60" y="20"/>
                  </a:cubicBezTo>
                  <a:cubicBezTo>
                    <a:pt x="59" y="18"/>
                    <a:pt x="58" y="17"/>
                    <a:pt x="58" y="16"/>
                  </a:cubicBezTo>
                  <a:cubicBezTo>
                    <a:pt x="58" y="14"/>
                    <a:pt x="62" y="9"/>
                    <a:pt x="63" y="8"/>
                  </a:cubicBezTo>
                  <a:cubicBezTo>
                    <a:pt x="63" y="7"/>
                    <a:pt x="63" y="7"/>
                    <a:pt x="63" y="7"/>
                  </a:cubicBezTo>
                  <a:cubicBezTo>
                    <a:pt x="60" y="7"/>
                    <a:pt x="57" y="6"/>
                    <a:pt x="56" y="6"/>
                  </a:cubicBezTo>
                  <a:cubicBezTo>
                    <a:pt x="55" y="4"/>
                    <a:pt x="51" y="3"/>
                    <a:pt x="47"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05" name="Freeform 74">
              <a:extLst>
                <a:ext uri="{FF2B5EF4-FFF2-40B4-BE49-F238E27FC236}">
                  <a16:creationId xmlns:a16="http://schemas.microsoft.com/office/drawing/2014/main" id="{110FF725-0065-4E6F-9B73-F1A53B075968}"/>
                </a:ext>
              </a:extLst>
            </p:cNvPr>
            <p:cNvSpPr>
              <a:spLocks/>
            </p:cNvSpPr>
            <p:nvPr/>
          </p:nvSpPr>
          <p:spPr bwMode="auto">
            <a:xfrm>
              <a:off x="4151313" y="2281238"/>
              <a:ext cx="80963" cy="133350"/>
            </a:xfrm>
            <a:custGeom>
              <a:avLst/>
              <a:gdLst/>
              <a:ahLst/>
              <a:cxnLst>
                <a:cxn ang="0">
                  <a:pos x="30" y="57"/>
                </a:cxn>
                <a:cxn ang="0">
                  <a:pos x="28" y="52"/>
                </a:cxn>
                <a:cxn ang="0">
                  <a:pos x="31" y="45"/>
                </a:cxn>
                <a:cxn ang="0">
                  <a:pos x="27" y="39"/>
                </a:cxn>
                <a:cxn ang="0">
                  <a:pos x="30" y="35"/>
                </a:cxn>
                <a:cxn ang="0">
                  <a:pos x="32" y="27"/>
                </a:cxn>
                <a:cxn ang="0">
                  <a:pos x="31" y="17"/>
                </a:cxn>
                <a:cxn ang="0">
                  <a:pos x="39" y="10"/>
                </a:cxn>
                <a:cxn ang="0">
                  <a:pos x="36" y="6"/>
                </a:cxn>
                <a:cxn ang="0">
                  <a:pos x="29" y="4"/>
                </a:cxn>
                <a:cxn ang="0">
                  <a:pos x="25" y="4"/>
                </a:cxn>
                <a:cxn ang="0">
                  <a:pos x="18" y="3"/>
                </a:cxn>
                <a:cxn ang="0">
                  <a:pos x="14" y="2"/>
                </a:cxn>
                <a:cxn ang="0">
                  <a:pos x="11" y="4"/>
                </a:cxn>
                <a:cxn ang="0">
                  <a:pos x="11" y="11"/>
                </a:cxn>
                <a:cxn ang="0">
                  <a:pos x="4" y="38"/>
                </a:cxn>
                <a:cxn ang="0">
                  <a:pos x="8" y="48"/>
                </a:cxn>
                <a:cxn ang="0">
                  <a:pos x="10" y="67"/>
                </a:cxn>
                <a:cxn ang="0">
                  <a:pos x="18" y="70"/>
                </a:cxn>
                <a:cxn ang="0">
                  <a:pos x="27" y="68"/>
                </a:cxn>
                <a:cxn ang="0">
                  <a:pos x="26" y="64"/>
                </a:cxn>
                <a:cxn ang="0">
                  <a:pos x="30" y="57"/>
                </a:cxn>
              </a:cxnLst>
              <a:rect l="0" t="0" r="r" b="b"/>
              <a:pathLst>
                <a:path w="42" h="70">
                  <a:moveTo>
                    <a:pt x="30" y="57"/>
                  </a:moveTo>
                  <a:cubicBezTo>
                    <a:pt x="35" y="56"/>
                    <a:pt x="29" y="53"/>
                    <a:pt x="28" y="52"/>
                  </a:cubicBezTo>
                  <a:cubicBezTo>
                    <a:pt x="27" y="50"/>
                    <a:pt x="28" y="45"/>
                    <a:pt x="31" y="45"/>
                  </a:cubicBezTo>
                  <a:cubicBezTo>
                    <a:pt x="33" y="45"/>
                    <a:pt x="31" y="43"/>
                    <a:pt x="27" y="39"/>
                  </a:cubicBezTo>
                  <a:cubicBezTo>
                    <a:pt x="24" y="36"/>
                    <a:pt x="27" y="35"/>
                    <a:pt x="30" y="35"/>
                  </a:cubicBezTo>
                  <a:cubicBezTo>
                    <a:pt x="33" y="35"/>
                    <a:pt x="29" y="30"/>
                    <a:pt x="32" y="27"/>
                  </a:cubicBezTo>
                  <a:cubicBezTo>
                    <a:pt x="35" y="24"/>
                    <a:pt x="31" y="19"/>
                    <a:pt x="31" y="17"/>
                  </a:cubicBezTo>
                  <a:cubicBezTo>
                    <a:pt x="31" y="14"/>
                    <a:pt x="35" y="13"/>
                    <a:pt x="39" y="10"/>
                  </a:cubicBezTo>
                  <a:cubicBezTo>
                    <a:pt x="42" y="7"/>
                    <a:pt x="36" y="8"/>
                    <a:pt x="36" y="6"/>
                  </a:cubicBezTo>
                  <a:cubicBezTo>
                    <a:pt x="36" y="3"/>
                    <a:pt x="32" y="2"/>
                    <a:pt x="29" y="4"/>
                  </a:cubicBezTo>
                  <a:cubicBezTo>
                    <a:pt x="26" y="6"/>
                    <a:pt x="27" y="4"/>
                    <a:pt x="25" y="4"/>
                  </a:cubicBezTo>
                  <a:cubicBezTo>
                    <a:pt x="22" y="4"/>
                    <a:pt x="18" y="5"/>
                    <a:pt x="18" y="3"/>
                  </a:cubicBezTo>
                  <a:cubicBezTo>
                    <a:pt x="18" y="0"/>
                    <a:pt x="16" y="0"/>
                    <a:pt x="14" y="2"/>
                  </a:cubicBezTo>
                  <a:cubicBezTo>
                    <a:pt x="13" y="3"/>
                    <a:pt x="12" y="4"/>
                    <a:pt x="11" y="4"/>
                  </a:cubicBezTo>
                  <a:cubicBezTo>
                    <a:pt x="10" y="7"/>
                    <a:pt x="10" y="10"/>
                    <a:pt x="11" y="11"/>
                  </a:cubicBezTo>
                  <a:cubicBezTo>
                    <a:pt x="13" y="15"/>
                    <a:pt x="8" y="33"/>
                    <a:pt x="4" y="38"/>
                  </a:cubicBezTo>
                  <a:cubicBezTo>
                    <a:pt x="0" y="43"/>
                    <a:pt x="4" y="45"/>
                    <a:pt x="8" y="48"/>
                  </a:cubicBezTo>
                  <a:cubicBezTo>
                    <a:pt x="13" y="52"/>
                    <a:pt x="10" y="64"/>
                    <a:pt x="10" y="67"/>
                  </a:cubicBezTo>
                  <a:cubicBezTo>
                    <a:pt x="10" y="70"/>
                    <a:pt x="14" y="70"/>
                    <a:pt x="18" y="70"/>
                  </a:cubicBezTo>
                  <a:cubicBezTo>
                    <a:pt x="21" y="70"/>
                    <a:pt x="24" y="68"/>
                    <a:pt x="27" y="68"/>
                  </a:cubicBezTo>
                  <a:cubicBezTo>
                    <a:pt x="26" y="66"/>
                    <a:pt x="26" y="65"/>
                    <a:pt x="26" y="64"/>
                  </a:cubicBezTo>
                  <a:cubicBezTo>
                    <a:pt x="26" y="62"/>
                    <a:pt x="26" y="58"/>
                    <a:pt x="30" y="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06" name="Freeform 75">
              <a:extLst>
                <a:ext uri="{FF2B5EF4-FFF2-40B4-BE49-F238E27FC236}">
                  <a16:creationId xmlns:a16="http://schemas.microsoft.com/office/drawing/2014/main" id="{2E34DAA9-A1FA-4D6E-B3C0-8E0829FCB250}"/>
                </a:ext>
              </a:extLst>
            </p:cNvPr>
            <p:cNvSpPr>
              <a:spLocks/>
            </p:cNvSpPr>
            <p:nvPr/>
          </p:nvSpPr>
          <p:spPr bwMode="auto">
            <a:xfrm>
              <a:off x="4430713" y="1968500"/>
              <a:ext cx="88900" cy="76200"/>
            </a:xfrm>
            <a:custGeom>
              <a:avLst/>
              <a:gdLst/>
              <a:ahLst/>
              <a:cxnLst>
                <a:cxn ang="0">
                  <a:pos x="15" y="31"/>
                </a:cxn>
                <a:cxn ang="0">
                  <a:pos x="23" y="32"/>
                </a:cxn>
                <a:cxn ang="0">
                  <a:pos x="31" y="38"/>
                </a:cxn>
                <a:cxn ang="0">
                  <a:pos x="33" y="40"/>
                </a:cxn>
                <a:cxn ang="0">
                  <a:pos x="35" y="32"/>
                </a:cxn>
                <a:cxn ang="0">
                  <a:pos x="35" y="26"/>
                </a:cxn>
                <a:cxn ang="0">
                  <a:pos x="42" y="23"/>
                </a:cxn>
                <a:cxn ang="0">
                  <a:pos x="44" y="20"/>
                </a:cxn>
                <a:cxn ang="0">
                  <a:pos x="40" y="14"/>
                </a:cxn>
                <a:cxn ang="0">
                  <a:pos x="46" y="8"/>
                </a:cxn>
                <a:cxn ang="0">
                  <a:pos x="46" y="1"/>
                </a:cxn>
                <a:cxn ang="0">
                  <a:pos x="43" y="2"/>
                </a:cxn>
                <a:cxn ang="0">
                  <a:pos x="32" y="2"/>
                </a:cxn>
                <a:cxn ang="0">
                  <a:pos x="27" y="10"/>
                </a:cxn>
                <a:cxn ang="0">
                  <a:pos x="22" y="10"/>
                </a:cxn>
                <a:cxn ang="0">
                  <a:pos x="16" y="13"/>
                </a:cxn>
                <a:cxn ang="0">
                  <a:pos x="11" y="22"/>
                </a:cxn>
                <a:cxn ang="0">
                  <a:pos x="2" y="33"/>
                </a:cxn>
                <a:cxn ang="0">
                  <a:pos x="0" y="34"/>
                </a:cxn>
                <a:cxn ang="0">
                  <a:pos x="4" y="35"/>
                </a:cxn>
                <a:cxn ang="0">
                  <a:pos x="15" y="31"/>
                </a:cxn>
              </a:cxnLst>
              <a:rect l="0" t="0" r="r" b="b"/>
              <a:pathLst>
                <a:path w="47" h="40">
                  <a:moveTo>
                    <a:pt x="15" y="31"/>
                  </a:moveTo>
                  <a:cubicBezTo>
                    <a:pt x="17" y="29"/>
                    <a:pt x="21" y="30"/>
                    <a:pt x="23" y="32"/>
                  </a:cubicBezTo>
                  <a:cubicBezTo>
                    <a:pt x="25" y="34"/>
                    <a:pt x="28" y="35"/>
                    <a:pt x="31" y="38"/>
                  </a:cubicBezTo>
                  <a:cubicBezTo>
                    <a:pt x="32" y="39"/>
                    <a:pt x="33" y="40"/>
                    <a:pt x="33" y="40"/>
                  </a:cubicBezTo>
                  <a:cubicBezTo>
                    <a:pt x="34" y="38"/>
                    <a:pt x="34" y="34"/>
                    <a:pt x="35" y="32"/>
                  </a:cubicBezTo>
                  <a:cubicBezTo>
                    <a:pt x="36" y="29"/>
                    <a:pt x="34" y="26"/>
                    <a:pt x="35" y="26"/>
                  </a:cubicBezTo>
                  <a:cubicBezTo>
                    <a:pt x="37" y="26"/>
                    <a:pt x="42" y="26"/>
                    <a:pt x="42" y="23"/>
                  </a:cubicBezTo>
                  <a:cubicBezTo>
                    <a:pt x="42" y="20"/>
                    <a:pt x="43" y="21"/>
                    <a:pt x="44" y="20"/>
                  </a:cubicBezTo>
                  <a:cubicBezTo>
                    <a:pt x="45" y="18"/>
                    <a:pt x="41" y="15"/>
                    <a:pt x="40" y="14"/>
                  </a:cubicBezTo>
                  <a:cubicBezTo>
                    <a:pt x="40" y="13"/>
                    <a:pt x="43" y="12"/>
                    <a:pt x="46" y="8"/>
                  </a:cubicBezTo>
                  <a:cubicBezTo>
                    <a:pt x="47" y="7"/>
                    <a:pt x="47" y="4"/>
                    <a:pt x="46" y="1"/>
                  </a:cubicBezTo>
                  <a:cubicBezTo>
                    <a:pt x="45" y="2"/>
                    <a:pt x="44" y="3"/>
                    <a:pt x="43" y="2"/>
                  </a:cubicBezTo>
                  <a:cubicBezTo>
                    <a:pt x="40" y="0"/>
                    <a:pt x="37" y="1"/>
                    <a:pt x="32" y="2"/>
                  </a:cubicBezTo>
                  <a:cubicBezTo>
                    <a:pt x="27" y="3"/>
                    <a:pt x="25" y="8"/>
                    <a:pt x="27" y="10"/>
                  </a:cubicBezTo>
                  <a:cubicBezTo>
                    <a:pt x="29" y="12"/>
                    <a:pt x="22" y="13"/>
                    <a:pt x="22" y="10"/>
                  </a:cubicBezTo>
                  <a:cubicBezTo>
                    <a:pt x="21" y="8"/>
                    <a:pt x="16" y="9"/>
                    <a:pt x="16" y="13"/>
                  </a:cubicBezTo>
                  <a:cubicBezTo>
                    <a:pt x="17" y="16"/>
                    <a:pt x="11" y="18"/>
                    <a:pt x="11" y="22"/>
                  </a:cubicBezTo>
                  <a:cubicBezTo>
                    <a:pt x="12" y="26"/>
                    <a:pt x="6" y="30"/>
                    <a:pt x="2" y="33"/>
                  </a:cubicBezTo>
                  <a:cubicBezTo>
                    <a:pt x="2" y="33"/>
                    <a:pt x="1" y="33"/>
                    <a:pt x="0" y="34"/>
                  </a:cubicBezTo>
                  <a:cubicBezTo>
                    <a:pt x="2" y="34"/>
                    <a:pt x="4" y="35"/>
                    <a:pt x="4" y="35"/>
                  </a:cubicBezTo>
                  <a:cubicBezTo>
                    <a:pt x="8" y="35"/>
                    <a:pt x="13" y="33"/>
                    <a:pt x="15" y="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07" name="Freeform 76">
              <a:extLst>
                <a:ext uri="{FF2B5EF4-FFF2-40B4-BE49-F238E27FC236}">
                  <a16:creationId xmlns:a16="http://schemas.microsoft.com/office/drawing/2014/main" id="{0F3A66A9-07BD-4E7B-9E98-A0293C553A0F}"/>
                </a:ext>
              </a:extLst>
            </p:cNvPr>
            <p:cNvSpPr>
              <a:spLocks/>
            </p:cNvSpPr>
            <p:nvPr/>
          </p:nvSpPr>
          <p:spPr bwMode="auto">
            <a:xfrm>
              <a:off x="4487863" y="2065338"/>
              <a:ext cx="15875" cy="19050"/>
            </a:xfrm>
            <a:custGeom>
              <a:avLst/>
              <a:gdLst/>
              <a:ahLst/>
              <a:cxnLst>
                <a:cxn ang="0">
                  <a:pos x="4" y="0"/>
                </a:cxn>
                <a:cxn ang="0">
                  <a:pos x="0" y="9"/>
                </a:cxn>
                <a:cxn ang="0">
                  <a:pos x="8" y="10"/>
                </a:cxn>
                <a:cxn ang="0">
                  <a:pos x="4" y="1"/>
                </a:cxn>
                <a:cxn ang="0">
                  <a:pos x="4" y="0"/>
                </a:cxn>
              </a:cxnLst>
              <a:rect l="0" t="0" r="r" b="b"/>
              <a:pathLst>
                <a:path w="8" h="10">
                  <a:moveTo>
                    <a:pt x="4" y="0"/>
                  </a:moveTo>
                  <a:cubicBezTo>
                    <a:pt x="2" y="1"/>
                    <a:pt x="0" y="4"/>
                    <a:pt x="0" y="9"/>
                  </a:cubicBezTo>
                  <a:cubicBezTo>
                    <a:pt x="2" y="9"/>
                    <a:pt x="5" y="10"/>
                    <a:pt x="8" y="10"/>
                  </a:cubicBezTo>
                  <a:cubicBezTo>
                    <a:pt x="7" y="4"/>
                    <a:pt x="5" y="2"/>
                    <a:pt x="4" y="1"/>
                  </a:cubicBezTo>
                  <a:cubicBezTo>
                    <a:pt x="4" y="0"/>
                    <a:pt x="4" y="0"/>
                    <a:pt x="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08" name="Freeform 77">
              <a:extLst>
                <a:ext uri="{FF2B5EF4-FFF2-40B4-BE49-F238E27FC236}">
                  <a16:creationId xmlns:a16="http://schemas.microsoft.com/office/drawing/2014/main" id="{D249916E-E30F-4198-9346-1446FC508757}"/>
                </a:ext>
              </a:extLst>
            </p:cNvPr>
            <p:cNvSpPr>
              <a:spLocks/>
            </p:cNvSpPr>
            <p:nvPr/>
          </p:nvSpPr>
          <p:spPr bwMode="auto">
            <a:xfrm>
              <a:off x="4416425" y="2024063"/>
              <a:ext cx="84138" cy="60325"/>
            </a:xfrm>
            <a:custGeom>
              <a:avLst/>
              <a:gdLst/>
              <a:ahLst/>
              <a:cxnLst>
                <a:cxn ang="0">
                  <a:pos x="1" y="9"/>
                </a:cxn>
                <a:cxn ang="0">
                  <a:pos x="5" y="14"/>
                </a:cxn>
                <a:cxn ang="0">
                  <a:pos x="11" y="17"/>
                </a:cxn>
                <a:cxn ang="0">
                  <a:pos x="18" y="21"/>
                </a:cxn>
                <a:cxn ang="0">
                  <a:pos x="21" y="25"/>
                </a:cxn>
                <a:cxn ang="0">
                  <a:pos x="26" y="23"/>
                </a:cxn>
                <a:cxn ang="0">
                  <a:pos x="30" y="28"/>
                </a:cxn>
                <a:cxn ang="0">
                  <a:pos x="35" y="32"/>
                </a:cxn>
                <a:cxn ang="0">
                  <a:pos x="37" y="31"/>
                </a:cxn>
                <a:cxn ang="0">
                  <a:pos x="41" y="22"/>
                </a:cxn>
                <a:cxn ang="0">
                  <a:pos x="43" y="19"/>
                </a:cxn>
                <a:cxn ang="0">
                  <a:pos x="40" y="12"/>
                </a:cxn>
                <a:cxn ang="0">
                  <a:pos x="40" y="11"/>
                </a:cxn>
                <a:cxn ang="0">
                  <a:pos x="38" y="9"/>
                </a:cxn>
                <a:cxn ang="0">
                  <a:pos x="30" y="3"/>
                </a:cxn>
                <a:cxn ang="0">
                  <a:pos x="22" y="2"/>
                </a:cxn>
                <a:cxn ang="0">
                  <a:pos x="11" y="6"/>
                </a:cxn>
                <a:cxn ang="0">
                  <a:pos x="7" y="5"/>
                </a:cxn>
                <a:cxn ang="0">
                  <a:pos x="0" y="8"/>
                </a:cxn>
                <a:cxn ang="0">
                  <a:pos x="1" y="9"/>
                </a:cxn>
              </a:cxnLst>
              <a:rect l="0" t="0" r="r" b="b"/>
              <a:pathLst>
                <a:path w="44" h="32">
                  <a:moveTo>
                    <a:pt x="1" y="9"/>
                  </a:moveTo>
                  <a:cubicBezTo>
                    <a:pt x="2" y="11"/>
                    <a:pt x="4" y="15"/>
                    <a:pt x="5" y="14"/>
                  </a:cubicBezTo>
                  <a:cubicBezTo>
                    <a:pt x="6" y="12"/>
                    <a:pt x="9" y="16"/>
                    <a:pt x="11" y="17"/>
                  </a:cubicBezTo>
                  <a:cubicBezTo>
                    <a:pt x="13" y="18"/>
                    <a:pt x="18" y="20"/>
                    <a:pt x="18" y="21"/>
                  </a:cubicBezTo>
                  <a:cubicBezTo>
                    <a:pt x="18" y="23"/>
                    <a:pt x="19" y="26"/>
                    <a:pt x="21" y="25"/>
                  </a:cubicBezTo>
                  <a:cubicBezTo>
                    <a:pt x="24" y="24"/>
                    <a:pt x="26" y="21"/>
                    <a:pt x="26" y="23"/>
                  </a:cubicBezTo>
                  <a:cubicBezTo>
                    <a:pt x="26" y="25"/>
                    <a:pt x="27" y="28"/>
                    <a:pt x="30" y="28"/>
                  </a:cubicBezTo>
                  <a:cubicBezTo>
                    <a:pt x="32" y="27"/>
                    <a:pt x="33" y="32"/>
                    <a:pt x="35" y="32"/>
                  </a:cubicBezTo>
                  <a:cubicBezTo>
                    <a:pt x="36" y="31"/>
                    <a:pt x="36" y="31"/>
                    <a:pt x="37" y="31"/>
                  </a:cubicBezTo>
                  <a:cubicBezTo>
                    <a:pt x="37" y="26"/>
                    <a:pt x="39" y="23"/>
                    <a:pt x="41" y="22"/>
                  </a:cubicBezTo>
                  <a:cubicBezTo>
                    <a:pt x="42" y="21"/>
                    <a:pt x="43" y="20"/>
                    <a:pt x="43" y="19"/>
                  </a:cubicBezTo>
                  <a:cubicBezTo>
                    <a:pt x="44" y="17"/>
                    <a:pt x="40" y="14"/>
                    <a:pt x="40" y="12"/>
                  </a:cubicBezTo>
                  <a:cubicBezTo>
                    <a:pt x="40" y="11"/>
                    <a:pt x="40" y="11"/>
                    <a:pt x="40" y="11"/>
                  </a:cubicBezTo>
                  <a:cubicBezTo>
                    <a:pt x="40" y="11"/>
                    <a:pt x="39" y="10"/>
                    <a:pt x="38" y="9"/>
                  </a:cubicBezTo>
                  <a:cubicBezTo>
                    <a:pt x="35" y="6"/>
                    <a:pt x="32" y="5"/>
                    <a:pt x="30" y="3"/>
                  </a:cubicBezTo>
                  <a:cubicBezTo>
                    <a:pt x="28" y="1"/>
                    <a:pt x="24" y="0"/>
                    <a:pt x="22" y="2"/>
                  </a:cubicBezTo>
                  <a:cubicBezTo>
                    <a:pt x="20" y="4"/>
                    <a:pt x="15" y="6"/>
                    <a:pt x="11" y="6"/>
                  </a:cubicBezTo>
                  <a:cubicBezTo>
                    <a:pt x="11" y="6"/>
                    <a:pt x="9" y="5"/>
                    <a:pt x="7" y="5"/>
                  </a:cubicBezTo>
                  <a:cubicBezTo>
                    <a:pt x="5" y="6"/>
                    <a:pt x="2" y="7"/>
                    <a:pt x="0" y="8"/>
                  </a:cubicBezTo>
                  <a:cubicBezTo>
                    <a:pt x="0" y="8"/>
                    <a:pt x="1" y="8"/>
                    <a:pt x="1"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09" name="Freeform 78">
              <a:extLst>
                <a:ext uri="{FF2B5EF4-FFF2-40B4-BE49-F238E27FC236}">
                  <a16:creationId xmlns:a16="http://schemas.microsoft.com/office/drawing/2014/main" id="{CF3E2DA3-C410-44FF-A586-9CCC464384D5}"/>
                </a:ext>
              </a:extLst>
            </p:cNvPr>
            <p:cNvSpPr>
              <a:spLocks/>
            </p:cNvSpPr>
            <p:nvPr/>
          </p:nvSpPr>
          <p:spPr bwMode="auto">
            <a:xfrm>
              <a:off x="4797425" y="2112963"/>
              <a:ext cx="195263" cy="128588"/>
            </a:xfrm>
            <a:custGeom>
              <a:avLst/>
              <a:gdLst/>
              <a:ahLst/>
              <a:cxnLst>
                <a:cxn ang="0">
                  <a:pos x="91" y="45"/>
                </a:cxn>
                <a:cxn ang="0">
                  <a:pos x="87" y="42"/>
                </a:cxn>
                <a:cxn ang="0">
                  <a:pos x="87" y="41"/>
                </a:cxn>
                <a:cxn ang="0">
                  <a:pos x="85" y="29"/>
                </a:cxn>
                <a:cxn ang="0">
                  <a:pos x="78" y="13"/>
                </a:cxn>
                <a:cxn ang="0">
                  <a:pos x="70" y="0"/>
                </a:cxn>
                <a:cxn ang="0">
                  <a:pos x="65" y="3"/>
                </a:cxn>
                <a:cxn ang="0">
                  <a:pos x="59" y="6"/>
                </a:cxn>
                <a:cxn ang="0">
                  <a:pos x="53" y="7"/>
                </a:cxn>
                <a:cxn ang="0">
                  <a:pos x="48" y="8"/>
                </a:cxn>
                <a:cxn ang="0">
                  <a:pos x="41" y="6"/>
                </a:cxn>
                <a:cxn ang="0">
                  <a:pos x="30" y="4"/>
                </a:cxn>
                <a:cxn ang="0">
                  <a:pos x="26" y="5"/>
                </a:cxn>
                <a:cxn ang="0">
                  <a:pos x="25" y="7"/>
                </a:cxn>
                <a:cxn ang="0">
                  <a:pos x="17" y="12"/>
                </a:cxn>
                <a:cxn ang="0">
                  <a:pos x="7" y="29"/>
                </a:cxn>
                <a:cxn ang="0">
                  <a:pos x="0" y="34"/>
                </a:cxn>
                <a:cxn ang="0">
                  <a:pos x="4" y="41"/>
                </a:cxn>
                <a:cxn ang="0">
                  <a:pos x="8" y="45"/>
                </a:cxn>
                <a:cxn ang="0">
                  <a:pos x="9" y="52"/>
                </a:cxn>
                <a:cxn ang="0">
                  <a:pos x="22" y="55"/>
                </a:cxn>
                <a:cxn ang="0">
                  <a:pos x="22" y="60"/>
                </a:cxn>
                <a:cxn ang="0">
                  <a:pos x="29" y="65"/>
                </a:cxn>
                <a:cxn ang="0">
                  <a:pos x="41" y="66"/>
                </a:cxn>
                <a:cxn ang="0">
                  <a:pos x="53" y="66"/>
                </a:cxn>
                <a:cxn ang="0">
                  <a:pos x="61" y="63"/>
                </a:cxn>
                <a:cxn ang="0">
                  <a:pos x="74" y="61"/>
                </a:cxn>
                <a:cxn ang="0">
                  <a:pos x="83" y="63"/>
                </a:cxn>
                <a:cxn ang="0">
                  <a:pos x="90" y="66"/>
                </a:cxn>
                <a:cxn ang="0">
                  <a:pos x="90" y="61"/>
                </a:cxn>
                <a:cxn ang="0">
                  <a:pos x="96" y="51"/>
                </a:cxn>
                <a:cxn ang="0">
                  <a:pos x="101" y="45"/>
                </a:cxn>
                <a:cxn ang="0">
                  <a:pos x="101" y="45"/>
                </a:cxn>
                <a:cxn ang="0">
                  <a:pos x="97" y="42"/>
                </a:cxn>
                <a:cxn ang="0">
                  <a:pos x="91" y="45"/>
                </a:cxn>
              </a:cxnLst>
              <a:rect l="0" t="0" r="r" b="b"/>
              <a:pathLst>
                <a:path w="102" h="67">
                  <a:moveTo>
                    <a:pt x="91" y="45"/>
                  </a:moveTo>
                  <a:cubicBezTo>
                    <a:pt x="89" y="44"/>
                    <a:pt x="86" y="43"/>
                    <a:pt x="87" y="42"/>
                  </a:cubicBezTo>
                  <a:cubicBezTo>
                    <a:pt x="87" y="42"/>
                    <a:pt x="87" y="42"/>
                    <a:pt x="87" y="41"/>
                  </a:cubicBezTo>
                  <a:cubicBezTo>
                    <a:pt x="84" y="39"/>
                    <a:pt x="83" y="31"/>
                    <a:pt x="85" y="29"/>
                  </a:cubicBezTo>
                  <a:cubicBezTo>
                    <a:pt x="88" y="26"/>
                    <a:pt x="81" y="17"/>
                    <a:pt x="78" y="13"/>
                  </a:cubicBezTo>
                  <a:cubicBezTo>
                    <a:pt x="76" y="11"/>
                    <a:pt x="73" y="6"/>
                    <a:pt x="70" y="0"/>
                  </a:cubicBezTo>
                  <a:cubicBezTo>
                    <a:pt x="68" y="1"/>
                    <a:pt x="65" y="2"/>
                    <a:pt x="65" y="3"/>
                  </a:cubicBezTo>
                  <a:cubicBezTo>
                    <a:pt x="64" y="5"/>
                    <a:pt x="61" y="6"/>
                    <a:pt x="59" y="6"/>
                  </a:cubicBezTo>
                  <a:cubicBezTo>
                    <a:pt x="57" y="6"/>
                    <a:pt x="55" y="5"/>
                    <a:pt x="53" y="7"/>
                  </a:cubicBezTo>
                  <a:cubicBezTo>
                    <a:pt x="51" y="9"/>
                    <a:pt x="49" y="9"/>
                    <a:pt x="48" y="8"/>
                  </a:cubicBezTo>
                  <a:cubicBezTo>
                    <a:pt x="47" y="7"/>
                    <a:pt x="44" y="6"/>
                    <a:pt x="41" y="6"/>
                  </a:cubicBezTo>
                  <a:cubicBezTo>
                    <a:pt x="39" y="6"/>
                    <a:pt x="32" y="4"/>
                    <a:pt x="30" y="4"/>
                  </a:cubicBezTo>
                  <a:cubicBezTo>
                    <a:pt x="29" y="4"/>
                    <a:pt x="27" y="4"/>
                    <a:pt x="26" y="5"/>
                  </a:cubicBezTo>
                  <a:cubicBezTo>
                    <a:pt x="26" y="5"/>
                    <a:pt x="26" y="6"/>
                    <a:pt x="25" y="7"/>
                  </a:cubicBezTo>
                  <a:cubicBezTo>
                    <a:pt x="23" y="9"/>
                    <a:pt x="19" y="11"/>
                    <a:pt x="17" y="12"/>
                  </a:cubicBezTo>
                  <a:cubicBezTo>
                    <a:pt x="16" y="13"/>
                    <a:pt x="10" y="25"/>
                    <a:pt x="7" y="29"/>
                  </a:cubicBezTo>
                  <a:cubicBezTo>
                    <a:pt x="3" y="32"/>
                    <a:pt x="0" y="33"/>
                    <a:pt x="0" y="34"/>
                  </a:cubicBezTo>
                  <a:cubicBezTo>
                    <a:pt x="0" y="35"/>
                    <a:pt x="4" y="39"/>
                    <a:pt x="4" y="41"/>
                  </a:cubicBezTo>
                  <a:cubicBezTo>
                    <a:pt x="4" y="43"/>
                    <a:pt x="5" y="45"/>
                    <a:pt x="8" y="45"/>
                  </a:cubicBezTo>
                  <a:cubicBezTo>
                    <a:pt x="10" y="45"/>
                    <a:pt x="7" y="51"/>
                    <a:pt x="9" y="52"/>
                  </a:cubicBezTo>
                  <a:cubicBezTo>
                    <a:pt x="11" y="52"/>
                    <a:pt x="22" y="53"/>
                    <a:pt x="22" y="55"/>
                  </a:cubicBezTo>
                  <a:cubicBezTo>
                    <a:pt x="22" y="57"/>
                    <a:pt x="23" y="59"/>
                    <a:pt x="22" y="60"/>
                  </a:cubicBezTo>
                  <a:cubicBezTo>
                    <a:pt x="25" y="61"/>
                    <a:pt x="28" y="65"/>
                    <a:pt x="29" y="65"/>
                  </a:cubicBezTo>
                  <a:cubicBezTo>
                    <a:pt x="30" y="64"/>
                    <a:pt x="39" y="66"/>
                    <a:pt x="41" y="66"/>
                  </a:cubicBezTo>
                  <a:cubicBezTo>
                    <a:pt x="42" y="66"/>
                    <a:pt x="50" y="66"/>
                    <a:pt x="53" y="66"/>
                  </a:cubicBezTo>
                  <a:cubicBezTo>
                    <a:pt x="55" y="67"/>
                    <a:pt x="58" y="65"/>
                    <a:pt x="61" y="63"/>
                  </a:cubicBezTo>
                  <a:cubicBezTo>
                    <a:pt x="63" y="61"/>
                    <a:pt x="71" y="60"/>
                    <a:pt x="74" y="61"/>
                  </a:cubicBezTo>
                  <a:cubicBezTo>
                    <a:pt x="77" y="61"/>
                    <a:pt x="82" y="62"/>
                    <a:pt x="83" y="63"/>
                  </a:cubicBezTo>
                  <a:cubicBezTo>
                    <a:pt x="84" y="64"/>
                    <a:pt x="87" y="65"/>
                    <a:pt x="90" y="66"/>
                  </a:cubicBezTo>
                  <a:cubicBezTo>
                    <a:pt x="90" y="65"/>
                    <a:pt x="90" y="63"/>
                    <a:pt x="90" y="61"/>
                  </a:cubicBezTo>
                  <a:cubicBezTo>
                    <a:pt x="90" y="57"/>
                    <a:pt x="92" y="52"/>
                    <a:pt x="96" y="51"/>
                  </a:cubicBezTo>
                  <a:cubicBezTo>
                    <a:pt x="99" y="51"/>
                    <a:pt x="102" y="51"/>
                    <a:pt x="101" y="45"/>
                  </a:cubicBezTo>
                  <a:cubicBezTo>
                    <a:pt x="101" y="45"/>
                    <a:pt x="101" y="45"/>
                    <a:pt x="101" y="45"/>
                  </a:cubicBezTo>
                  <a:cubicBezTo>
                    <a:pt x="100" y="43"/>
                    <a:pt x="98" y="42"/>
                    <a:pt x="97" y="42"/>
                  </a:cubicBezTo>
                  <a:cubicBezTo>
                    <a:pt x="96" y="42"/>
                    <a:pt x="92" y="45"/>
                    <a:pt x="91" y="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0" name="Freeform 79">
              <a:extLst>
                <a:ext uri="{FF2B5EF4-FFF2-40B4-BE49-F238E27FC236}">
                  <a16:creationId xmlns:a16="http://schemas.microsoft.com/office/drawing/2014/main" id="{A6A8306D-7545-4462-AFAD-AA2380DD2A84}"/>
                </a:ext>
              </a:extLst>
            </p:cNvPr>
            <p:cNvSpPr>
              <a:spLocks/>
            </p:cNvSpPr>
            <p:nvPr/>
          </p:nvSpPr>
          <p:spPr bwMode="auto">
            <a:xfrm>
              <a:off x="4930775" y="2109788"/>
              <a:ext cx="66675" cy="82550"/>
            </a:xfrm>
            <a:custGeom>
              <a:avLst/>
              <a:gdLst/>
              <a:ahLst/>
              <a:cxnLst>
                <a:cxn ang="0">
                  <a:pos x="26" y="11"/>
                </a:cxn>
                <a:cxn ang="0">
                  <a:pos x="18" y="5"/>
                </a:cxn>
                <a:cxn ang="0">
                  <a:pos x="9" y="0"/>
                </a:cxn>
                <a:cxn ang="0">
                  <a:pos x="0" y="2"/>
                </a:cxn>
                <a:cxn ang="0">
                  <a:pos x="8" y="15"/>
                </a:cxn>
                <a:cxn ang="0">
                  <a:pos x="15" y="31"/>
                </a:cxn>
                <a:cxn ang="0">
                  <a:pos x="17" y="43"/>
                </a:cxn>
                <a:cxn ang="0">
                  <a:pos x="23" y="34"/>
                </a:cxn>
                <a:cxn ang="0">
                  <a:pos x="28" y="29"/>
                </a:cxn>
                <a:cxn ang="0">
                  <a:pos x="35" y="30"/>
                </a:cxn>
                <a:cxn ang="0">
                  <a:pos x="33" y="23"/>
                </a:cxn>
                <a:cxn ang="0">
                  <a:pos x="26" y="11"/>
                </a:cxn>
              </a:cxnLst>
              <a:rect l="0" t="0" r="r" b="b"/>
              <a:pathLst>
                <a:path w="35" h="43">
                  <a:moveTo>
                    <a:pt x="26" y="11"/>
                  </a:moveTo>
                  <a:cubicBezTo>
                    <a:pt x="24" y="7"/>
                    <a:pt x="20" y="5"/>
                    <a:pt x="18" y="5"/>
                  </a:cubicBezTo>
                  <a:cubicBezTo>
                    <a:pt x="15" y="5"/>
                    <a:pt x="11" y="0"/>
                    <a:pt x="9" y="0"/>
                  </a:cubicBezTo>
                  <a:cubicBezTo>
                    <a:pt x="7" y="0"/>
                    <a:pt x="4" y="1"/>
                    <a:pt x="0" y="2"/>
                  </a:cubicBezTo>
                  <a:cubicBezTo>
                    <a:pt x="3" y="8"/>
                    <a:pt x="6" y="13"/>
                    <a:pt x="8" y="15"/>
                  </a:cubicBezTo>
                  <a:cubicBezTo>
                    <a:pt x="11" y="19"/>
                    <a:pt x="18" y="28"/>
                    <a:pt x="15" y="31"/>
                  </a:cubicBezTo>
                  <a:cubicBezTo>
                    <a:pt x="13" y="33"/>
                    <a:pt x="14" y="41"/>
                    <a:pt x="17" y="43"/>
                  </a:cubicBezTo>
                  <a:cubicBezTo>
                    <a:pt x="18" y="42"/>
                    <a:pt x="23" y="35"/>
                    <a:pt x="23" y="34"/>
                  </a:cubicBezTo>
                  <a:cubicBezTo>
                    <a:pt x="23" y="32"/>
                    <a:pt x="24" y="28"/>
                    <a:pt x="28" y="29"/>
                  </a:cubicBezTo>
                  <a:cubicBezTo>
                    <a:pt x="32" y="30"/>
                    <a:pt x="35" y="31"/>
                    <a:pt x="35" y="30"/>
                  </a:cubicBezTo>
                  <a:cubicBezTo>
                    <a:pt x="35" y="29"/>
                    <a:pt x="34" y="24"/>
                    <a:pt x="33" y="23"/>
                  </a:cubicBezTo>
                  <a:cubicBezTo>
                    <a:pt x="31" y="21"/>
                    <a:pt x="27" y="16"/>
                    <a:pt x="26" y="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1" name="Freeform 80">
              <a:extLst>
                <a:ext uri="{FF2B5EF4-FFF2-40B4-BE49-F238E27FC236}">
                  <a16:creationId xmlns:a16="http://schemas.microsoft.com/office/drawing/2014/main" id="{96EEF1EC-DE5A-4B83-BF83-63212BD06118}"/>
                </a:ext>
              </a:extLst>
            </p:cNvPr>
            <p:cNvSpPr>
              <a:spLocks/>
            </p:cNvSpPr>
            <p:nvPr/>
          </p:nvSpPr>
          <p:spPr bwMode="auto">
            <a:xfrm>
              <a:off x="4833938" y="2227263"/>
              <a:ext cx="134938" cy="74613"/>
            </a:xfrm>
            <a:custGeom>
              <a:avLst/>
              <a:gdLst/>
              <a:ahLst/>
              <a:cxnLst>
                <a:cxn ang="0">
                  <a:pos x="55" y="1"/>
                </a:cxn>
                <a:cxn ang="0">
                  <a:pos x="42" y="3"/>
                </a:cxn>
                <a:cxn ang="0">
                  <a:pos x="34" y="6"/>
                </a:cxn>
                <a:cxn ang="0">
                  <a:pos x="22" y="6"/>
                </a:cxn>
                <a:cxn ang="0">
                  <a:pos x="10" y="5"/>
                </a:cxn>
                <a:cxn ang="0">
                  <a:pos x="3" y="0"/>
                </a:cxn>
                <a:cxn ang="0">
                  <a:pos x="2" y="1"/>
                </a:cxn>
                <a:cxn ang="0">
                  <a:pos x="2" y="9"/>
                </a:cxn>
                <a:cxn ang="0">
                  <a:pos x="6" y="16"/>
                </a:cxn>
                <a:cxn ang="0">
                  <a:pos x="2" y="21"/>
                </a:cxn>
                <a:cxn ang="0">
                  <a:pos x="2" y="26"/>
                </a:cxn>
                <a:cxn ang="0">
                  <a:pos x="8" y="34"/>
                </a:cxn>
                <a:cxn ang="0">
                  <a:pos x="11" y="37"/>
                </a:cxn>
                <a:cxn ang="0">
                  <a:pos x="26" y="37"/>
                </a:cxn>
                <a:cxn ang="0">
                  <a:pos x="38" y="39"/>
                </a:cxn>
                <a:cxn ang="0">
                  <a:pos x="42" y="36"/>
                </a:cxn>
                <a:cxn ang="0">
                  <a:pos x="47" y="34"/>
                </a:cxn>
                <a:cxn ang="0">
                  <a:pos x="47" y="31"/>
                </a:cxn>
                <a:cxn ang="0">
                  <a:pos x="59" y="31"/>
                </a:cxn>
                <a:cxn ang="0">
                  <a:pos x="63" y="30"/>
                </a:cxn>
                <a:cxn ang="0">
                  <a:pos x="62" y="27"/>
                </a:cxn>
                <a:cxn ang="0">
                  <a:pos x="60" y="19"/>
                </a:cxn>
                <a:cxn ang="0">
                  <a:pos x="69" y="9"/>
                </a:cxn>
                <a:cxn ang="0">
                  <a:pos x="71" y="6"/>
                </a:cxn>
                <a:cxn ang="0">
                  <a:pos x="64" y="3"/>
                </a:cxn>
                <a:cxn ang="0">
                  <a:pos x="55" y="1"/>
                </a:cxn>
              </a:cxnLst>
              <a:rect l="0" t="0" r="r" b="b"/>
              <a:pathLst>
                <a:path w="71" h="39">
                  <a:moveTo>
                    <a:pt x="55" y="1"/>
                  </a:moveTo>
                  <a:cubicBezTo>
                    <a:pt x="52" y="0"/>
                    <a:pt x="44" y="1"/>
                    <a:pt x="42" y="3"/>
                  </a:cubicBezTo>
                  <a:cubicBezTo>
                    <a:pt x="39" y="5"/>
                    <a:pt x="36" y="7"/>
                    <a:pt x="34" y="6"/>
                  </a:cubicBezTo>
                  <a:cubicBezTo>
                    <a:pt x="31" y="6"/>
                    <a:pt x="23" y="6"/>
                    <a:pt x="22" y="6"/>
                  </a:cubicBezTo>
                  <a:cubicBezTo>
                    <a:pt x="20" y="6"/>
                    <a:pt x="11" y="4"/>
                    <a:pt x="10" y="5"/>
                  </a:cubicBezTo>
                  <a:cubicBezTo>
                    <a:pt x="9" y="5"/>
                    <a:pt x="6" y="1"/>
                    <a:pt x="3" y="0"/>
                  </a:cubicBezTo>
                  <a:cubicBezTo>
                    <a:pt x="3" y="1"/>
                    <a:pt x="3" y="1"/>
                    <a:pt x="2" y="1"/>
                  </a:cubicBezTo>
                  <a:cubicBezTo>
                    <a:pt x="0" y="3"/>
                    <a:pt x="0" y="7"/>
                    <a:pt x="2" y="9"/>
                  </a:cubicBezTo>
                  <a:cubicBezTo>
                    <a:pt x="5" y="11"/>
                    <a:pt x="8" y="16"/>
                    <a:pt x="6" y="16"/>
                  </a:cubicBezTo>
                  <a:cubicBezTo>
                    <a:pt x="4" y="16"/>
                    <a:pt x="2" y="19"/>
                    <a:pt x="2" y="21"/>
                  </a:cubicBezTo>
                  <a:cubicBezTo>
                    <a:pt x="2" y="22"/>
                    <a:pt x="1" y="26"/>
                    <a:pt x="2" y="26"/>
                  </a:cubicBezTo>
                  <a:cubicBezTo>
                    <a:pt x="3" y="27"/>
                    <a:pt x="8" y="32"/>
                    <a:pt x="8" y="34"/>
                  </a:cubicBezTo>
                  <a:cubicBezTo>
                    <a:pt x="9" y="35"/>
                    <a:pt x="11" y="36"/>
                    <a:pt x="11" y="37"/>
                  </a:cubicBezTo>
                  <a:cubicBezTo>
                    <a:pt x="15" y="36"/>
                    <a:pt x="24" y="36"/>
                    <a:pt x="26" y="37"/>
                  </a:cubicBezTo>
                  <a:cubicBezTo>
                    <a:pt x="28" y="38"/>
                    <a:pt x="38" y="39"/>
                    <a:pt x="38" y="39"/>
                  </a:cubicBezTo>
                  <a:cubicBezTo>
                    <a:pt x="40" y="39"/>
                    <a:pt x="43" y="38"/>
                    <a:pt x="42" y="36"/>
                  </a:cubicBezTo>
                  <a:cubicBezTo>
                    <a:pt x="41" y="35"/>
                    <a:pt x="45" y="34"/>
                    <a:pt x="47" y="34"/>
                  </a:cubicBezTo>
                  <a:cubicBezTo>
                    <a:pt x="47" y="32"/>
                    <a:pt x="47" y="31"/>
                    <a:pt x="47" y="31"/>
                  </a:cubicBezTo>
                  <a:cubicBezTo>
                    <a:pt x="49" y="30"/>
                    <a:pt x="56" y="29"/>
                    <a:pt x="59" y="31"/>
                  </a:cubicBezTo>
                  <a:cubicBezTo>
                    <a:pt x="60" y="31"/>
                    <a:pt x="62" y="31"/>
                    <a:pt x="63" y="30"/>
                  </a:cubicBezTo>
                  <a:cubicBezTo>
                    <a:pt x="63" y="28"/>
                    <a:pt x="63" y="27"/>
                    <a:pt x="62" y="27"/>
                  </a:cubicBezTo>
                  <a:cubicBezTo>
                    <a:pt x="60" y="27"/>
                    <a:pt x="57" y="19"/>
                    <a:pt x="60" y="19"/>
                  </a:cubicBezTo>
                  <a:cubicBezTo>
                    <a:pt x="62" y="18"/>
                    <a:pt x="65" y="10"/>
                    <a:pt x="69" y="9"/>
                  </a:cubicBezTo>
                  <a:cubicBezTo>
                    <a:pt x="70" y="8"/>
                    <a:pt x="71" y="8"/>
                    <a:pt x="71" y="6"/>
                  </a:cubicBezTo>
                  <a:cubicBezTo>
                    <a:pt x="68" y="5"/>
                    <a:pt x="65" y="4"/>
                    <a:pt x="64" y="3"/>
                  </a:cubicBezTo>
                  <a:cubicBezTo>
                    <a:pt x="63" y="2"/>
                    <a:pt x="58" y="1"/>
                    <a:pt x="55" y="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2" name="Freeform 81">
              <a:extLst>
                <a:ext uri="{FF2B5EF4-FFF2-40B4-BE49-F238E27FC236}">
                  <a16:creationId xmlns:a16="http://schemas.microsoft.com/office/drawing/2014/main" id="{4DFFE861-6C10-44A8-BB4C-F7FD9A9BEBB8}"/>
                </a:ext>
              </a:extLst>
            </p:cNvPr>
            <p:cNvSpPr>
              <a:spLocks/>
            </p:cNvSpPr>
            <p:nvPr/>
          </p:nvSpPr>
          <p:spPr bwMode="auto">
            <a:xfrm>
              <a:off x="4795838" y="2273300"/>
              <a:ext cx="58738" cy="42863"/>
            </a:xfrm>
            <a:custGeom>
              <a:avLst/>
              <a:gdLst/>
              <a:ahLst/>
              <a:cxnLst>
                <a:cxn ang="0">
                  <a:pos x="7" y="22"/>
                </a:cxn>
                <a:cxn ang="0">
                  <a:pos x="7" y="22"/>
                </a:cxn>
                <a:cxn ang="0">
                  <a:pos x="8" y="22"/>
                </a:cxn>
                <a:cxn ang="0">
                  <a:pos x="8" y="22"/>
                </a:cxn>
                <a:cxn ang="0">
                  <a:pos x="8" y="22"/>
                </a:cxn>
                <a:cxn ang="0">
                  <a:pos x="8" y="22"/>
                </a:cxn>
                <a:cxn ang="0">
                  <a:pos x="12" y="22"/>
                </a:cxn>
                <a:cxn ang="0">
                  <a:pos x="12" y="22"/>
                </a:cxn>
                <a:cxn ang="0">
                  <a:pos x="13" y="21"/>
                </a:cxn>
                <a:cxn ang="0">
                  <a:pos x="13" y="21"/>
                </a:cxn>
                <a:cxn ang="0">
                  <a:pos x="15" y="21"/>
                </a:cxn>
                <a:cxn ang="0">
                  <a:pos x="20" y="18"/>
                </a:cxn>
                <a:cxn ang="0">
                  <a:pos x="30" y="13"/>
                </a:cxn>
                <a:cxn ang="0">
                  <a:pos x="31" y="13"/>
                </a:cxn>
                <a:cxn ang="0">
                  <a:pos x="28" y="10"/>
                </a:cxn>
                <a:cxn ang="0">
                  <a:pos x="22" y="2"/>
                </a:cxn>
                <a:cxn ang="0">
                  <a:pos x="22" y="1"/>
                </a:cxn>
                <a:cxn ang="0">
                  <a:pos x="22" y="1"/>
                </a:cxn>
                <a:cxn ang="0">
                  <a:pos x="22" y="0"/>
                </a:cxn>
                <a:cxn ang="0">
                  <a:pos x="2" y="4"/>
                </a:cxn>
                <a:cxn ang="0">
                  <a:pos x="2" y="3"/>
                </a:cxn>
                <a:cxn ang="0">
                  <a:pos x="1" y="15"/>
                </a:cxn>
                <a:cxn ang="0">
                  <a:pos x="7" y="22"/>
                </a:cxn>
              </a:cxnLst>
              <a:rect l="0" t="0" r="r" b="b"/>
              <a:pathLst>
                <a:path w="31" h="22">
                  <a:moveTo>
                    <a:pt x="7" y="22"/>
                  </a:moveTo>
                  <a:cubicBezTo>
                    <a:pt x="7" y="22"/>
                    <a:pt x="7" y="22"/>
                    <a:pt x="7" y="22"/>
                  </a:cubicBezTo>
                  <a:cubicBezTo>
                    <a:pt x="7" y="22"/>
                    <a:pt x="7" y="22"/>
                    <a:pt x="8" y="22"/>
                  </a:cubicBezTo>
                  <a:cubicBezTo>
                    <a:pt x="8" y="22"/>
                    <a:pt x="8" y="22"/>
                    <a:pt x="8" y="22"/>
                  </a:cubicBezTo>
                  <a:cubicBezTo>
                    <a:pt x="8" y="22"/>
                    <a:pt x="8" y="22"/>
                    <a:pt x="8" y="22"/>
                  </a:cubicBezTo>
                  <a:cubicBezTo>
                    <a:pt x="8" y="22"/>
                    <a:pt x="8" y="22"/>
                    <a:pt x="8" y="22"/>
                  </a:cubicBezTo>
                  <a:cubicBezTo>
                    <a:pt x="9" y="22"/>
                    <a:pt x="11" y="22"/>
                    <a:pt x="12" y="22"/>
                  </a:cubicBezTo>
                  <a:cubicBezTo>
                    <a:pt x="12" y="22"/>
                    <a:pt x="12" y="22"/>
                    <a:pt x="12" y="22"/>
                  </a:cubicBezTo>
                  <a:cubicBezTo>
                    <a:pt x="13" y="22"/>
                    <a:pt x="13" y="22"/>
                    <a:pt x="13" y="21"/>
                  </a:cubicBezTo>
                  <a:cubicBezTo>
                    <a:pt x="13" y="21"/>
                    <a:pt x="13" y="21"/>
                    <a:pt x="13" y="21"/>
                  </a:cubicBezTo>
                  <a:cubicBezTo>
                    <a:pt x="14" y="21"/>
                    <a:pt x="14" y="21"/>
                    <a:pt x="15" y="21"/>
                  </a:cubicBezTo>
                  <a:cubicBezTo>
                    <a:pt x="18" y="21"/>
                    <a:pt x="18" y="17"/>
                    <a:pt x="20" y="18"/>
                  </a:cubicBezTo>
                  <a:cubicBezTo>
                    <a:pt x="21" y="19"/>
                    <a:pt x="29" y="15"/>
                    <a:pt x="30" y="13"/>
                  </a:cubicBezTo>
                  <a:cubicBezTo>
                    <a:pt x="30" y="13"/>
                    <a:pt x="31" y="13"/>
                    <a:pt x="31" y="13"/>
                  </a:cubicBezTo>
                  <a:cubicBezTo>
                    <a:pt x="31" y="12"/>
                    <a:pt x="29" y="11"/>
                    <a:pt x="28" y="10"/>
                  </a:cubicBezTo>
                  <a:cubicBezTo>
                    <a:pt x="28" y="8"/>
                    <a:pt x="23" y="3"/>
                    <a:pt x="22" y="2"/>
                  </a:cubicBezTo>
                  <a:cubicBezTo>
                    <a:pt x="22" y="2"/>
                    <a:pt x="22" y="2"/>
                    <a:pt x="22" y="1"/>
                  </a:cubicBezTo>
                  <a:cubicBezTo>
                    <a:pt x="22" y="1"/>
                    <a:pt x="22" y="1"/>
                    <a:pt x="22" y="1"/>
                  </a:cubicBezTo>
                  <a:cubicBezTo>
                    <a:pt x="22" y="1"/>
                    <a:pt x="22" y="1"/>
                    <a:pt x="22" y="0"/>
                  </a:cubicBezTo>
                  <a:cubicBezTo>
                    <a:pt x="14" y="1"/>
                    <a:pt x="2" y="4"/>
                    <a:pt x="2" y="4"/>
                  </a:cubicBezTo>
                  <a:cubicBezTo>
                    <a:pt x="2" y="4"/>
                    <a:pt x="2" y="4"/>
                    <a:pt x="2" y="3"/>
                  </a:cubicBezTo>
                  <a:cubicBezTo>
                    <a:pt x="1" y="7"/>
                    <a:pt x="0" y="12"/>
                    <a:pt x="1" y="15"/>
                  </a:cubicBezTo>
                  <a:cubicBezTo>
                    <a:pt x="1" y="18"/>
                    <a:pt x="4" y="19"/>
                    <a:pt x="7" y="2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3" name="Freeform 82">
              <a:extLst>
                <a:ext uri="{FF2B5EF4-FFF2-40B4-BE49-F238E27FC236}">
                  <a16:creationId xmlns:a16="http://schemas.microsoft.com/office/drawing/2014/main" id="{6F2BA289-FECD-4048-8D04-87E7009E0C0A}"/>
                </a:ext>
              </a:extLst>
            </p:cNvPr>
            <p:cNvSpPr>
              <a:spLocks/>
            </p:cNvSpPr>
            <p:nvPr/>
          </p:nvSpPr>
          <p:spPr bwMode="auto">
            <a:xfrm>
              <a:off x="4833938" y="1998663"/>
              <a:ext cx="384175" cy="223838"/>
            </a:xfrm>
            <a:custGeom>
              <a:avLst/>
              <a:gdLst/>
              <a:ahLst/>
              <a:cxnLst>
                <a:cxn ang="0">
                  <a:pos x="187" y="67"/>
                </a:cxn>
                <a:cxn ang="0">
                  <a:pos x="199" y="60"/>
                </a:cxn>
                <a:cxn ang="0">
                  <a:pos x="200" y="53"/>
                </a:cxn>
                <a:cxn ang="0">
                  <a:pos x="201" y="45"/>
                </a:cxn>
                <a:cxn ang="0">
                  <a:pos x="185" y="39"/>
                </a:cxn>
                <a:cxn ang="0">
                  <a:pos x="170" y="31"/>
                </a:cxn>
                <a:cxn ang="0">
                  <a:pos x="158" y="32"/>
                </a:cxn>
                <a:cxn ang="0">
                  <a:pos x="149" y="28"/>
                </a:cxn>
                <a:cxn ang="0">
                  <a:pos x="135" y="17"/>
                </a:cxn>
                <a:cxn ang="0">
                  <a:pos x="131" y="2"/>
                </a:cxn>
                <a:cxn ang="0">
                  <a:pos x="115" y="1"/>
                </a:cxn>
                <a:cxn ang="0">
                  <a:pos x="106" y="3"/>
                </a:cxn>
                <a:cxn ang="0">
                  <a:pos x="92" y="12"/>
                </a:cxn>
                <a:cxn ang="0">
                  <a:pos x="80" y="15"/>
                </a:cxn>
                <a:cxn ang="0">
                  <a:pos x="65" y="12"/>
                </a:cxn>
                <a:cxn ang="0">
                  <a:pos x="47" y="9"/>
                </a:cxn>
                <a:cxn ang="0">
                  <a:pos x="21" y="11"/>
                </a:cxn>
                <a:cxn ang="0">
                  <a:pos x="16" y="16"/>
                </a:cxn>
                <a:cxn ang="0">
                  <a:pos x="15" y="31"/>
                </a:cxn>
                <a:cxn ang="0">
                  <a:pos x="5" y="50"/>
                </a:cxn>
                <a:cxn ang="0">
                  <a:pos x="5" y="63"/>
                </a:cxn>
                <a:cxn ang="0">
                  <a:pos x="11" y="64"/>
                </a:cxn>
                <a:cxn ang="0">
                  <a:pos x="29" y="68"/>
                </a:cxn>
                <a:cxn ang="0">
                  <a:pos x="40" y="66"/>
                </a:cxn>
                <a:cxn ang="0">
                  <a:pos x="60" y="58"/>
                </a:cxn>
                <a:cxn ang="0">
                  <a:pos x="77" y="69"/>
                </a:cxn>
                <a:cxn ang="0">
                  <a:pos x="86" y="88"/>
                </a:cxn>
                <a:cxn ang="0">
                  <a:pos x="74" y="92"/>
                </a:cxn>
                <a:cxn ang="0">
                  <a:pos x="72" y="105"/>
                </a:cxn>
                <a:cxn ang="0">
                  <a:pos x="82" y="105"/>
                </a:cxn>
                <a:cxn ang="0">
                  <a:pos x="97" y="85"/>
                </a:cxn>
                <a:cxn ang="0">
                  <a:pos x="111" y="90"/>
                </a:cxn>
                <a:cxn ang="0">
                  <a:pos x="114" y="101"/>
                </a:cxn>
                <a:cxn ang="0">
                  <a:pos x="126" y="115"/>
                </a:cxn>
                <a:cxn ang="0">
                  <a:pos x="146" y="108"/>
                </a:cxn>
                <a:cxn ang="0">
                  <a:pos x="150" y="103"/>
                </a:cxn>
                <a:cxn ang="0">
                  <a:pos x="155" y="85"/>
                </a:cxn>
                <a:cxn ang="0">
                  <a:pos x="178" y="78"/>
                </a:cxn>
              </a:cxnLst>
              <a:rect l="0" t="0" r="r" b="b"/>
              <a:pathLst>
                <a:path w="201" h="117">
                  <a:moveTo>
                    <a:pt x="179" y="73"/>
                  </a:moveTo>
                  <a:cubicBezTo>
                    <a:pt x="180" y="73"/>
                    <a:pt x="186" y="67"/>
                    <a:pt x="187" y="67"/>
                  </a:cubicBezTo>
                  <a:cubicBezTo>
                    <a:pt x="189" y="67"/>
                    <a:pt x="197" y="68"/>
                    <a:pt x="197" y="67"/>
                  </a:cubicBezTo>
                  <a:cubicBezTo>
                    <a:pt x="197" y="66"/>
                    <a:pt x="199" y="62"/>
                    <a:pt x="199" y="60"/>
                  </a:cubicBezTo>
                  <a:cubicBezTo>
                    <a:pt x="198" y="59"/>
                    <a:pt x="196" y="57"/>
                    <a:pt x="196" y="56"/>
                  </a:cubicBezTo>
                  <a:cubicBezTo>
                    <a:pt x="197" y="55"/>
                    <a:pt x="200" y="55"/>
                    <a:pt x="200" y="53"/>
                  </a:cubicBezTo>
                  <a:cubicBezTo>
                    <a:pt x="200" y="52"/>
                    <a:pt x="197" y="51"/>
                    <a:pt x="197" y="50"/>
                  </a:cubicBezTo>
                  <a:cubicBezTo>
                    <a:pt x="197" y="49"/>
                    <a:pt x="201" y="47"/>
                    <a:pt x="201" y="45"/>
                  </a:cubicBezTo>
                  <a:cubicBezTo>
                    <a:pt x="200" y="43"/>
                    <a:pt x="197" y="43"/>
                    <a:pt x="194" y="41"/>
                  </a:cubicBezTo>
                  <a:cubicBezTo>
                    <a:pt x="191" y="40"/>
                    <a:pt x="188" y="40"/>
                    <a:pt x="185" y="39"/>
                  </a:cubicBezTo>
                  <a:cubicBezTo>
                    <a:pt x="182" y="37"/>
                    <a:pt x="175" y="38"/>
                    <a:pt x="175" y="37"/>
                  </a:cubicBezTo>
                  <a:cubicBezTo>
                    <a:pt x="175" y="36"/>
                    <a:pt x="171" y="33"/>
                    <a:pt x="170" y="31"/>
                  </a:cubicBezTo>
                  <a:cubicBezTo>
                    <a:pt x="169" y="30"/>
                    <a:pt x="166" y="31"/>
                    <a:pt x="164" y="32"/>
                  </a:cubicBezTo>
                  <a:cubicBezTo>
                    <a:pt x="162" y="33"/>
                    <a:pt x="160" y="34"/>
                    <a:pt x="158" y="32"/>
                  </a:cubicBezTo>
                  <a:cubicBezTo>
                    <a:pt x="156" y="31"/>
                    <a:pt x="155" y="29"/>
                    <a:pt x="153" y="30"/>
                  </a:cubicBezTo>
                  <a:cubicBezTo>
                    <a:pt x="151" y="31"/>
                    <a:pt x="148" y="30"/>
                    <a:pt x="149" y="28"/>
                  </a:cubicBezTo>
                  <a:cubicBezTo>
                    <a:pt x="149" y="25"/>
                    <a:pt x="145" y="20"/>
                    <a:pt x="144" y="19"/>
                  </a:cubicBezTo>
                  <a:cubicBezTo>
                    <a:pt x="142" y="18"/>
                    <a:pt x="137" y="19"/>
                    <a:pt x="135" y="17"/>
                  </a:cubicBezTo>
                  <a:cubicBezTo>
                    <a:pt x="134" y="14"/>
                    <a:pt x="132" y="12"/>
                    <a:pt x="133" y="11"/>
                  </a:cubicBezTo>
                  <a:cubicBezTo>
                    <a:pt x="134" y="9"/>
                    <a:pt x="133" y="4"/>
                    <a:pt x="131" y="2"/>
                  </a:cubicBezTo>
                  <a:cubicBezTo>
                    <a:pt x="130" y="0"/>
                    <a:pt x="124" y="0"/>
                    <a:pt x="122" y="1"/>
                  </a:cubicBezTo>
                  <a:cubicBezTo>
                    <a:pt x="120" y="2"/>
                    <a:pt x="116" y="0"/>
                    <a:pt x="115" y="1"/>
                  </a:cubicBezTo>
                  <a:cubicBezTo>
                    <a:pt x="113" y="2"/>
                    <a:pt x="112" y="4"/>
                    <a:pt x="109" y="4"/>
                  </a:cubicBezTo>
                  <a:cubicBezTo>
                    <a:pt x="108" y="4"/>
                    <a:pt x="107" y="4"/>
                    <a:pt x="106" y="3"/>
                  </a:cubicBezTo>
                  <a:cubicBezTo>
                    <a:pt x="104" y="4"/>
                    <a:pt x="99" y="4"/>
                    <a:pt x="99" y="4"/>
                  </a:cubicBezTo>
                  <a:cubicBezTo>
                    <a:pt x="99" y="4"/>
                    <a:pt x="92" y="10"/>
                    <a:pt x="92" y="12"/>
                  </a:cubicBezTo>
                  <a:cubicBezTo>
                    <a:pt x="92" y="14"/>
                    <a:pt x="92" y="17"/>
                    <a:pt x="90" y="15"/>
                  </a:cubicBezTo>
                  <a:cubicBezTo>
                    <a:pt x="89" y="14"/>
                    <a:pt x="82" y="14"/>
                    <a:pt x="80" y="15"/>
                  </a:cubicBezTo>
                  <a:cubicBezTo>
                    <a:pt x="78" y="16"/>
                    <a:pt x="76" y="11"/>
                    <a:pt x="73" y="12"/>
                  </a:cubicBezTo>
                  <a:cubicBezTo>
                    <a:pt x="70" y="14"/>
                    <a:pt x="66" y="10"/>
                    <a:pt x="65" y="12"/>
                  </a:cubicBezTo>
                  <a:cubicBezTo>
                    <a:pt x="65" y="13"/>
                    <a:pt x="61" y="12"/>
                    <a:pt x="58" y="11"/>
                  </a:cubicBezTo>
                  <a:cubicBezTo>
                    <a:pt x="55" y="9"/>
                    <a:pt x="49" y="11"/>
                    <a:pt x="47" y="9"/>
                  </a:cubicBezTo>
                  <a:cubicBezTo>
                    <a:pt x="45" y="7"/>
                    <a:pt x="32" y="7"/>
                    <a:pt x="28" y="7"/>
                  </a:cubicBezTo>
                  <a:cubicBezTo>
                    <a:pt x="24" y="7"/>
                    <a:pt x="23" y="9"/>
                    <a:pt x="21" y="11"/>
                  </a:cubicBezTo>
                  <a:cubicBezTo>
                    <a:pt x="19" y="13"/>
                    <a:pt x="17" y="12"/>
                    <a:pt x="15" y="12"/>
                  </a:cubicBezTo>
                  <a:cubicBezTo>
                    <a:pt x="15" y="14"/>
                    <a:pt x="15" y="15"/>
                    <a:pt x="16" y="16"/>
                  </a:cubicBezTo>
                  <a:cubicBezTo>
                    <a:pt x="17" y="18"/>
                    <a:pt x="21" y="25"/>
                    <a:pt x="20" y="27"/>
                  </a:cubicBezTo>
                  <a:cubicBezTo>
                    <a:pt x="19" y="29"/>
                    <a:pt x="17" y="29"/>
                    <a:pt x="15" y="31"/>
                  </a:cubicBezTo>
                  <a:cubicBezTo>
                    <a:pt x="14" y="33"/>
                    <a:pt x="5" y="41"/>
                    <a:pt x="5" y="42"/>
                  </a:cubicBezTo>
                  <a:cubicBezTo>
                    <a:pt x="4" y="43"/>
                    <a:pt x="6" y="49"/>
                    <a:pt x="5" y="50"/>
                  </a:cubicBezTo>
                  <a:cubicBezTo>
                    <a:pt x="4" y="51"/>
                    <a:pt x="0" y="56"/>
                    <a:pt x="0" y="58"/>
                  </a:cubicBezTo>
                  <a:cubicBezTo>
                    <a:pt x="0" y="60"/>
                    <a:pt x="3" y="63"/>
                    <a:pt x="5" y="63"/>
                  </a:cubicBezTo>
                  <a:cubicBezTo>
                    <a:pt x="6" y="64"/>
                    <a:pt x="6" y="64"/>
                    <a:pt x="7" y="65"/>
                  </a:cubicBezTo>
                  <a:cubicBezTo>
                    <a:pt x="8" y="64"/>
                    <a:pt x="10" y="64"/>
                    <a:pt x="11" y="64"/>
                  </a:cubicBezTo>
                  <a:cubicBezTo>
                    <a:pt x="13" y="64"/>
                    <a:pt x="20" y="66"/>
                    <a:pt x="22" y="66"/>
                  </a:cubicBezTo>
                  <a:cubicBezTo>
                    <a:pt x="25" y="66"/>
                    <a:pt x="28" y="67"/>
                    <a:pt x="29" y="68"/>
                  </a:cubicBezTo>
                  <a:cubicBezTo>
                    <a:pt x="30" y="69"/>
                    <a:pt x="32" y="69"/>
                    <a:pt x="34" y="67"/>
                  </a:cubicBezTo>
                  <a:cubicBezTo>
                    <a:pt x="36" y="65"/>
                    <a:pt x="38" y="66"/>
                    <a:pt x="40" y="66"/>
                  </a:cubicBezTo>
                  <a:cubicBezTo>
                    <a:pt x="42" y="66"/>
                    <a:pt x="45" y="65"/>
                    <a:pt x="46" y="63"/>
                  </a:cubicBezTo>
                  <a:cubicBezTo>
                    <a:pt x="47" y="61"/>
                    <a:pt x="57" y="59"/>
                    <a:pt x="60" y="58"/>
                  </a:cubicBezTo>
                  <a:cubicBezTo>
                    <a:pt x="62" y="58"/>
                    <a:pt x="66" y="63"/>
                    <a:pt x="69" y="63"/>
                  </a:cubicBezTo>
                  <a:cubicBezTo>
                    <a:pt x="71" y="63"/>
                    <a:pt x="75" y="65"/>
                    <a:pt x="77" y="69"/>
                  </a:cubicBezTo>
                  <a:cubicBezTo>
                    <a:pt x="78" y="74"/>
                    <a:pt x="82" y="79"/>
                    <a:pt x="84" y="81"/>
                  </a:cubicBezTo>
                  <a:cubicBezTo>
                    <a:pt x="85" y="82"/>
                    <a:pt x="86" y="87"/>
                    <a:pt x="86" y="88"/>
                  </a:cubicBezTo>
                  <a:cubicBezTo>
                    <a:pt x="86" y="89"/>
                    <a:pt x="83" y="88"/>
                    <a:pt x="79" y="87"/>
                  </a:cubicBezTo>
                  <a:cubicBezTo>
                    <a:pt x="75" y="86"/>
                    <a:pt x="74" y="90"/>
                    <a:pt x="74" y="92"/>
                  </a:cubicBezTo>
                  <a:cubicBezTo>
                    <a:pt x="74" y="94"/>
                    <a:pt x="69" y="101"/>
                    <a:pt x="68" y="102"/>
                  </a:cubicBezTo>
                  <a:cubicBezTo>
                    <a:pt x="67" y="103"/>
                    <a:pt x="70" y="104"/>
                    <a:pt x="72" y="105"/>
                  </a:cubicBezTo>
                  <a:cubicBezTo>
                    <a:pt x="73" y="105"/>
                    <a:pt x="77" y="102"/>
                    <a:pt x="78" y="102"/>
                  </a:cubicBezTo>
                  <a:cubicBezTo>
                    <a:pt x="79" y="102"/>
                    <a:pt x="81" y="103"/>
                    <a:pt x="82" y="105"/>
                  </a:cubicBezTo>
                  <a:cubicBezTo>
                    <a:pt x="82" y="99"/>
                    <a:pt x="83" y="100"/>
                    <a:pt x="88" y="96"/>
                  </a:cubicBezTo>
                  <a:cubicBezTo>
                    <a:pt x="93" y="93"/>
                    <a:pt x="93" y="86"/>
                    <a:pt x="97" y="85"/>
                  </a:cubicBezTo>
                  <a:cubicBezTo>
                    <a:pt x="102" y="84"/>
                    <a:pt x="104" y="82"/>
                    <a:pt x="110" y="83"/>
                  </a:cubicBezTo>
                  <a:cubicBezTo>
                    <a:pt x="116" y="84"/>
                    <a:pt x="107" y="88"/>
                    <a:pt x="111" y="90"/>
                  </a:cubicBezTo>
                  <a:cubicBezTo>
                    <a:pt x="115" y="93"/>
                    <a:pt x="129" y="90"/>
                    <a:pt x="129" y="93"/>
                  </a:cubicBezTo>
                  <a:cubicBezTo>
                    <a:pt x="130" y="96"/>
                    <a:pt x="114" y="100"/>
                    <a:pt x="114" y="101"/>
                  </a:cubicBezTo>
                  <a:cubicBezTo>
                    <a:pt x="115" y="103"/>
                    <a:pt x="123" y="105"/>
                    <a:pt x="126" y="107"/>
                  </a:cubicBezTo>
                  <a:cubicBezTo>
                    <a:pt x="129" y="108"/>
                    <a:pt x="125" y="114"/>
                    <a:pt x="126" y="115"/>
                  </a:cubicBezTo>
                  <a:cubicBezTo>
                    <a:pt x="128" y="117"/>
                    <a:pt x="132" y="116"/>
                    <a:pt x="135" y="113"/>
                  </a:cubicBezTo>
                  <a:cubicBezTo>
                    <a:pt x="139" y="111"/>
                    <a:pt x="142" y="111"/>
                    <a:pt x="146" y="108"/>
                  </a:cubicBezTo>
                  <a:cubicBezTo>
                    <a:pt x="151" y="105"/>
                    <a:pt x="160" y="108"/>
                    <a:pt x="161" y="106"/>
                  </a:cubicBezTo>
                  <a:cubicBezTo>
                    <a:pt x="162" y="104"/>
                    <a:pt x="159" y="103"/>
                    <a:pt x="150" y="103"/>
                  </a:cubicBezTo>
                  <a:cubicBezTo>
                    <a:pt x="141" y="104"/>
                    <a:pt x="141" y="96"/>
                    <a:pt x="141" y="94"/>
                  </a:cubicBezTo>
                  <a:cubicBezTo>
                    <a:pt x="141" y="92"/>
                    <a:pt x="150" y="86"/>
                    <a:pt x="155" y="85"/>
                  </a:cubicBezTo>
                  <a:cubicBezTo>
                    <a:pt x="160" y="85"/>
                    <a:pt x="164" y="83"/>
                    <a:pt x="169" y="81"/>
                  </a:cubicBezTo>
                  <a:cubicBezTo>
                    <a:pt x="171" y="80"/>
                    <a:pt x="175" y="79"/>
                    <a:pt x="178" y="78"/>
                  </a:cubicBezTo>
                  <a:cubicBezTo>
                    <a:pt x="178" y="76"/>
                    <a:pt x="177" y="73"/>
                    <a:pt x="179" y="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4" name="Freeform 83">
              <a:extLst>
                <a:ext uri="{FF2B5EF4-FFF2-40B4-BE49-F238E27FC236}">
                  <a16:creationId xmlns:a16="http://schemas.microsoft.com/office/drawing/2014/main" id="{96596648-4C33-41B9-BA44-3122BD4E9409}"/>
                </a:ext>
              </a:extLst>
            </p:cNvPr>
            <p:cNvSpPr>
              <a:spLocks/>
            </p:cNvSpPr>
            <p:nvPr/>
          </p:nvSpPr>
          <p:spPr bwMode="auto">
            <a:xfrm>
              <a:off x="4854575" y="1884363"/>
              <a:ext cx="203200" cy="146050"/>
            </a:xfrm>
            <a:custGeom>
              <a:avLst/>
              <a:gdLst/>
              <a:ahLst/>
              <a:cxnLst>
                <a:cxn ang="0">
                  <a:pos x="99" y="38"/>
                </a:cxn>
                <a:cxn ang="0">
                  <a:pos x="93" y="32"/>
                </a:cxn>
                <a:cxn ang="0">
                  <a:pos x="88" y="25"/>
                </a:cxn>
                <a:cxn ang="0">
                  <a:pos x="86" y="17"/>
                </a:cxn>
                <a:cxn ang="0">
                  <a:pos x="85" y="9"/>
                </a:cxn>
                <a:cxn ang="0">
                  <a:pos x="75" y="6"/>
                </a:cxn>
                <a:cxn ang="0">
                  <a:pos x="69" y="6"/>
                </a:cxn>
                <a:cxn ang="0">
                  <a:pos x="63" y="3"/>
                </a:cxn>
                <a:cxn ang="0">
                  <a:pos x="57" y="1"/>
                </a:cxn>
                <a:cxn ang="0">
                  <a:pos x="57" y="0"/>
                </a:cxn>
                <a:cxn ang="0">
                  <a:pos x="53" y="2"/>
                </a:cxn>
                <a:cxn ang="0">
                  <a:pos x="49" y="6"/>
                </a:cxn>
                <a:cxn ang="0">
                  <a:pos x="41" y="7"/>
                </a:cxn>
                <a:cxn ang="0">
                  <a:pos x="38" y="13"/>
                </a:cxn>
                <a:cxn ang="0">
                  <a:pos x="37" y="17"/>
                </a:cxn>
                <a:cxn ang="0">
                  <a:pos x="33" y="20"/>
                </a:cxn>
                <a:cxn ang="0">
                  <a:pos x="27" y="26"/>
                </a:cxn>
                <a:cxn ang="0">
                  <a:pos x="26" y="31"/>
                </a:cxn>
                <a:cxn ang="0">
                  <a:pos x="18" y="33"/>
                </a:cxn>
                <a:cxn ang="0">
                  <a:pos x="13" y="36"/>
                </a:cxn>
                <a:cxn ang="0">
                  <a:pos x="4" y="35"/>
                </a:cxn>
                <a:cxn ang="0">
                  <a:pos x="4" y="36"/>
                </a:cxn>
                <a:cxn ang="0">
                  <a:pos x="6" y="45"/>
                </a:cxn>
                <a:cxn ang="0">
                  <a:pos x="7" y="55"/>
                </a:cxn>
                <a:cxn ang="0">
                  <a:pos x="0" y="60"/>
                </a:cxn>
                <a:cxn ang="0">
                  <a:pos x="4" y="66"/>
                </a:cxn>
                <a:cxn ang="0">
                  <a:pos x="4" y="72"/>
                </a:cxn>
                <a:cxn ang="0">
                  <a:pos x="10" y="71"/>
                </a:cxn>
                <a:cxn ang="0">
                  <a:pos x="17" y="67"/>
                </a:cxn>
                <a:cxn ang="0">
                  <a:pos x="36" y="69"/>
                </a:cxn>
                <a:cxn ang="0">
                  <a:pos x="47" y="71"/>
                </a:cxn>
                <a:cxn ang="0">
                  <a:pos x="54" y="72"/>
                </a:cxn>
                <a:cxn ang="0">
                  <a:pos x="62" y="72"/>
                </a:cxn>
                <a:cxn ang="0">
                  <a:pos x="69" y="75"/>
                </a:cxn>
                <a:cxn ang="0">
                  <a:pos x="79" y="75"/>
                </a:cxn>
                <a:cxn ang="0">
                  <a:pos x="81" y="72"/>
                </a:cxn>
                <a:cxn ang="0">
                  <a:pos x="88" y="64"/>
                </a:cxn>
                <a:cxn ang="0">
                  <a:pos x="95" y="63"/>
                </a:cxn>
                <a:cxn ang="0">
                  <a:pos x="94" y="58"/>
                </a:cxn>
                <a:cxn ang="0">
                  <a:pos x="92" y="48"/>
                </a:cxn>
                <a:cxn ang="0">
                  <a:pos x="100" y="49"/>
                </a:cxn>
                <a:cxn ang="0">
                  <a:pos x="106" y="44"/>
                </a:cxn>
                <a:cxn ang="0">
                  <a:pos x="99" y="38"/>
                </a:cxn>
              </a:cxnLst>
              <a:rect l="0" t="0" r="r" b="b"/>
              <a:pathLst>
                <a:path w="106" h="77">
                  <a:moveTo>
                    <a:pt x="99" y="38"/>
                  </a:moveTo>
                  <a:cubicBezTo>
                    <a:pt x="97" y="37"/>
                    <a:pt x="96" y="33"/>
                    <a:pt x="93" y="32"/>
                  </a:cubicBezTo>
                  <a:cubicBezTo>
                    <a:pt x="90" y="30"/>
                    <a:pt x="90" y="26"/>
                    <a:pt x="88" y="25"/>
                  </a:cubicBezTo>
                  <a:cubicBezTo>
                    <a:pt x="85" y="23"/>
                    <a:pt x="87" y="19"/>
                    <a:pt x="86" y="17"/>
                  </a:cubicBezTo>
                  <a:cubicBezTo>
                    <a:pt x="86" y="14"/>
                    <a:pt x="87" y="10"/>
                    <a:pt x="85" y="9"/>
                  </a:cubicBezTo>
                  <a:cubicBezTo>
                    <a:pt x="84" y="8"/>
                    <a:pt x="78" y="5"/>
                    <a:pt x="75" y="6"/>
                  </a:cubicBezTo>
                  <a:cubicBezTo>
                    <a:pt x="72" y="7"/>
                    <a:pt x="70" y="8"/>
                    <a:pt x="69" y="6"/>
                  </a:cubicBezTo>
                  <a:cubicBezTo>
                    <a:pt x="68" y="4"/>
                    <a:pt x="66" y="2"/>
                    <a:pt x="63" y="3"/>
                  </a:cubicBezTo>
                  <a:cubicBezTo>
                    <a:pt x="60" y="4"/>
                    <a:pt x="59" y="3"/>
                    <a:pt x="57" y="1"/>
                  </a:cubicBezTo>
                  <a:cubicBezTo>
                    <a:pt x="57" y="1"/>
                    <a:pt x="57" y="1"/>
                    <a:pt x="57" y="0"/>
                  </a:cubicBezTo>
                  <a:cubicBezTo>
                    <a:pt x="55" y="1"/>
                    <a:pt x="54" y="1"/>
                    <a:pt x="53" y="2"/>
                  </a:cubicBezTo>
                  <a:cubicBezTo>
                    <a:pt x="51" y="3"/>
                    <a:pt x="51" y="6"/>
                    <a:pt x="49" y="6"/>
                  </a:cubicBezTo>
                  <a:cubicBezTo>
                    <a:pt x="46" y="6"/>
                    <a:pt x="44" y="5"/>
                    <a:pt x="41" y="7"/>
                  </a:cubicBezTo>
                  <a:cubicBezTo>
                    <a:pt x="38" y="9"/>
                    <a:pt x="38" y="11"/>
                    <a:pt x="38" y="13"/>
                  </a:cubicBezTo>
                  <a:cubicBezTo>
                    <a:pt x="38" y="15"/>
                    <a:pt x="39" y="17"/>
                    <a:pt x="37" y="17"/>
                  </a:cubicBezTo>
                  <a:cubicBezTo>
                    <a:pt x="35" y="17"/>
                    <a:pt x="35" y="20"/>
                    <a:pt x="33" y="20"/>
                  </a:cubicBezTo>
                  <a:cubicBezTo>
                    <a:pt x="31" y="21"/>
                    <a:pt x="28" y="24"/>
                    <a:pt x="27" y="26"/>
                  </a:cubicBezTo>
                  <a:cubicBezTo>
                    <a:pt x="27" y="27"/>
                    <a:pt x="27" y="31"/>
                    <a:pt x="26" y="31"/>
                  </a:cubicBezTo>
                  <a:cubicBezTo>
                    <a:pt x="24" y="31"/>
                    <a:pt x="20" y="32"/>
                    <a:pt x="18" y="33"/>
                  </a:cubicBezTo>
                  <a:cubicBezTo>
                    <a:pt x="17" y="35"/>
                    <a:pt x="15" y="37"/>
                    <a:pt x="13" y="36"/>
                  </a:cubicBezTo>
                  <a:cubicBezTo>
                    <a:pt x="11" y="36"/>
                    <a:pt x="8" y="35"/>
                    <a:pt x="4" y="35"/>
                  </a:cubicBezTo>
                  <a:cubicBezTo>
                    <a:pt x="4" y="36"/>
                    <a:pt x="4" y="36"/>
                    <a:pt x="4" y="36"/>
                  </a:cubicBezTo>
                  <a:cubicBezTo>
                    <a:pt x="3" y="40"/>
                    <a:pt x="4" y="43"/>
                    <a:pt x="6" y="45"/>
                  </a:cubicBezTo>
                  <a:cubicBezTo>
                    <a:pt x="8" y="47"/>
                    <a:pt x="9" y="54"/>
                    <a:pt x="7" y="55"/>
                  </a:cubicBezTo>
                  <a:cubicBezTo>
                    <a:pt x="4" y="56"/>
                    <a:pt x="0" y="59"/>
                    <a:pt x="0" y="60"/>
                  </a:cubicBezTo>
                  <a:cubicBezTo>
                    <a:pt x="0" y="62"/>
                    <a:pt x="5" y="64"/>
                    <a:pt x="4" y="66"/>
                  </a:cubicBezTo>
                  <a:cubicBezTo>
                    <a:pt x="3" y="67"/>
                    <a:pt x="3" y="70"/>
                    <a:pt x="4" y="72"/>
                  </a:cubicBezTo>
                  <a:cubicBezTo>
                    <a:pt x="6" y="72"/>
                    <a:pt x="8" y="73"/>
                    <a:pt x="10" y="71"/>
                  </a:cubicBezTo>
                  <a:cubicBezTo>
                    <a:pt x="12" y="69"/>
                    <a:pt x="13" y="67"/>
                    <a:pt x="17" y="67"/>
                  </a:cubicBezTo>
                  <a:cubicBezTo>
                    <a:pt x="21" y="67"/>
                    <a:pt x="34" y="67"/>
                    <a:pt x="36" y="69"/>
                  </a:cubicBezTo>
                  <a:cubicBezTo>
                    <a:pt x="38" y="71"/>
                    <a:pt x="44" y="69"/>
                    <a:pt x="47" y="71"/>
                  </a:cubicBezTo>
                  <a:cubicBezTo>
                    <a:pt x="50" y="72"/>
                    <a:pt x="54" y="73"/>
                    <a:pt x="54" y="72"/>
                  </a:cubicBezTo>
                  <a:cubicBezTo>
                    <a:pt x="55" y="70"/>
                    <a:pt x="59" y="74"/>
                    <a:pt x="62" y="72"/>
                  </a:cubicBezTo>
                  <a:cubicBezTo>
                    <a:pt x="65" y="71"/>
                    <a:pt x="67" y="76"/>
                    <a:pt x="69" y="75"/>
                  </a:cubicBezTo>
                  <a:cubicBezTo>
                    <a:pt x="71" y="74"/>
                    <a:pt x="78" y="74"/>
                    <a:pt x="79" y="75"/>
                  </a:cubicBezTo>
                  <a:cubicBezTo>
                    <a:pt x="81" y="77"/>
                    <a:pt x="81" y="74"/>
                    <a:pt x="81" y="72"/>
                  </a:cubicBezTo>
                  <a:cubicBezTo>
                    <a:pt x="81" y="70"/>
                    <a:pt x="88" y="64"/>
                    <a:pt x="88" y="64"/>
                  </a:cubicBezTo>
                  <a:cubicBezTo>
                    <a:pt x="88" y="64"/>
                    <a:pt x="93" y="64"/>
                    <a:pt x="95" y="63"/>
                  </a:cubicBezTo>
                  <a:cubicBezTo>
                    <a:pt x="95" y="62"/>
                    <a:pt x="94" y="60"/>
                    <a:pt x="94" y="58"/>
                  </a:cubicBezTo>
                  <a:cubicBezTo>
                    <a:pt x="92" y="53"/>
                    <a:pt x="90" y="49"/>
                    <a:pt x="92" y="48"/>
                  </a:cubicBezTo>
                  <a:cubicBezTo>
                    <a:pt x="93" y="46"/>
                    <a:pt x="98" y="50"/>
                    <a:pt x="100" y="49"/>
                  </a:cubicBezTo>
                  <a:cubicBezTo>
                    <a:pt x="102" y="48"/>
                    <a:pt x="106" y="46"/>
                    <a:pt x="106" y="44"/>
                  </a:cubicBezTo>
                  <a:cubicBezTo>
                    <a:pt x="105" y="41"/>
                    <a:pt x="101" y="38"/>
                    <a:pt x="99" y="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5" name="Freeform 84">
              <a:extLst>
                <a:ext uri="{FF2B5EF4-FFF2-40B4-BE49-F238E27FC236}">
                  <a16:creationId xmlns:a16="http://schemas.microsoft.com/office/drawing/2014/main" id="{CD8D9242-CEDB-4624-BE5D-D3D2C0AD880D}"/>
                </a:ext>
              </a:extLst>
            </p:cNvPr>
            <p:cNvSpPr>
              <a:spLocks/>
            </p:cNvSpPr>
            <p:nvPr/>
          </p:nvSpPr>
          <p:spPr bwMode="auto">
            <a:xfrm>
              <a:off x="4803775" y="1827213"/>
              <a:ext cx="160338" cy="74613"/>
            </a:xfrm>
            <a:custGeom>
              <a:avLst/>
              <a:gdLst/>
              <a:ahLst/>
              <a:cxnLst>
                <a:cxn ang="0">
                  <a:pos x="29" y="27"/>
                </a:cxn>
                <a:cxn ang="0">
                  <a:pos x="43" y="27"/>
                </a:cxn>
                <a:cxn ang="0">
                  <a:pos x="49" y="30"/>
                </a:cxn>
                <a:cxn ang="0">
                  <a:pos x="60" y="36"/>
                </a:cxn>
                <a:cxn ang="0">
                  <a:pos x="66" y="39"/>
                </a:cxn>
                <a:cxn ang="0">
                  <a:pos x="68" y="37"/>
                </a:cxn>
                <a:cxn ang="0">
                  <a:pos x="76" y="36"/>
                </a:cxn>
                <a:cxn ang="0">
                  <a:pos x="80" y="32"/>
                </a:cxn>
                <a:cxn ang="0">
                  <a:pos x="84" y="30"/>
                </a:cxn>
                <a:cxn ang="0">
                  <a:pos x="81" y="24"/>
                </a:cxn>
                <a:cxn ang="0">
                  <a:pos x="78" y="17"/>
                </a:cxn>
                <a:cxn ang="0">
                  <a:pos x="76" y="11"/>
                </a:cxn>
                <a:cxn ang="0">
                  <a:pos x="74" y="8"/>
                </a:cxn>
                <a:cxn ang="0">
                  <a:pos x="64" y="7"/>
                </a:cxn>
                <a:cxn ang="0">
                  <a:pos x="52" y="1"/>
                </a:cxn>
                <a:cxn ang="0">
                  <a:pos x="40" y="1"/>
                </a:cxn>
                <a:cxn ang="0">
                  <a:pos x="39" y="12"/>
                </a:cxn>
                <a:cxn ang="0">
                  <a:pos x="30" y="16"/>
                </a:cxn>
                <a:cxn ang="0">
                  <a:pos x="20" y="5"/>
                </a:cxn>
                <a:cxn ang="0">
                  <a:pos x="9" y="10"/>
                </a:cxn>
                <a:cxn ang="0">
                  <a:pos x="5" y="19"/>
                </a:cxn>
                <a:cxn ang="0">
                  <a:pos x="3" y="29"/>
                </a:cxn>
                <a:cxn ang="0">
                  <a:pos x="3" y="30"/>
                </a:cxn>
                <a:cxn ang="0">
                  <a:pos x="12" y="27"/>
                </a:cxn>
                <a:cxn ang="0">
                  <a:pos x="29" y="27"/>
                </a:cxn>
              </a:cxnLst>
              <a:rect l="0" t="0" r="r" b="b"/>
              <a:pathLst>
                <a:path w="84" h="39">
                  <a:moveTo>
                    <a:pt x="29" y="27"/>
                  </a:moveTo>
                  <a:cubicBezTo>
                    <a:pt x="32" y="27"/>
                    <a:pt x="39" y="29"/>
                    <a:pt x="43" y="27"/>
                  </a:cubicBezTo>
                  <a:cubicBezTo>
                    <a:pt x="47" y="26"/>
                    <a:pt x="47" y="31"/>
                    <a:pt x="49" y="30"/>
                  </a:cubicBezTo>
                  <a:cubicBezTo>
                    <a:pt x="52" y="29"/>
                    <a:pt x="57" y="33"/>
                    <a:pt x="60" y="36"/>
                  </a:cubicBezTo>
                  <a:cubicBezTo>
                    <a:pt x="62" y="37"/>
                    <a:pt x="64" y="38"/>
                    <a:pt x="66" y="39"/>
                  </a:cubicBezTo>
                  <a:cubicBezTo>
                    <a:pt x="66" y="38"/>
                    <a:pt x="67" y="38"/>
                    <a:pt x="68" y="37"/>
                  </a:cubicBezTo>
                  <a:cubicBezTo>
                    <a:pt x="71" y="35"/>
                    <a:pt x="73" y="36"/>
                    <a:pt x="76" y="36"/>
                  </a:cubicBezTo>
                  <a:cubicBezTo>
                    <a:pt x="78" y="36"/>
                    <a:pt x="78" y="33"/>
                    <a:pt x="80" y="32"/>
                  </a:cubicBezTo>
                  <a:cubicBezTo>
                    <a:pt x="81" y="31"/>
                    <a:pt x="82" y="31"/>
                    <a:pt x="84" y="30"/>
                  </a:cubicBezTo>
                  <a:cubicBezTo>
                    <a:pt x="83" y="29"/>
                    <a:pt x="83" y="25"/>
                    <a:pt x="81" y="24"/>
                  </a:cubicBezTo>
                  <a:cubicBezTo>
                    <a:pt x="79" y="22"/>
                    <a:pt x="77" y="19"/>
                    <a:pt x="78" y="17"/>
                  </a:cubicBezTo>
                  <a:cubicBezTo>
                    <a:pt x="78" y="15"/>
                    <a:pt x="78" y="13"/>
                    <a:pt x="76" y="11"/>
                  </a:cubicBezTo>
                  <a:cubicBezTo>
                    <a:pt x="75" y="10"/>
                    <a:pt x="75" y="9"/>
                    <a:pt x="74" y="8"/>
                  </a:cubicBezTo>
                  <a:cubicBezTo>
                    <a:pt x="70" y="7"/>
                    <a:pt x="65" y="7"/>
                    <a:pt x="64" y="7"/>
                  </a:cubicBezTo>
                  <a:cubicBezTo>
                    <a:pt x="62" y="8"/>
                    <a:pt x="54" y="2"/>
                    <a:pt x="52" y="1"/>
                  </a:cubicBezTo>
                  <a:cubicBezTo>
                    <a:pt x="51" y="0"/>
                    <a:pt x="46" y="0"/>
                    <a:pt x="40" y="1"/>
                  </a:cubicBezTo>
                  <a:cubicBezTo>
                    <a:pt x="37" y="4"/>
                    <a:pt x="39" y="7"/>
                    <a:pt x="39" y="12"/>
                  </a:cubicBezTo>
                  <a:cubicBezTo>
                    <a:pt x="39" y="17"/>
                    <a:pt x="33" y="16"/>
                    <a:pt x="30" y="16"/>
                  </a:cubicBezTo>
                  <a:cubicBezTo>
                    <a:pt x="27" y="16"/>
                    <a:pt x="22" y="7"/>
                    <a:pt x="20" y="5"/>
                  </a:cubicBezTo>
                  <a:cubicBezTo>
                    <a:pt x="18" y="2"/>
                    <a:pt x="13" y="7"/>
                    <a:pt x="9" y="10"/>
                  </a:cubicBezTo>
                  <a:cubicBezTo>
                    <a:pt x="5" y="12"/>
                    <a:pt x="7" y="16"/>
                    <a:pt x="5" y="19"/>
                  </a:cubicBezTo>
                  <a:cubicBezTo>
                    <a:pt x="2" y="21"/>
                    <a:pt x="0" y="24"/>
                    <a:pt x="3" y="29"/>
                  </a:cubicBezTo>
                  <a:cubicBezTo>
                    <a:pt x="3" y="29"/>
                    <a:pt x="3" y="30"/>
                    <a:pt x="3" y="30"/>
                  </a:cubicBezTo>
                  <a:cubicBezTo>
                    <a:pt x="7" y="30"/>
                    <a:pt x="10" y="29"/>
                    <a:pt x="12" y="27"/>
                  </a:cubicBezTo>
                  <a:cubicBezTo>
                    <a:pt x="16" y="25"/>
                    <a:pt x="25" y="27"/>
                    <a:pt x="29"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6" name="Freeform 85">
              <a:extLst>
                <a:ext uri="{FF2B5EF4-FFF2-40B4-BE49-F238E27FC236}">
                  <a16:creationId xmlns:a16="http://schemas.microsoft.com/office/drawing/2014/main" id="{07994987-C283-4084-B337-EB7F0415F34C}"/>
                </a:ext>
              </a:extLst>
            </p:cNvPr>
            <p:cNvSpPr>
              <a:spLocks/>
            </p:cNvSpPr>
            <p:nvPr/>
          </p:nvSpPr>
          <p:spPr bwMode="auto">
            <a:xfrm>
              <a:off x="4803775" y="1874838"/>
              <a:ext cx="125413" cy="79375"/>
            </a:xfrm>
            <a:custGeom>
              <a:avLst/>
              <a:gdLst/>
              <a:ahLst/>
              <a:cxnLst>
                <a:cxn ang="0">
                  <a:pos x="10" y="21"/>
                </a:cxn>
                <a:cxn ang="0">
                  <a:pos x="16" y="23"/>
                </a:cxn>
                <a:cxn ang="0">
                  <a:pos x="23" y="27"/>
                </a:cxn>
                <a:cxn ang="0">
                  <a:pos x="23" y="35"/>
                </a:cxn>
                <a:cxn ang="0">
                  <a:pos x="31" y="40"/>
                </a:cxn>
                <a:cxn ang="0">
                  <a:pos x="40" y="41"/>
                </a:cxn>
                <a:cxn ang="0">
                  <a:pos x="45" y="38"/>
                </a:cxn>
                <a:cxn ang="0">
                  <a:pos x="53" y="36"/>
                </a:cxn>
                <a:cxn ang="0">
                  <a:pos x="54" y="31"/>
                </a:cxn>
                <a:cxn ang="0">
                  <a:pos x="60" y="25"/>
                </a:cxn>
                <a:cxn ang="0">
                  <a:pos x="64" y="22"/>
                </a:cxn>
                <a:cxn ang="0">
                  <a:pos x="65" y="18"/>
                </a:cxn>
                <a:cxn ang="0">
                  <a:pos x="66" y="14"/>
                </a:cxn>
                <a:cxn ang="0">
                  <a:pos x="60" y="11"/>
                </a:cxn>
                <a:cxn ang="0">
                  <a:pos x="49" y="5"/>
                </a:cxn>
                <a:cxn ang="0">
                  <a:pos x="43" y="2"/>
                </a:cxn>
                <a:cxn ang="0">
                  <a:pos x="29" y="2"/>
                </a:cxn>
                <a:cxn ang="0">
                  <a:pos x="12" y="2"/>
                </a:cxn>
                <a:cxn ang="0">
                  <a:pos x="3" y="5"/>
                </a:cxn>
                <a:cxn ang="0">
                  <a:pos x="2" y="17"/>
                </a:cxn>
                <a:cxn ang="0">
                  <a:pos x="3" y="20"/>
                </a:cxn>
                <a:cxn ang="0">
                  <a:pos x="10" y="21"/>
                </a:cxn>
              </a:cxnLst>
              <a:rect l="0" t="0" r="r" b="b"/>
              <a:pathLst>
                <a:path w="66" h="42">
                  <a:moveTo>
                    <a:pt x="10" y="21"/>
                  </a:moveTo>
                  <a:cubicBezTo>
                    <a:pt x="11" y="23"/>
                    <a:pt x="15" y="24"/>
                    <a:pt x="16" y="23"/>
                  </a:cubicBezTo>
                  <a:cubicBezTo>
                    <a:pt x="18" y="23"/>
                    <a:pt x="23" y="25"/>
                    <a:pt x="23" y="27"/>
                  </a:cubicBezTo>
                  <a:cubicBezTo>
                    <a:pt x="23" y="29"/>
                    <a:pt x="21" y="35"/>
                    <a:pt x="23" y="35"/>
                  </a:cubicBezTo>
                  <a:cubicBezTo>
                    <a:pt x="24" y="35"/>
                    <a:pt x="31" y="37"/>
                    <a:pt x="31" y="40"/>
                  </a:cubicBezTo>
                  <a:cubicBezTo>
                    <a:pt x="35" y="40"/>
                    <a:pt x="38" y="41"/>
                    <a:pt x="40" y="41"/>
                  </a:cubicBezTo>
                  <a:cubicBezTo>
                    <a:pt x="42" y="42"/>
                    <a:pt x="44" y="40"/>
                    <a:pt x="45" y="38"/>
                  </a:cubicBezTo>
                  <a:cubicBezTo>
                    <a:pt x="47" y="37"/>
                    <a:pt x="51" y="36"/>
                    <a:pt x="53" y="36"/>
                  </a:cubicBezTo>
                  <a:cubicBezTo>
                    <a:pt x="54" y="36"/>
                    <a:pt x="54" y="32"/>
                    <a:pt x="54" y="31"/>
                  </a:cubicBezTo>
                  <a:cubicBezTo>
                    <a:pt x="55" y="29"/>
                    <a:pt x="58" y="26"/>
                    <a:pt x="60" y="25"/>
                  </a:cubicBezTo>
                  <a:cubicBezTo>
                    <a:pt x="62" y="25"/>
                    <a:pt x="62" y="22"/>
                    <a:pt x="64" y="22"/>
                  </a:cubicBezTo>
                  <a:cubicBezTo>
                    <a:pt x="66" y="22"/>
                    <a:pt x="65" y="20"/>
                    <a:pt x="65" y="18"/>
                  </a:cubicBezTo>
                  <a:cubicBezTo>
                    <a:pt x="65" y="17"/>
                    <a:pt x="65" y="16"/>
                    <a:pt x="66" y="14"/>
                  </a:cubicBezTo>
                  <a:cubicBezTo>
                    <a:pt x="64" y="13"/>
                    <a:pt x="62" y="12"/>
                    <a:pt x="60" y="11"/>
                  </a:cubicBezTo>
                  <a:cubicBezTo>
                    <a:pt x="57" y="8"/>
                    <a:pt x="52" y="4"/>
                    <a:pt x="49" y="5"/>
                  </a:cubicBezTo>
                  <a:cubicBezTo>
                    <a:pt x="47" y="6"/>
                    <a:pt x="47" y="1"/>
                    <a:pt x="43" y="2"/>
                  </a:cubicBezTo>
                  <a:cubicBezTo>
                    <a:pt x="39" y="4"/>
                    <a:pt x="32" y="2"/>
                    <a:pt x="29" y="2"/>
                  </a:cubicBezTo>
                  <a:cubicBezTo>
                    <a:pt x="25" y="2"/>
                    <a:pt x="16" y="0"/>
                    <a:pt x="12" y="2"/>
                  </a:cubicBezTo>
                  <a:cubicBezTo>
                    <a:pt x="10" y="4"/>
                    <a:pt x="7" y="5"/>
                    <a:pt x="3" y="5"/>
                  </a:cubicBezTo>
                  <a:cubicBezTo>
                    <a:pt x="6" y="9"/>
                    <a:pt x="5" y="14"/>
                    <a:pt x="2" y="17"/>
                  </a:cubicBezTo>
                  <a:cubicBezTo>
                    <a:pt x="0" y="19"/>
                    <a:pt x="1" y="19"/>
                    <a:pt x="3" y="20"/>
                  </a:cubicBezTo>
                  <a:cubicBezTo>
                    <a:pt x="5" y="20"/>
                    <a:pt x="9" y="19"/>
                    <a:pt x="10"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7" name="Freeform 86">
              <a:extLst>
                <a:ext uri="{FF2B5EF4-FFF2-40B4-BE49-F238E27FC236}">
                  <a16:creationId xmlns:a16="http://schemas.microsoft.com/office/drawing/2014/main" id="{CAB09F06-D41B-4D53-91D0-7E797C281E10}"/>
                </a:ext>
              </a:extLst>
            </p:cNvPr>
            <p:cNvSpPr>
              <a:spLocks/>
            </p:cNvSpPr>
            <p:nvPr/>
          </p:nvSpPr>
          <p:spPr bwMode="auto">
            <a:xfrm>
              <a:off x="4495800" y="2132013"/>
              <a:ext cx="96838" cy="55563"/>
            </a:xfrm>
            <a:custGeom>
              <a:avLst/>
              <a:gdLst/>
              <a:ahLst/>
              <a:cxnLst>
                <a:cxn ang="0">
                  <a:pos x="46" y="12"/>
                </a:cxn>
                <a:cxn ang="0">
                  <a:pos x="40" y="9"/>
                </a:cxn>
                <a:cxn ang="0">
                  <a:pos x="40" y="4"/>
                </a:cxn>
                <a:cxn ang="0">
                  <a:pos x="33" y="1"/>
                </a:cxn>
                <a:cxn ang="0">
                  <a:pos x="26" y="2"/>
                </a:cxn>
                <a:cxn ang="0">
                  <a:pos x="16" y="2"/>
                </a:cxn>
                <a:cxn ang="0">
                  <a:pos x="15" y="4"/>
                </a:cxn>
                <a:cxn ang="0">
                  <a:pos x="9" y="8"/>
                </a:cxn>
                <a:cxn ang="0">
                  <a:pos x="2" y="17"/>
                </a:cxn>
                <a:cxn ang="0">
                  <a:pos x="3" y="21"/>
                </a:cxn>
                <a:cxn ang="0">
                  <a:pos x="8" y="22"/>
                </a:cxn>
                <a:cxn ang="0">
                  <a:pos x="10" y="27"/>
                </a:cxn>
                <a:cxn ang="0">
                  <a:pos x="10" y="27"/>
                </a:cxn>
                <a:cxn ang="0">
                  <a:pos x="20" y="27"/>
                </a:cxn>
                <a:cxn ang="0">
                  <a:pos x="25" y="19"/>
                </a:cxn>
                <a:cxn ang="0">
                  <a:pos x="32" y="26"/>
                </a:cxn>
                <a:cxn ang="0">
                  <a:pos x="35" y="22"/>
                </a:cxn>
                <a:cxn ang="0">
                  <a:pos x="39" y="20"/>
                </a:cxn>
                <a:cxn ang="0">
                  <a:pos x="44" y="19"/>
                </a:cxn>
                <a:cxn ang="0">
                  <a:pos x="47" y="17"/>
                </a:cxn>
                <a:cxn ang="0">
                  <a:pos x="49" y="15"/>
                </a:cxn>
                <a:cxn ang="0">
                  <a:pos x="51" y="12"/>
                </a:cxn>
                <a:cxn ang="0">
                  <a:pos x="46" y="12"/>
                </a:cxn>
              </a:cxnLst>
              <a:rect l="0" t="0" r="r" b="b"/>
              <a:pathLst>
                <a:path w="51" h="29">
                  <a:moveTo>
                    <a:pt x="46" y="12"/>
                  </a:moveTo>
                  <a:cubicBezTo>
                    <a:pt x="43" y="13"/>
                    <a:pt x="40" y="10"/>
                    <a:pt x="40" y="9"/>
                  </a:cubicBezTo>
                  <a:cubicBezTo>
                    <a:pt x="40" y="8"/>
                    <a:pt x="39" y="6"/>
                    <a:pt x="40" y="4"/>
                  </a:cubicBezTo>
                  <a:cubicBezTo>
                    <a:pt x="38" y="3"/>
                    <a:pt x="35" y="2"/>
                    <a:pt x="33" y="1"/>
                  </a:cubicBezTo>
                  <a:cubicBezTo>
                    <a:pt x="30" y="0"/>
                    <a:pt x="28" y="0"/>
                    <a:pt x="26" y="2"/>
                  </a:cubicBezTo>
                  <a:cubicBezTo>
                    <a:pt x="24" y="2"/>
                    <a:pt x="19" y="2"/>
                    <a:pt x="16" y="2"/>
                  </a:cubicBezTo>
                  <a:cubicBezTo>
                    <a:pt x="16" y="3"/>
                    <a:pt x="15" y="4"/>
                    <a:pt x="15" y="4"/>
                  </a:cubicBezTo>
                  <a:cubicBezTo>
                    <a:pt x="12" y="4"/>
                    <a:pt x="9" y="6"/>
                    <a:pt x="9" y="8"/>
                  </a:cubicBezTo>
                  <a:cubicBezTo>
                    <a:pt x="8" y="11"/>
                    <a:pt x="3" y="13"/>
                    <a:pt x="2" y="17"/>
                  </a:cubicBezTo>
                  <a:cubicBezTo>
                    <a:pt x="0" y="22"/>
                    <a:pt x="1" y="24"/>
                    <a:pt x="3" y="21"/>
                  </a:cubicBezTo>
                  <a:cubicBezTo>
                    <a:pt x="5" y="18"/>
                    <a:pt x="8" y="19"/>
                    <a:pt x="8" y="22"/>
                  </a:cubicBezTo>
                  <a:cubicBezTo>
                    <a:pt x="8" y="24"/>
                    <a:pt x="11" y="24"/>
                    <a:pt x="10" y="27"/>
                  </a:cubicBezTo>
                  <a:cubicBezTo>
                    <a:pt x="10" y="27"/>
                    <a:pt x="10" y="27"/>
                    <a:pt x="10" y="27"/>
                  </a:cubicBezTo>
                  <a:cubicBezTo>
                    <a:pt x="13" y="27"/>
                    <a:pt x="18" y="27"/>
                    <a:pt x="20" y="27"/>
                  </a:cubicBezTo>
                  <a:cubicBezTo>
                    <a:pt x="22" y="27"/>
                    <a:pt x="24" y="19"/>
                    <a:pt x="25" y="19"/>
                  </a:cubicBezTo>
                  <a:cubicBezTo>
                    <a:pt x="26" y="18"/>
                    <a:pt x="29" y="24"/>
                    <a:pt x="32" y="26"/>
                  </a:cubicBezTo>
                  <a:cubicBezTo>
                    <a:pt x="34" y="29"/>
                    <a:pt x="35" y="24"/>
                    <a:pt x="35" y="22"/>
                  </a:cubicBezTo>
                  <a:cubicBezTo>
                    <a:pt x="35" y="20"/>
                    <a:pt x="37" y="20"/>
                    <a:pt x="39" y="20"/>
                  </a:cubicBezTo>
                  <a:cubicBezTo>
                    <a:pt x="40" y="20"/>
                    <a:pt x="44" y="21"/>
                    <a:pt x="44" y="19"/>
                  </a:cubicBezTo>
                  <a:cubicBezTo>
                    <a:pt x="44" y="16"/>
                    <a:pt x="46" y="17"/>
                    <a:pt x="47" y="17"/>
                  </a:cubicBezTo>
                  <a:cubicBezTo>
                    <a:pt x="49" y="17"/>
                    <a:pt x="49" y="15"/>
                    <a:pt x="49" y="15"/>
                  </a:cubicBezTo>
                  <a:cubicBezTo>
                    <a:pt x="51" y="12"/>
                    <a:pt x="51" y="12"/>
                    <a:pt x="51" y="12"/>
                  </a:cubicBezTo>
                  <a:cubicBezTo>
                    <a:pt x="49" y="12"/>
                    <a:pt x="47" y="11"/>
                    <a:pt x="46" y="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8" name="Freeform 87">
              <a:extLst>
                <a:ext uri="{FF2B5EF4-FFF2-40B4-BE49-F238E27FC236}">
                  <a16:creationId xmlns:a16="http://schemas.microsoft.com/office/drawing/2014/main" id="{FA60F866-1045-44FB-92FB-DC02E54E0BC3}"/>
                </a:ext>
              </a:extLst>
            </p:cNvPr>
            <p:cNvSpPr>
              <a:spLocks/>
            </p:cNvSpPr>
            <p:nvPr/>
          </p:nvSpPr>
          <p:spPr bwMode="auto">
            <a:xfrm>
              <a:off x="4494213" y="1927225"/>
              <a:ext cx="192088" cy="219075"/>
            </a:xfrm>
            <a:custGeom>
              <a:avLst/>
              <a:gdLst/>
              <a:ahLst/>
              <a:cxnLst>
                <a:cxn ang="0">
                  <a:pos x="13" y="29"/>
                </a:cxn>
                <a:cxn ang="0">
                  <a:pos x="7" y="35"/>
                </a:cxn>
                <a:cxn ang="0">
                  <a:pos x="11" y="41"/>
                </a:cxn>
                <a:cxn ang="0">
                  <a:pos x="9" y="44"/>
                </a:cxn>
                <a:cxn ang="0">
                  <a:pos x="2" y="47"/>
                </a:cxn>
                <a:cxn ang="0">
                  <a:pos x="2" y="53"/>
                </a:cxn>
                <a:cxn ang="0">
                  <a:pos x="0" y="62"/>
                </a:cxn>
                <a:cxn ang="0">
                  <a:pos x="3" y="69"/>
                </a:cxn>
                <a:cxn ang="0">
                  <a:pos x="1" y="73"/>
                </a:cxn>
                <a:cxn ang="0">
                  <a:pos x="5" y="82"/>
                </a:cxn>
                <a:cxn ang="0">
                  <a:pos x="7" y="84"/>
                </a:cxn>
                <a:cxn ang="0">
                  <a:pos x="14" y="87"/>
                </a:cxn>
                <a:cxn ang="0">
                  <a:pos x="20" y="89"/>
                </a:cxn>
                <a:cxn ang="0">
                  <a:pos x="23" y="93"/>
                </a:cxn>
                <a:cxn ang="0">
                  <a:pos x="18" y="102"/>
                </a:cxn>
                <a:cxn ang="0">
                  <a:pos x="17" y="109"/>
                </a:cxn>
                <a:cxn ang="0">
                  <a:pos x="27" y="109"/>
                </a:cxn>
                <a:cxn ang="0">
                  <a:pos x="34" y="108"/>
                </a:cxn>
                <a:cxn ang="0">
                  <a:pos x="41" y="111"/>
                </a:cxn>
                <a:cxn ang="0">
                  <a:pos x="42" y="110"/>
                </a:cxn>
                <a:cxn ang="0">
                  <a:pos x="49" y="112"/>
                </a:cxn>
                <a:cxn ang="0">
                  <a:pos x="55" y="111"/>
                </a:cxn>
                <a:cxn ang="0">
                  <a:pos x="62" y="110"/>
                </a:cxn>
                <a:cxn ang="0">
                  <a:pos x="73" y="108"/>
                </a:cxn>
                <a:cxn ang="0">
                  <a:pos x="78" y="105"/>
                </a:cxn>
                <a:cxn ang="0">
                  <a:pos x="82" y="98"/>
                </a:cxn>
                <a:cxn ang="0">
                  <a:pos x="89" y="93"/>
                </a:cxn>
                <a:cxn ang="0">
                  <a:pos x="77" y="84"/>
                </a:cxn>
                <a:cxn ang="0">
                  <a:pos x="73" y="74"/>
                </a:cxn>
                <a:cxn ang="0">
                  <a:pos x="72" y="68"/>
                </a:cxn>
                <a:cxn ang="0">
                  <a:pos x="84" y="64"/>
                </a:cxn>
                <a:cxn ang="0">
                  <a:pos x="93" y="60"/>
                </a:cxn>
                <a:cxn ang="0">
                  <a:pos x="99" y="59"/>
                </a:cxn>
                <a:cxn ang="0">
                  <a:pos x="100" y="53"/>
                </a:cxn>
                <a:cxn ang="0">
                  <a:pos x="97" y="44"/>
                </a:cxn>
                <a:cxn ang="0">
                  <a:pos x="95" y="38"/>
                </a:cxn>
                <a:cxn ang="0">
                  <a:pos x="93" y="33"/>
                </a:cxn>
                <a:cxn ang="0">
                  <a:pos x="92" y="28"/>
                </a:cxn>
                <a:cxn ang="0">
                  <a:pos x="92" y="16"/>
                </a:cxn>
                <a:cxn ang="0">
                  <a:pos x="92" y="15"/>
                </a:cxn>
                <a:cxn ang="0">
                  <a:pos x="91" y="14"/>
                </a:cxn>
                <a:cxn ang="0">
                  <a:pos x="85" y="10"/>
                </a:cxn>
                <a:cxn ang="0">
                  <a:pos x="86" y="3"/>
                </a:cxn>
                <a:cxn ang="0">
                  <a:pos x="76" y="6"/>
                </a:cxn>
                <a:cxn ang="0">
                  <a:pos x="63" y="13"/>
                </a:cxn>
                <a:cxn ang="0">
                  <a:pos x="57" y="9"/>
                </a:cxn>
                <a:cxn ang="0">
                  <a:pos x="53" y="7"/>
                </a:cxn>
                <a:cxn ang="0">
                  <a:pos x="45" y="3"/>
                </a:cxn>
                <a:cxn ang="0">
                  <a:pos x="44" y="0"/>
                </a:cxn>
                <a:cxn ang="0">
                  <a:pos x="40" y="1"/>
                </a:cxn>
                <a:cxn ang="0">
                  <a:pos x="30" y="0"/>
                </a:cxn>
                <a:cxn ang="0">
                  <a:pos x="32" y="5"/>
                </a:cxn>
                <a:cxn ang="0">
                  <a:pos x="35" y="15"/>
                </a:cxn>
                <a:cxn ang="0">
                  <a:pos x="30" y="19"/>
                </a:cxn>
                <a:cxn ang="0">
                  <a:pos x="22" y="18"/>
                </a:cxn>
                <a:cxn ang="0">
                  <a:pos x="13" y="19"/>
                </a:cxn>
                <a:cxn ang="0">
                  <a:pos x="13" y="22"/>
                </a:cxn>
                <a:cxn ang="0">
                  <a:pos x="13" y="29"/>
                </a:cxn>
              </a:cxnLst>
              <a:rect l="0" t="0" r="r" b="b"/>
              <a:pathLst>
                <a:path w="101" h="114">
                  <a:moveTo>
                    <a:pt x="13" y="29"/>
                  </a:moveTo>
                  <a:cubicBezTo>
                    <a:pt x="10" y="33"/>
                    <a:pt x="7" y="34"/>
                    <a:pt x="7" y="35"/>
                  </a:cubicBezTo>
                  <a:cubicBezTo>
                    <a:pt x="8" y="36"/>
                    <a:pt x="12" y="39"/>
                    <a:pt x="11" y="41"/>
                  </a:cubicBezTo>
                  <a:cubicBezTo>
                    <a:pt x="10" y="42"/>
                    <a:pt x="9" y="41"/>
                    <a:pt x="9" y="44"/>
                  </a:cubicBezTo>
                  <a:cubicBezTo>
                    <a:pt x="9" y="47"/>
                    <a:pt x="4" y="47"/>
                    <a:pt x="2" y="47"/>
                  </a:cubicBezTo>
                  <a:cubicBezTo>
                    <a:pt x="1" y="47"/>
                    <a:pt x="3" y="50"/>
                    <a:pt x="2" y="53"/>
                  </a:cubicBezTo>
                  <a:cubicBezTo>
                    <a:pt x="1" y="55"/>
                    <a:pt x="1" y="60"/>
                    <a:pt x="0" y="62"/>
                  </a:cubicBezTo>
                  <a:cubicBezTo>
                    <a:pt x="0" y="64"/>
                    <a:pt x="4" y="67"/>
                    <a:pt x="3" y="69"/>
                  </a:cubicBezTo>
                  <a:cubicBezTo>
                    <a:pt x="3" y="70"/>
                    <a:pt x="0" y="72"/>
                    <a:pt x="1" y="73"/>
                  </a:cubicBezTo>
                  <a:cubicBezTo>
                    <a:pt x="2" y="74"/>
                    <a:pt x="4" y="76"/>
                    <a:pt x="5" y="82"/>
                  </a:cubicBezTo>
                  <a:cubicBezTo>
                    <a:pt x="6" y="83"/>
                    <a:pt x="7" y="83"/>
                    <a:pt x="7" y="84"/>
                  </a:cubicBezTo>
                  <a:cubicBezTo>
                    <a:pt x="9" y="86"/>
                    <a:pt x="11" y="87"/>
                    <a:pt x="14" y="87"/>
                  </a:cubicBezTo>
                  <a:cubicBezTo>
                    <a:pt x="18" y="87"/>
                    <a:pt x="19" y="89"/>
                    <a:pt x="20" y="89"/>
                  </a:cubicBezTo>
                  <a:cubicBezTo>
                    <a:pt x="22" y="89"/>
                    <a:pt x="26" y="90"/>
                    <a:pt x="23" y="93"/>
                  </a:cubicBezTo>
                  <a:cubicBezTo>
                    <a:pt x="19" y="96"/>
                    <a:pt x="19" y="99"/>
                    <a:pt x="18" y="102"/>
                  </a:cubicBezTo>
                  <a:cubicBezTo>
                    <a:pt x="18" y="104"/>
                    <a:pt x="18" y="107"/>
                    <a:pt x="17" y="109"/>
                  </a:cubicBezTo>
                  <a:cubicBezTo>
                    <a:pt x="20" y="109"/>
                    <a:pt x="25" y="109"/>
                    <a:pt x="27" y="109"/>
                  </a:cubicBezTo>
                  <a:cubicBezTo>
                    <a:pt x="29" y="107"/>
                    <a:pt x="31" y="107"/>
                    <a:pt x="34" y="108"/>
                  </a:cubicBezTo>
                  <a:cubicBezTo>
                    <a:pt x="36" y="109"/>
                    <a:pt x="39" y="110"/>
                    <a:pt x="41" y="111"/>
                  </a:cubicBezTo>
                  <a:cubicBezTo>
                    <a:pt x="41" y="110"/>
                    <a:pt x="41" y="110"/>
                    <a:pt x="42" y="110"/>
                  </a:cubicBezTo>
                  <a:cubicBezTo>
                    <a:pt x="44" y="110"/>
                    <a:pt x="47" y="114"/>
                    <a:pt x="49" y="112"/>
                  </a:cubicBezTo>
                  <a:cubicBezTo>
                    <a:pt x="50" y="109"/>
                    <a:pt x="54" y="110"/>
                    <a:pt x="55" y="111"/>
                  </a:cubicBezTo>
                  <a:cubicBezTo>
                    <a:pt x="57" y="112"/>
                    <a:pt x="60" y="112"/>
                    <a:pt x="62" y="110"/>
                  </a:cubicBezTo>
                  <a:cubicBezTo>
                    <a:pt x="64" y="108"/>
                    <a:pt x="72" y="107"/>
                    <a:pt x="73" y="108"/>
                  </a:cubicBezTo>
                  <a:cubicBezTo>
                    <a:pt x="75" y="109"/>
                    <a:pt x="80" y="111"/>
                    <a:pt x="78" y="105"/>
                  </a:cubicBezTo>
                  <a:cubicBezTo>
                    <a:pt x="76" y="99"/>
                    <a:pt x="82" y="100"/>
                    <a:pt x="82" y="98"/>
                  </a:cubicBezTo>
                  <a:cubicBezTo>
                    <a:pt x="83" y="95"/>
                    <a:pt x="90" y="94"/>
                    <a:pt x="89" y="93"/>
                  </a:cubicBezTo>
                  <a:cubicBezTo>
                    <a:pt x="88" y="91"/>
                    <a:pt x="79" y="86"/>
                    <a:pt x="77" y="84"/>
                  </a:cubicBezTo>
                  <a:cubicBezTo>
                    <a:pt x="74" y="82"/>
                    <a:pt x="74" y="77"/>
                    <a:pt x="73" y="74"/>
                  </a:cubicBezTo>
                  <a:cubicBezTo>
                    <a:pt x="72" y="72"/>
                    <a:pt x="69" y="69"/>
                    <a:pt x="72" y="68"/>
                  </a:cubicBezTo>
                  <a:cubicBezTo>
                    <a:pt x="76" y="68"/>
                    <a:pt x="81" y="66"/>
                    <a:pt x="84" y="64"/>
                  </a:cubicBezTo>
                  <a:cubicBezTo>
                    <a:pt x="87" y="61"/>
                    <a:pt x="92" y="61"/>
                    <a:pt x="93" y="60"/>
                  </a:cubicBezTo>
                  <a:cubicBezTo>
                    <a:pt x="95" y="58"/>
                    <a:pt x="98" y="61"/>
                    <a:pt x="99" y="59"/>
                  </a:cubicBezTo>
                  <a:cubicBezTo>
                    <a:pt x="100" y="58"/>
                    <a:pt x="101" y="55"/>
                    <a:pt x="100" y="53"/>
                  </a:cubicBezTo>
                  <a:cubicBezTo>
                    <a:pt x="98" y="51"/>
                    <a:pt x="97" y="48"/>
                    <a:pt x="97" y="44"/>
                  </a:cubicBezTo>
                  <a:cubicBezTo>
                    <a:pt x="97" y="40"/>
                    <a:pt x="95" y="40"/>
                    <a:pt x="95" y="38"/>
                  </a:cubicBezTo>
                  <a:cubicBezTo>
                    <a:pt x="95" y="36"/>
                    <a:pt x="95" y="34"/>
                    <a:pt x="93" y="33"/>
                  </a:cubicBezTo>
                  <a:cubicBezTo>
                    <a:pt x="91" y="32"/>
                    <a:pt x="90" y="31"/>
                    <a:pt x="92" y="28"/>
                  </a:cubicBezTo>
                  <a:cubicBezTo>
                    <a:pt x="94" y="25"/>
                    <a:pt x="93" y="18"/>
                    <a:pt x="92" y="16"/>
                  </a:cubicBezTo>
                  <a:cubicBezTo>
                    <a:pt x="92" y="16"/>
                    <a:pt x="92" y="15"/>
                    <a:pt x="92" y="15"/>
                  </a:cubicBezTo>
                  <a:cubicBezTo>
                    <a:pt x="92" y="15"/>
                    <a:pt x="91" y="14"/>
                    <a:pt x="91" y="14"/>
                  </a:cubicBezTo>
                  <a:cubicBezTo>
                    <a:pt x="91" y="11"/>
                    <a:pt x="89" y="10"/>
                    <a:pt x="85" y="10"/>
                  </a:cubicBezTo>
                  <a:cubicBezTo>
                    <a:pt x="80" y="10"/>
                    <a:pt x="87" y="6"/>
                    <a:pt x="86" y="3"/>
                  </a:cubicBezTo>
                  <a:cubicBezTo>
                    <a:pt x="84" y="1"/>
                    <a:pt x="80" y="7"/>
                    <a:pt x="76" y="6"/>
                  </a:cubicBezTo>
                  <a:cubicBezTo>
                    <a:pt x="72" y="5"/>
                    <a:pt x="67" y="11"/>
                    <a:pt x="63" y="13"/>
                  </a:cubicBezTo>
                  <a:cubicBezTo>
                    <a:pt x="60" y="16"/>
                    <a:pt x="55" y="13"/>
                    <a:pt x="57" y="9"/>
                  </a:cubicBezTo>
                  <a:cubicBezTo>
                    <a:pt x="60" y="5"/>
                    <a:pt x="57" y="6"/>
                    <a:pt x="53" y="7"/>
                  </a:cubicBezTo>
                  <a:cubicBezTo>
                    <a:pt x="49" y="9"/>
                    <a:pt x="44" y="7"/>
                    <a:pt x="45" y="3"/>
                  </a:cubicBezTo>
                  <a:cubicBezTo>
                    <a:pt x="45" y="2"/>
                    <a:pt x="45" y="1"/>
                    <a:pt x="44" y="0"/>
                  </a:cubicBezTo>
                  <a:cubicBezTo>
                    <a:pt x="42" y="1"/>
                    <a:pt x="41" y="1"/>
                    <a:pt x="40" y="1"/>
                  </a:cubicBezTo>
                  <a:cubicBezTo>
                    <a:pt x="38" y="0"/>
                    <a:pt x="34" y="0"/>
                    <a:pt x="30" y="0"/>
                  </a:cubicBezTo>
                  <a:cubicBezTo>
                    <a:pt x="31" y="1"/>
                    <a:pt x="32" y="3"/>
                    <a:pt x="32" y="5"/>
                  </a:cubicBezTo>
                  <a:cubicBezTo>
                    <a:pt x="30" y="8"/>
                    <a:pt x="33" y="10"/>
                    <a:pt x="35" y="15"/>
                  </a:cubicBezTo>
                  <a:cubicBezTo>
                    <a:pt x="37" y="19"/>
                    <a:pt x="30" y="16"/>
                    <a:pt x="30" y="19"/>
                  </a:cubicBezTo>
                  <a:cubicBezTo>
                    <a:pt x="30" y="22"/>
                    <a:pt x="24" y="19"/>
                    <a:pt x="22" y="18"/>
                  </a:cubicBezTo>
                  <a:cubicBezTo>
                    <a:pt x="20" y="17"/>
                    <a:pt x="13" y="18"/>
                    <a:pt x="13" y="19"/>
                  </a:cubicBezTo>
                  <a:cubicBezTo>
                    <a:pt x="13" y="20"/>
                    <a:pt x="13" y="21"/>
                    <a:pt x="13" y="22"/>
                  </a:cubicBezTo>
                  <a:cubicBezTo>
                    <a:pt x="14" y="25"/>
                    <a:pt x="14" y="28"/>
                    <a:pt x="13" y="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19" name="Freeform 88">
              <a:extLst>
                <a:ext uri="{FF2B5EF4-FFF2-40B4-BE49-F238E27FC236}">
                  <a16:creationId xmlns:a16="http://schemas.microsoft.com/office/drawing/2014/main" id="{6C9688CD-0C42-43F4-A453-24B3295B9B3F}"/>
                </a:ext>
              </a:extLst>
            </p:cNvPr>
            <p:cNvSpPr>
              <a:spLocks/>
            </p:cNvSpPr>
            <p:nvPr/>
          </p:nvSpPr>
          <p:spPr bwMode="auto">
            <a:xfrm>
              <a:off x="4808538" y="1404938"/>
              <a:ext cx="225425" cy="360363"/>
            </a:xfrm>
            <a:custGeom>
              <a:avLst/>
              <a:gdLst/>
              <a:ahLst/>
              <a:cxnLst>
                <a:cxn ang="0">
                  <a:pos x="100" y="158"/>
                </a:cxn>
                <a:cxn ang="0">
                  <a:pos x="117" y="142"/>
                </a:cxn>
                <a:cxn ang="0">
                  <a:pos x="114" y="133"/>
                </a:cxn>
                <a:cxn ang="0">
                  <a:pos x="100" y="122"/>
                </a:cxn>
                <a:cxn ang="0">
                  <a:pos x="107" y="116"/>
                </a:cxn>
                <a:cxn ang="0">
                  <a:pos x="101" y="110"/>
                </a:cxn>
                <a:cxn ang="0">
                  <a:pos x="102" y="104"/>
                </a:cxn>
                <a:cxn ang="0">
                  <a:pos x="97" y="101"/>
                </a:cxn>
                <a:cxn ang="0">
                  <a:pos x="99" y="97"/>
                </a:cxn>
                <a:cxn ang="0">
                  <a:pos x="98" y="89"/>
                </a:cxn>
                <a:cxn ang="0">
                  <a:pos x="101" y="82"/>
                </a:cxn>
                <a:cxn ang="0">
                  <a:pos x="91" y="65"/>
                </a:cxn>
                <a:cxn ang="0">
                  <a:pos x="94" y="58"/>
                </a:cxn>
                <a:cxn ang="0">
                  <a:pos x="101" y="50"/>
                </a:cxn>
                <a:cxn ang="0">
                  <a:pos x="93" y="42"/>
                </a:cxn>
                <a:cxn ang="0">
                  <a:pos x="86" y="38"/>
                </a:cxn>
                <a:cxn ang="0">
                  <a:pos x="84" y="31"/>
                </a:cxn>
                <a:cxn ang="0">
                  <a:pos x="86" y="25"/>
                </a:cxn>
                <a:cxn ang="0">
                  <a:pos x="90" y="22"/>
                </a:cxn>
                <a:cxn ang="0">
                  <a:pos x="93" y="18"/>
                </a:cxn>
                <a:cxn ang="0">
                  <a:pos x="93" y="11"/>
                </a:cxn>
                <a:cxn ang="0">
                  <a:pos x="81" y="3"/>
                </a:cxn>
                <a:cxn ang="0">
                  <a:pos x="72" y="3"/>
                </a:cxn>
                <a:cxn ang="0">
                  <a:pos x="61" y="6"/>
                </a:cxn>
                <a:cxn ang="0">
                  <a:pos x="54" y="14"/>
                </a:cxn>
                <a:cxn ang="0">
                  <a:pos x="52" y="23"/>
                </a:cxn>
                <a:cxn ang="0">
                  <a:pos x="47" y="30"/>
                </a:cxn>
                <a:cxn ang="0">
                  <a:pos x="40" y="28"/>
                </a:cxn>
                <a:cxn ang="0">
                  <a:pos x="32" y="28"/>
                </a:cxn>
                <a:cxn ang="0">
                  <a:pos x="19" y="27"/>
                </a:cxn>
                <a:cxn ang="0">
                  <a:pos x="7" y="18"/>
                </a:cxn>
                <a:cxn ang="0">
                  <a:pos x="0" y="23"/>
                </a:cxn>
                <a:cxn ang="0">
                  <a:pos x="12" y="32"/>
                </a:cxn>
                <a:cxn ang="0">
                  <a:pos x="28" y="42"/>
                </a:cxn>
                <a:cxn ang="0">
                  <a:pos x="29" y="53"/>
                </a:cxn>
                <a:cxn ang="0">
                  <a:pos x="31" y="63"/>
                </a:cxn>
                <a:cxn ang="0">
                  <a:pos x="31" y="73"/>
                </a:cxn>
                <a:cxn ang="0">
                  <a:pos x="33" y="78"/>
                </a:cxn>
                <a:cxn ang="0">
                  <a:pos x="34" y="84"/>
                </a:cxn>
                <a:cxn ang="0">
                  <a:pos x="44" y="88"/>
                </a:cxn>
                <a:cxn ang="0">
                  <a:pos x="48" y="96"/>
                </a:cxn>
                <a:cxn ang="0">
                  <a:pos x="46" y="100"/>
                </a:cxn>
                <a:cxn ang="0">
                  <a:pos x="39" y="105"/>
                </a:cxn>
                <a:cxn ang="0">
                  <a:pos x="28" y="117"/>
                </a:cxn>
                <a:cxn ang="0">
                  <a:pos x="21" y="122"/>
                </a:cxn>
                <a:cxn ang="0">
                  <a:pos x="15" y="128"/>
                </a:cxn>
                <a:cxn ang="0">
                  <a:pos x="7" y="132"/>
                </a:cxn>
                <a:cxn ang="0">
                  <a:pos x="2" y="139"/>
                </a:cxn>
                <a:cxn ang="0">
                  <a:pos x="3" y="146"/>
                </a:cxn>
                <a:cxn ang="0">
                  <a:pos x="4" y="153"/>
                </a:cxn>
                <a:cxn ang="0">
                  <a:pos x="6" y="166"/>
                </a:cxn>
                <a:cxn ang="0">
                  <a:pos x="3" y="178"/>
                </a:cxn>
                <a:cxn ang="0">
                  <a:pos x="13" y="182"/>
                </a:cxn>
                <a:cxn ang="0">
                  <a:pos x="20" y="186"/>
                </a:cxn>
                <a:cxn ang="0">
                  <a:pos x="33" y="188"/>
                </a:cxn>
                <a:cxn ang="0">
                  <a:pos x="68" y="180"/>
                </a:cxn>
                <a:cxn ang="0">
                  <a:pos x="78" y="179"/>
                </a:cxn>
                <a:cxn ang="0">
                  <a:pos x="83" y="172"/>
                </a:cxn>
                <a:cxn ang="0">
                  <a:pos x="100" y="158"/>
                </a:cxn>
              </a:cxnLst>
              <a:rect l="0" t="0" r="r" b="b"/>
              <a:pathLst>
                <a:path w="118" h="189">
                  <a:moveTo>
                    <a:pt x="100" y="158"/>
                  </a:moveTo>
                  <a:cubicBezTo>
                    <a:pt x="103" y="152"/>
                    <a:pt x="115" y="148"/>
                    <a:pt x="117" y="142"/>
                  </a:cubicBezTo>
                  <a:cubicBezTo>
                    <a:pt x="118" y="140"/>
                    <a:pt x="118" y="138"/>
                    <a:pt x="114" y="133"/>
                  </a:cubicBezTo>
                  <a:cubicBezTo>
                    <a:pt x="110" y="128"/>
                    <a:pt x="100" y="125"/>
                    <a:pt x="100" y="122"/>
                  </a:cubicBezTo>
                  <a:cubicBezTo>
                    <a:pt x="99" y="120"/>
                    <a:pt x="107" y="119"/>
                    <a:pt x="107" y="116"/>
                  </a:cubicBezTo>
                  <a:cubicBezTo>
                    <a:pt x="106" y="113"/>
                    <a:pt x="102" y="113"/>
                    <a:pt x="101" y="110"/>
                  </a:cubicBezTo>
                  <a:cubicBezTo>
                    <a:pt x="99" y="107"/>
                    <a:pt x="103" y="106"/>
                    <a:pt x="102" y="104"/>
                  </a:cubicBezTo>
                  <a:cubicBezTo>
                    <a:pt x="102" y="103"/>
                    <a:pt x="97" y="102"/>
                    <a:pt x="97" y="101"/>
                  </a:cubicBezTo>
                  <a:cubicBezTo>
                    <a:pt x="96" y="99"/>
                    <a:pt x="100" y="99"/>
                    <a:pt x="99" y="97"/>
                  </a:cubicBezTo>
                  <a:cubicBezTo>
                    <a:pt x="99" y="95"/>
                    <a:pt x="95" y="92"/>
                    <a:pt x="98" y="89"/>
                  </a:cubicBezTo>
                  <a:cubicBezTo>
                    <a:pt x="100" y="86"/>
                    <a:pt x="105" y="89"/>
                    <a:pt x="101" y="82"/>
                  </a:cubicBezTo>
                  <a:cubicBezTo>
                    <a:pt x="98" y="75"/>
                    <a:pt x="92" y="67"/>
                    <a:pt x="91" y="65"/>
                  </a:cubicBezTo>
                  <a:cubicBezTo>
                    <a:pt x="89" y="63"/>
                    <a:pt x="92" y="60"/>
                    <a:pt x="94" y="58"/>
                  </a:cubicBezTo>
                  <a:cubicBezTo>
                    <a:pt x="96" y="57"/>
                    <a:pt x="101" y="52"/>
                    <a:pt x="101" y="50"/>
                  </a:cubicBezTo>
                  <a:cubicBezTo>
                    <a:pt x="101" y="48"/>
                    <a:pt x="95" y="43"/>
                    <a:pt x="93" y="42"/>
                  </a:cubicBezTo>
                  <a:cubicBezTo>
                    <a:pt x="91" y="41"/>
                    <a:pt x="88" y="41"/>
                    <a:pt x="86" y="38"/>
                  </a:cubicBezTo>
                  <a:cubicBezTo>
                    <a:pt x="84" y="34"/>
                    <a:pt x="83" y="33"/>
                    <a:pt x="84" y="31"/>
                  </a:cubicBezTo>
                  <a:cubicBezTo>
                    <a:pt x="86" y="29"/>
                    <a:pt x="86" y="27"/>
                    <a:pt x="86" y="25"/>
                  </a:cubicBezTo>
                  <a:cubicBezTo>
                    <a:pt x="86" y="23"/>
                    <a:pt x="90" y="25"/>
                    <a:pt x="90" y="22"/>
                  </a:cubicBezTo>
                  <a:cubicBezTo>
                    <a:pt x="91" y="20"/>
                    <a:pt x="92" y="19"/>
                    <a:pt x="93" y="18"/>
                  </a:cubicBezTo>
                  <a:cubicBezTo>
                    <a:pt x="93" y="15"/>
                    <a:pt x="93" y="13"/>
                    <a:pt x="93" y="11"/>
                  </a:cubicBezTo>
                  <a:cubicBezTo>
                    <a:pt x="92" y="8"/>
                    <a:pt x="83" y="7"/>
                    <a:pt x="81" y="3"/>
                  </a:cubicBezTo>
                  <a:cubicBezTo>
                    <a:pt x="79" y="0"/>
                    <a:pt x="74" y="1"/>
                    <a:pt x="72" y="3"/>
                  </a:cubicBezTo>
                  <a:cubicBezTo>
                    <a:pt x="70" y="6"/>
                    <a:pt x="61" y="3"/>
                    <a:pt x="61" y="6"/>
                  </a:cubicBezTo>
                  <a:cubicBezTo>
                    <a:pt x="61" y="9"/>
                    <a:pt x="54" y="10"/>
                    <a:pt x="54" y="14"/>
                  </a:cubicBezTo>
                  <a:cubicBezTo>
                    <a:pt x="54" y="17"/>
                    <a:pt x="57" y="24"/>
                    <a:pt x="52" y="23"/>
                  </a:cubicBezTo>
                  <a:cubicBezTo>
                    <a:pt x="46" y="23"/>
                    <a:pt x="50" y="25"/>
                    <a:pt x="47" y="30"/>
                  </a:cubicBezTo>
                  <a:cubicBezTo>
                    <a:pt x="44" y="34"/>
                    <a:pt x="44" y="27"/>
                    <a:pt x="40" y="28"/>
                  </a:cubicBezTo>
                  <a:cubicBezTo>
                    <a:pt x="37" y="29"/>
                    <a:pt x="33" y="25"/>
                    <a:pt x="32" y="28"/>
                  </a:cubicBezTo>
                  <a:cubicBezTo>
                    <a:pt x="30" y="30"/>
                    <a:pt x="25" y="28"/>
                    <a:pt x="19" y="27"/>
                  </a:cubicBezTo>
                  <a:cubicBezTo>
                    <a:pt x="14" y="26"/>
                    <a:pt x="11" y="18"/>
                    <a:pt x="7" y="18"/>
                  </a:cubicBezTo>
                  <a:cubicBezTo>
                    <a:pt x="4" y="18"/>
                    <a:pt x="1" y="20"/>
                    <a:pt x="0" y="23"/>
                  </a:cubicBezTo>
                  <a:cubicBezTo>
                    <a:pt x="4" y="26"/>
                    <a:pt x="7" y="30"/>
                    <a:pt x="12" y="32"/>
                  </a:cubicBezTo>
                  <a:cubicBezTo>
                    <a:pt x="18" y="35"/>
                    <a:pt x="29" y="38"/>
                    <a:pt x="28" y="42"/>
                  </a:cubicBezTo>
                  <a:cubicBezTo>
                    <a:pt x="28" y="46"/>
                    <a:pt x="26" y="51"/>
                    <a:pt x="29" y="53"/>
                  </a:cubicBezTo>
                  <a:cubicBezTo>
                    <a:pt x="31" y="54"/>
                    <a:pt x="28" y="61"/>
                    <a:pt x="31" y="63"/>
                  </a:cubicBezTo>
                  <a:cubicBezTo>
                    <a:pt x="34" y="64"/>
                    <a:pt x="33" y="73"/>
                    <a:pt x="31" y="73"/>
                  </a:cubicBezTo>
                  <a:cubicBezTo>
                    <a:pt x="28" y="73"/>
                    <a:pt x="31" y="77"/>
                    <a:pt x="33" y="78"/>
                  </a:cubicBezTo>
                  <a:cubicBezTo>
                    <a:pt x="34" y="79"/>
                    <a:pt x="34" y="81"/>
                    <a:pt x="34" y="84"/>
                  </a:cubicBezTo>
                  <a:cubicBezTo>
                    <a:pt x="38" y="85"/>
                    <a:pt x="41" y="86"/>
                    <a:pt x="44" y="88"/>
                  </a:cubicBezTo>
                  <a:cubicBezTo>
                    <a:pt x="48" y="90"/>
                    <a:pt x="47" y="93"/>
                    <a:pt x="48" y="96"/>
                  </a:cubicBezTo>
                  <a:cubicBezTo>
                    <a:pt x="48" y="100"/>
                    <a:pt x="48" y="102"/>
                    <a:pt x="46" y="100"/>
                  </a:cubicBezTo>
                  <a:cubicBezTo>
                    <a:pt x="43" y="99"/>
                    <a:pt x="41" y="100"/>
                    <a:pt x="39" y="105"/>
                  </a:cubicBezTo>
                  <a:cubicBezTo>
                    <a:pt x="38" y="110"/>
                    <a:pt x="32" y="116"/>
                    <a:pt x="28" y="117"/>
                  </a:cubicBezTo>
                  <a:cubicBezTo>
                    <a:pt x="24" y="117"/>
                    <a:pt x="24" y="121"/>
                    <a:pt x="21" y="122"/>
                  </a:cubicBezTo>
                  <a:cubicBezTo>
                    <a:pt x="18" y="123"/>
                    <a:pt x="15" y="125"/>
                    <a:pt x="15" y="128"/>
                  </a:cubicBezTo>
                  <a:cubicBezTo>
                    <a:pt x="15" y="132"/>
                    <a:pt x="11" y="132"/>
                    <a:pt x="7" y="132"/>
                  </a:cubicBezTo>
                  <a:cubicBezTo>
                    <a:pt x="4" y="132"/>
                    <a:pt x="5" y="138"/>
                    <a:pt x="2" y="139"/>
                  </a:cubicBezTo>
                  <a:cubicBezTo>
                    <a:pt x="0" y="141"/>
                    <a:pt x="0" y="143"/>
                    <a:pt x="3" y="146"/>
                  </a:cubicBezTo>
                  <a:cubicBezTo>
                    <a:pt x="5" y="149"/>
                    <a:pt x="3" y="151"/>
                    <a:pt x="4" y="153"/>
                  </a:cubicBezTo>
                  <a:cubicBezTo>
                    <a:pt x="5" y="156"/>
                    <a:pt x="8" y="161"/>
                    <a:pt x="6" y="166"/>
                  </a:cubicBezTo>
                  <a:cubicBezTo>
                    <a:pt x="3" y="172"/>
                    <a:pt x="1" y="178"/>
                    <a:pt x="3" y="178"/>
                  </a:cubicBezTo>
                  <a:cubicBezTo>
                    <a:pt x="5" y="177"/>
                    <a:pt x="10" y="182"/>
                    <a:pt x="13" y="182"/>
                  </a:cubicBezTo>
                  <a:cubicBezTo>
                    <a:pt x="17" y="182"/>
                    <a:pt x="17" y="187"/>
                    <a:pt x="20" y="186"/>
                  </a:cubicBezTo>
                  <a:cubicBezTo>
                    <a:pt x="23" y="185"/>
                    <a:pt x="23" y="189"/>
                    <a:pt x="33" y="188"/>
                  </a:cubicBezTo>
                  <a:cubicBezTo>
                    <a:pt x="42" y="188"/>
                    <a:pt x="60" y="180"/>
                    <a:pt x="68" y="180"/>
                  </a:cubicBezTo>
                  <a:cubicBezTo>
                    <a:pt x="72" y="180"/>
                    <a:pt x="75" y="180"/>
                    <a:pt x="78" y="179"/>
                  </a:cubicBezTo>
                  <a:cubicBezTo>
                    <a:pt x="79" y="177"/>
                    <a:pt x="81" y="174"/>
                    <a:pt x="83" y="172"/>
                  </a:cubicBezTo>
                  <a:cubicBezTo>
                    <a:pt x="88" y="168"/>
                    <a:pt x="98" y="164"/>
                    <a:pt x="100"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20" name="Freeform 89">
              <a:extLst>
                <a:ext uri="{FF2B5EF4-FFF2-40B4-BE49-F238E27FC236}">
                  <a16:creationId xmlns:a16="http://schemas.microsoft.com/office/drawing/2014/main" id="{C0A3D1EA-14BF-4DF1-B956-429CE9E1D547}"/>
                </a:ext>
              </a:extLst>
            </p:cNvPr>
            <p:cNvSpPr>
              <a:spLocks/>
            </p:cNvSpPr>
            <p:nvPr/>
          </p:nvSpPr>
          <p:spPr bwMode="auto">
            <a:xfrm>
              <a:off x="5097463" y="2533650"/>
              <a:ext cx="455613" cy="363538"/>
            </a:xfrm>
            <a:custGeom>
              <a:avLst/>
              <a:gdLst/>
              <a:ahLst/>
              <a:cxnLst>
                <a:cxn ang="0">
                  <a:pos x="142" y="40"/>
                </a:cxn>
                <a:cxn ang="0">
                  <a:pos x="122" y="38"/>
                </a:cxn>
                <a:cxn ang="0">
                  <a:pos x="109" y="33"/>
                </a:cxn>
                <a:cxn ang="0">
                  <a:pos x="82" y="13"/>
                </a:cxn>
                <a:cxn ang="0">
                  <a:pos x="59" y="0"/>
                </a:cxn>
                <a:cxn ang="0">
                  <a:pos x="50" y="0"/>
                </a:cxn>
                <a:cxn ang="0">
                  <a:pos x="38" y="4"/>
                </a:cxn>
                <a:cxn ang="0">
                  <a:pos x="27" y="11"/>
                </a:cxn>
                <a:cxn ang="0">
                  <a:pos x="36" y="21"/>
                </a:cxn>
                <a:cxn ang="0">
                  <a:pos x="29" y="26"/>
                </a:cxn>
                <a:cxn ang="0">
                  <a:pos x="22" y="29"/>
                </a:cxn>
                <a:cxn ang="0">
                  <a:pos x="13" y="36"/>
                </a:cxn>
                <a:cxn ang="0">
                  <a:pos x="2" y="31"/>
                </a:cxn>
                <a:cxn ang="0">
                  <a:pos x="1" y="34"/>
                </a:cxn>
                <a:cxn ang="0">
                  <a:pos x="0" y="37"/>
                </a:cxn>
                <a:cxn ang="0">
                  <a:pos x="2" y="50"/>
                </a:cxn>
                <a:cxn ang="0">
                  <a:pos x="11" y="61"/>
                </a:cxn>
                <a:cxn ang="0">
                  <a:pos x="28" y="87"/>
                </a:cxn>
                <a:cxn ang="0">
                  <a:pos x="36" y="99"/>
                </a:cxn>
                <a:cxn ang="0">
                  <a:pos x="47" y="112"/>
                </a:cxn>
                <a:cxn ang="0">
                  <a:pos x="49" y="124"/>
                </a:cxn>
                <a:cxn ang="0">
                  <a:pos x="59" y="143"/>
                </a:cxn>
                <a:cxn ang="0">
                  <a:pos x="72" y="158"/>
                </a:cxn>
                <a:cxn ang="0">
                  <a:pos x="82" y="175"/>
                </a:cxn>
                <a:cxn ang="0">
                  <a:pos x="86" y="184"/>
                </a:cxn>
                <a:cxn ang="0">
                  <a:pos x="89" y="190"/>
                </a:cxn>
                <a:cxn ang="0">
                  <a:pos x="95" y="188"/>
                </a:cxn>
                <a:cxn ang="0">
                  <a:pos x="94" y="181"/>
                </a:cxn>
                <a:cxn ang="0">
                  <a:pos x="99" y="177"/>
                </a:cxn>
                <a:cxn ang="0">
                  <a:pos x="107" y="179"/>
                </a:cxn>
                <a:cxn ang="0">
                  <a:pos x="121" y="180"/>
                </a:cxn>
                <a:cxn ang="0">
                  <a:pos x="137" y="182"/>
                </a:cxn>
                <a:cxn ang="0">
                  <a:pos x="145" y="179"/>
                </a:cxn>
                <a:cxn ang="0">
                  <a:pos x="162" y="164"/>
                </a:cxn>
                <a:cxn ang="0">
                  <a:pos x="184" y="163"/>
                </a:cxn>
                <a:cxn ang="0">
                  <a:pos x="230" y="148"/>
                </a:cxn>
                <a:cxn ang="0">
                  <a:pos x="238" y="125"/>
                </a:cxn>
                <a:cxn ang="0">
                  <a:pos x="232" y="117"/>
                </a:cxn>
                <a:cxn ang="0">
                  <a:pos x="203" y="113"/>
                </a:cxn>
                <a:cxn ang="0">
                  <a:pos x="195" y="101"/>
                </a:cxn>
                <a:cxn ang="0">
                  <a:pos x="190" y="94"/>
                </a:cxn>
                <a:cxn ang="0">
                  <a:pos x="181" y="88"/>
                </a:cxn>
                <a:cxn ang="0">
                  <a:pos x="175" y="76"/>
                </a:cxn>
                <a:cxn ang="0">
                  <a:pos x="170" y="63"/>
                </a:cxn>
                <a:cxn ang="0">
                  <a:pos x="158" y="50"/>
                </a:cxn>
                <a:cxn ang="0">
                  <a:pos x="157" y="45"/>
                </a:cxn>
                <a:cxn ang="0">
                  <a:pos x="148" y="45"/>
                </a:cxn>
                <a:cxn ang="0">
                  <a:pos x="142" y="40"/>
                </a:cxn>
              </a:cxnLst>
              <a:rect l="0" t="0" r="r" b="b"/>
              <a:pathLst>
                <a:path w="238" h="190">
                  <a:moveTo>
                    <a:pt x="142" y="40"/>
                  </a:moveTo>
                  <a:cubicBezTo>
                    <a:pt x="142" y="40"/>
                    <a:pt x="125" y="38"/>
                    <a:pt x="122" y="38"/>
                  </a:cubicBezTo>
                  <a:cubicBezTo>
                    <a:pt x="119" y="38"/>
                    <a:pt x="113" y="37"/>
                    <a:pt x="109" y="33"/>
                  </a:cubicBezTo>
                  <a:cubicBezTo>
                    <a:pt x="105" y="30"/>
                    <a:pt x="85" y="15"/>
                    <a:pt x="82" y="13"/>
                  </a:cubicBezTo>
                  <a:cubicBezTo>
                    <a:pt x="78" y="11"/>
                    <a:pt x="63" y="1"/>
                    <a:pt x="59" y="0"/>
                  </a:cubicBezTo>
                  <a:cubicBezTo>
                    <a:pt x="55" y="0"/>
                    <a:pt x="55" y="0"/>
                    <a:pt x="50" y="0"/>
                  </a:cubicBezTo>
                  <a:cubicBezTo>
                    <a:pt x="45" y="0"/>
                    <a:pt x="47" y="3"/>
                    <a:pt x="38" y="4"/>
                  </a:cubicBezTo>
                  <a:cubicBezTo>
                    <a:pt x="30" y="4"/>
                    <a:pt x="25" y="10"/>
                    <a:pt x="27" y="11"/>
                  </a:cubicBezTo>
                  <a:cubicBezTo>
                    <a:pt x="30" y="12"/>
                    <a:pt x="38" y="19"/>
                    <a:pt x="36" y="21"/>
                  </a:cubicBezTo>
                  <a:cubicBezTo>
                    <a:pt x="33" y="22"/>
                    <a:pt x="33" y="26"/>
                    <a:pt x="29" y="26"/>
                  </a:cubicBezTo>
                  <a:cubicBezTo>
                    <a:pt x="26" y="26"/>
                    <a:pt x="22" y="27"/>
                    <a:pt x="22" y="29"/>
                  </a:cubicBezTo>
                  <a:cubicBezTo>
                    <a:pt x="22" y="32"/>
                    <a:pt x="17" y="36"/>
                    <a:pt x="13" y="36"/>
                  </a:cubicBezTo>
                  <a:cubicBezTo>
                    <a:pt x="11" y="36"/>
                    <a:pt x="6" y="33"/>
                    <a:pt x="2" y="31"/>
                  </a:cubicBezTo>
                  <a:cubicBezTo>
                    <a:pt x="1" y="34"/>
                    <a:pt x="1" y="34"/>
                    <a:pt x="1" y="34"/>
                  </a:cubicBezTo>
                  <a:cubicBezTo>
                    <a:pt x="0" y="37"/>
                    <a:pt x="0" y="37"/>
                    <a:pt x="0" y="37"/>
                  </a:cubicBezTo>
                  <a:cubicBezTo>
                    <a:pt x="1" y="40"/>
                    <a:pt x="0" y="49"/>
                    <a:pt x="2" y="50"/>
                  </a:cubicBezTo>
                  <a:cubicBezTo>
                    <a:pt x="5" y="51"/>
                    <a:pt x="6" y="55"/>
                    <a:pt x="11" y="61"/>
                  </a:cubicBezTo>
                  <a:cubicBezTo>
                    <a:pt x="17" y="67"/>
                    <a:pt x="28" y="83"/>
                    <a:pt x="28" y="87"/>
                  </a:cubicBezTo>
                  <a:cubicBezTo>
                    <a:pt x="28" y="90"/>
                    <a:pt x="30" y="95"/>
                    <a:pt x="36" y="99"/>
                  </a:cubicBezTo>
                  <a:cubicBezTo>
                    <a:pt x="43" y="104"/>
                    <a:pt x="43" y="109"/>
                    <a:pt x="47" y="112"/>
                  </a:cubicBezTo>
                  <a:cubicBezTo>
                    <a:pt x="50" y="114"/>
                    <a:pt x="49" y="118"/>
                    <a:pt x="49" y="124"/>
                  </a:cubicBezTo>
                  <a:cubicBezTo>
                    <a:pt x="50" y="131"/>
                    <a:pt x="53" y="140"/>
                    <a:pt x="59" y="143"/>
                  </a:cubicBezTo>
                  <a:cubicBezTo>
                    <a:pt x="65" y="147"/>
                    <a:pt x="69" y="151"/>
                    <a:pt x="72" y="158"/>
                  </a:cubicBezTo>
                  <a:cubicBezTo>
                    <a:pt x="74" y="165"/>
                    <a:pt x="78" y="171"/>
                    <a:pt x="82" y="175"/>
                  </a:cubicBezTo>
                  <a:cubicBezTo>
                    <a:pt x="86" y="179"/>
                    <a:pt x="84" y="181"/>
                    <a:pt x="86" y="184"/>
                  </a:cubicBezTo>
                  <a:cubicBezTo>
                    <a:pt x="87" y="185"/>
                    <a:pt x="88" y="188"/>
                    <a:pt x="89" y="190"/>
                  </a:cubicBezTo>
                  <a:cubicBezTo>
                    <a:pt x="92" y="189"/>
                    <a:pt x="94" y="188"/>
                    <a:pt x="95" y="188"/>
                  </a:cubicBezTo>
                  <a:cubicBezTo>
                    <a:pt x="95" y="186"/>
                    <a:pt x="93" y="183"/>
                    <a:pt x="94" y="181"/>
                  </a:cubicBezTo>
                  <a:cubicBezTo>
                    <a:pt x="95" y="180"/>
                    <a:pt x="97" y="178"/>
                    <a:pt x="99" y="177"/>
                  </a:cubicBezTo>
                  <a:cubicBezTo>
                    <a:pt x="101" y="177"/>
                    <a:pt x="103" y="179"/>
                    <a:pt x="107" y="179"/>
                  </a:cubicBezTo>
                  <a:cubicBezTo>
                    <a:pt x="112" y="178"/>
                    <a:pt x="120" y="179"/>
                    <a:pt x="121" y="180"/>
                  </a:cubicBezTo>
                  <a:cubicBezTo>
                    <a:pt x="122" y="181"/>
                    <a:pt x="134" y="180"/>
                    <a:pt x="137" y="182"/>
                  </a:cubicBezTo>
                  <a:cubicBezTo>
                    <a:pt x="140" y="185"/>
                    <a:pt x="143" y="184"/>
                    <a:pt x="145" y="179"/>
                  </a:cubicBezTo>
                  <a:cubicBezTo>
                    <a:pt x="147" y="175"/>
                    <a:pt x="160" y="165"/>
                    <a:pt x="162" y="164"/>
                  </a:cubicBezTo>
                  <a:cubicBezTo>
                    <a:pt x="164" y="163"/>
                    <a:pt x="179" y="164"/>
                    <a:pt x="184" y="163"/>
                  </a:cubicBezTo>
                  <a:cubicBezTo>
                    <a:pt x="190" y="162"/>
                    <a:pt x="228" y="150"/>
                    <a:pt x="230" y="148"/>
                  </a:cubicBezTo>
                  <a:cubicBezTo>
                    <a:pt x="231" y="147"/>
                    <a:pt x="238" y="127"/>
                    <a:pt x="238" y="125"/>
                  </a:cubicBezTo>
                  <a:cubicBezTo>
                    <a:pt x="238" y="122"/>
                    <a:pt x="235" y="116"/>
                    <a:pt x="232" y="117"/>
                  </a:cubicBezTo>
                  <a:cubicBezTo>
                    <a:pt x="229" y="117"/>
                    <a:pt x="205" y="114"/>
                    <a:pt x="203" y="113"/>
                  </a:cubicBezTo>
                  <a:cubicBezTo>
                    <a:pt x="202" y="113"/>
                    <a:pt x="196" y="108"/>
                    <a:pt x="195" y="101"/>
                  </a:cubicBezTo>
                  <a:cubicBezTo>
                    <a:pt x="193" y="100"/>
                    <a:pt x="191" y="97"/>
                    <a:pt x="190" y="94"/>
                  </a:cubicBezTo>
                  <a:cubicBezTo>
                    <a:pt x="188" y="95"/>
                    <a:pt x="183" y="94"/>
                    <a:pt x="181" y="88"/>
                  </a:cubicBezTo>
                  <a:cubicBezTo>
                    <a:pt x="179" y="86"/>
                    <a:pt x="173" y="78"/>
                    <a:pt x="175" y="76"/>
                  </a:cubicBezTo>
                  <a:cubicBezTo>
                    <a:pt x="177" y="73"/>
                    <a:pt x="174" y="67"/>
                    <a:pt x="170" y="63"/>
                  </a:cubicBezTo>
                  <a:cubicBezTo>
                    <a:pt x="166" y="60"/>
                    <a:pt x="159" y="54"/>
                    <a:pt x="158" y="50"/>
                  </a:cubicBezTo>
                  <a:cubicBezTo>
                    <a:pt x="158" y="49"/>
                    <a:pt x="158" y="47"/>
                    <a:pt x="157" y="45"/>
                  </a:cubicBezTo>
                  <a:cubicBezTo>
                    <a:pt x="148" y="45"/>
                    <a:pt x="148" y="45"/>
                    <a:pt x="148" y="45"/>
                  </a:cubicBezTo>
                  <a:lnTo>
                    <a:pt x="142" y="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21" name="Freeform 90">
              <a:extLst>
                <a:ext uri="{FF2B5EF4-FFF2-40B4-BE49-F238E27FC236}">
                  <a16:creationId xmlns:a16="http://schemas.microsoft.com/office/drawing/2014/main" id="{25F0FF00-8025-4177-AE08-19CFC1A7F408}"/>
                </a:ext>
              </a:extLst>
            </p:cNvPr>
            <p:cNvSpPr>
              <a:spLocks/>
            </p:cNvSpPr>
            <p:nvPr/>
          </p:nvSpPr>
          <p:spPr bwMode="auto">
            <a:xfrm>
              <a:off x="5470525" y="2700338"/>
              <a:ext cx="174625" cy="192088"/>
            </a:xfrm>
            <a:custGeom>
              <a:avLst/>
              <a:gdLst/>
              <a:ahLst/>
              <a:cxnLst>
                <a:cxn ang="0">
                  <a:pos x="45" y="3"/>
                </a:cxn>
                <a:cxn ang="0">
                  <a:pos x="45" y="11"/>
                </a:cxn>
                <a:cxn ang="0">
                  <a:pos x="38" y="20"/>
                </a:cxn>
                <a:cxn ang="0">
                  <a:pos x="35" y="30"/>
                </a:cxn>
                <a:cxn ang="0">
                  <a:pos x="37" y="30"/>
                </a:cxn>
                <a:cxn ang="0">
                  <a:pos x="43" y="38"/>
                </a:cxn>
                <a:cxn ang="0">
                  <a:pos x="35" y="61"/>
                </a:cxn>
                <a:cxn ang="0">
                  <a:pos x="0" y="73"/>
                </a:cxn>
                <a:cxn ang="0">
                  <a:pos x="14" y="101"/>
                </a:cxn>
                <a:cxn ang="0">
                  <a:pos x="17" y="100"/>
                </a:cxn>
                <a:cxn ang="0">
                  <a:pos x="35" y="97"/>
                </a:cxn>
                <a:cxn ang="0">
                  <a:pos x="40" y="88"/>
                </a:cxn>
                <a:cxn ang="0">
                  <a:pos x="52" y="86"/>
                </a:cxn>
                <a:cxn ang="0">
                  <a:pos x="59" y="76"/>
                </a:cxn>
                <a:cxn ang="0">
                  <a:pos x="67" y="72"/>
                </a:cxn>
                <a:cxn ang="0">
                  <a:pos x="70" y="57"/>
                </a:cxn>
                <a:cxn ang="0">
                  <a:pos x="80" y="51"/>
                </a:cxn>
                <a:cxn ang="0">
                  <a:pos x="89" y="37"/>
                </a:cxn>
                <a:cxn ang="0">
                  <a:pos x="88" y="31"/>
                </a:cxn>
                <a:cxn ang="0">
                  <a:pos x="79" y="19"/>
                </a:cxn>
                <a:cxn ang="0">
                  <a:pos x="60" y="12"/>
                </a:cxn>
                <a:cxn ang="0">
                  <a:pos x="54" y="0"/>
                </a:cxn>
                <a:cxn ang="0">
                  <a:pos x="50" y="3"/>
                </a:cxn>
                <a:cxn ang="0">
                  <a:pos x="45" y="3"/>
                </a:cxn>
              </a:cxnLst>
              <a:rect l="0" t="0" r="r" b="b"/>
              <a:pathLst>
                <a:path w="91" h="101">
                  <a:moveTo>
                    <a:pt x="45" y="3"/>
                  </a:moveTo>
                  <a:cubicBezTo>
                    <a:pt x="45" y="11"/>
                    <a:pt x="45" y="11"/>
                    <a:pt x="45" y="11"/>
                  </a:cubicBezTo>
                  <a:cubicBezTo>
                    <a:pt x="38" y="20"/>
                    <a:pt x="38" y="20"/>
                    <a:pt x="38" y="20"/>
                  </a:cubicBezTo>
                  <a:cubicBezTo>
                    <a:pt x="35" y="30"/>
                    <a:pt x="35" y="30"/>
                    <a:pt x="35" y="30"/>
                  </a:cubicBezTo>
                  <a:cubicBezTo>
                    <a:pt x="36" y="30"/>
                    <a:pt x="36" y="30"/>
                    <a:pt x="37" y="30"/>
                  </a:cubicBezTo>
                  <a:cubicBezTo>
                    <a:pt x="40" y="29"/>
                    <a:pt x="43" y="35"/>
                    <a:pt x="43" y="38"/>
                  </a:cubicBezTo>
                  <a:cubicBezTo>
                    <a:pt x="43" y="40"/>
                    <a:pt x="36" y="60"/>
                    <a:pt x="35" y="61"/>
                  </a:cubicBezTo>
                  <a:cubicBezTo>
                    <a:pt x="34" y="62"/>
                    <a:pt x="14" y="69"/>
                    <a:pt x="0" y="73"/>
                  </a:cubicBezTo>
                  <a:cubicBezTo>
                    <a:pt x="3" y="79"/>
                    <a:pt x="9" y="91"/>
                    <a:pt x="14" y="101"/>
                  </a:cubicBezTo>
                  <a:cubicBezTo>
                    <a:pt x="15" y="101"/>
                    <a:pt x="16" y="101"/>
                    <a:pt x="17" y="100"/>
                  </a:cubicBezTo>
                  <a:cubicBezTo>
                    <a:pt x="23" y="96"/>
                    <a:pt x="31" y="98"/>
                    <a:pt x="35" y="97"/>
                  </a:cubicBezTo>
                  <a:cubicBezTo>
                    <a:pt x="40" y="96"/>
                    <a:pt x="36" y="92"/>
                    <a:pt x="40" y="88"/>
                  </a:cubicBezTo>
                  <a:cubicBezTo>
                    <a:pt x="44" y="85"/>
                    <a:pt x="50" y="87"/>
                    <a:pt x="52" y="86"/>
                  </a:cubicBezTo>
                  <a:cubicBezTo>
                    <a:pt x="54" y="85"/>
                    <a:pt x="56" y="77"/>
                    <a:pt x="59" y="76"/>
                  </a:cubicBezTo>
                  <a:cubicBezTo>
                    <a:pt x="63" y="74"/>
                    <a:pt x="67" y="75"/>
                    <a:pt x="67" y="72"/>
                  </a:cubicBezTo>
                  <a:cubicBezTo>
                    <a:pt x="66" y="69"/>
                    <a:pt x="67" y="58"/>
                    <a:pt x="70" y="57"/>
                  </a:cubicBezTo>
                  <a:cubicBezTo>
                    <a:pt x="74" y="56"/>
                    <a:pt x="79" y="53"/>
                    <a:pt x="80" y="51"/>
                  </a:cubicBezTo>
                  <a:cubicBezTo>
                    <a:pt x="80" y="49"/>
                    <a:pt x="87" y="41"/>
                    <a:pt x="89" y="37"/>
                  </a:cubicBezTo>
                  <a:cubicBezTo>
                    <a:pt x="91" y="34"/>
                    <a:pt x="91" y="32"/>
                    <a:pt x="88" y="31"/>
                  </a:cubicBezTo>
                  <a:cubicBezTo>
                    <a:pt x="85" y="31"/>
                    <a:pt x="80" y="22"/>
                    <a:pt x="79" y="19"/>
                  </a:cubicBezTo>
                  <a:cubicBezTo>
                    <a:pt x="77" y="17"/>
                    <a:pt x="68" y="19"/>
                    <a:pt x="60" y="12"/>
                  </a:cubicBezTo>
                  <a:cubicBezTo>
                    <a:pt x="57" y="10"/>
                    <a:pt x="55" y="5"/>
                    <a:pt x="54" y="0"/>
                  </a:cubicBezTo>
                  <a:cubicBezTo>
                    <a:pt x="50" y="3"/>
                    <a:pt x="50" y="3"/>
                    <a:pt x="50" y="3"/>
                  </a:cubicBezTo>
                  <a:lnTo>
                    <a:pt x="45" y="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22" name="Freeform 91">
              <a:extLst>
                <a:ext uri="{FF2B5EF4-FFF2-40B4-BE49-F238E27FC236}">
                  <a16:creationId xmlns:a16="http://schemas.microsoft.com/office/drawing/2014/main" id="{FE2D0B06-E017-496E-BD05-066D08320BCB}"/>
                </a:ext>
              </a:extLst>
            </p:cNvPr>
            <p:cNvSpPr>
              <a:spLocks/>
            </p:cNvSpPr>
            <p:nvPr/>
          </p:nvSpPr>
          <p:spPr bwMode="auto">
            <a:xfrm>
              <a:off x="5443538" y="2676525"/>
              <a:ext cx="25400" cy="38100"/>
            </a:xfrm>
            <a:custGeom>
              <a:avLst/>
              <a:gdLst/>
              <a:ahLst/>
              <a:cxnLst>
                <a:cxn ang="0">
                  <a:pos x="9" y="19"/>
                </a:cxn>
                <a:cxn ang="0">
                  <a:pos x="10" y="16"/>
                </a:cxn>
                <a:cxn ang="0">
                  <a:pos x="8" y="2"/>
                </a:cxn>
                <a:cxn ang="0">
                  <a:pos x="1" y="13"/>
                </a:cxn>
                <a:cxn ang="0">
                  <a:pos x="0" y="13"/>
                </a:cxn>
                <a:cxn ang="0">
                  <a:pos x="9" y="19"/>
                </a:cxn>
              </a:cxnLst>
              <a:rect l="0" t="0" r="r" b="b"/>
              <a:pathLst>
                <a:path w="13" h="20">
                  <a:moveTo>
                    <a:pt x="9" y="19"/>
                  </a:moveTo>
                  <a:cubicBezTo>
                    <a:pt x="9" y="18"/>
                    <a:pt x="9" y="17"/>
                    <a:pt x="10" y="16"/>
                  </a:cubicBezTo>
                  <a:cubicBezTo>
                    <a:pt x="12" y="12"/>
                    <a:pt x="13" y="3"/>
                    <a:pt x="8" y="2"/>
                  </a:cubicBezTo>
                  <a:cubicBezTo>
                    <a:pt x="3" y="0"/>
                    <a:pt x="1" y="10"/>
                    <a:pt x="1" y="13"/>
                  </a:cubicBezTo>
                  <a:cubicBezTo>
                    <a:pt x="1" y="13"/>
                    <a:pt x="0" y="13"/>
                    <a:pt x="0" y="13"/>
                  </a:cubicBezTo>
                  <a:cubicBezTo>
                    <a:pt x="2" y="19"/>
                    <a:pt x="7" y="20"/>
                    <a:pt x="9" y="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23" name="Freeform 92">
              <a:extLst>
                <a:ext uri="{FF2B5EF4-FFF2-40B4-BE49-F238E27FC236}">
                  <a16:creationId xmlns:a16="http://schemas.microsoft.com/office/drawing/2014/main" id="{C0E1D07F-E00C-490D-A667-13598FB396F0}"/>
                </a:ext>
              </a:extLst>
            </p:cNvPr>
            <p:cNvSpPr>
              <a:spLocks/>
            </p:cNvSpPr>
            <p:nvPr/>
          </p:nvSpPr>
          <p:spPr bwMode="auto">
            <a:xfrm>
              <a:off x="5470525" y="2673350"/>
              <a:ext cx="103188" cy="84138"/>
            </a:xfrm>
            <a:custGeom>
              <a:avLst/>
              <a:gdLst/>
              <a:ahLst/>
              <a:cxnLst>
                <a:cxn ang="0">
                  <a:pos x="8" y="40"/>
                </a:cxn>
                <a:cxn ang="0">
                  <a:pos x="35" y="44"/>
                </a:cxn>
                <a:cxn ang="0">
                  <a:pos x="38" y="34"/>
                </a:cxn>
                <a:cxn ang="0">
                  <a:pos x="45" y="25"/>
                </a:cxn>
                <a:cxn ang="0">
                  <a:pos x="45" y="17"/>
                </a:cxn>
                <a:cxn ang="0">
                  <a:pos x="50" y="17"/>
                </a:cxn>
                <a:cxn ang="0">
                  <a:pos x="54" y="14"/>
                </a:cxn>
                <a:cxn ang="0">
                  <a:pos x="51" y="0"/>
                </a:cxn>
                <a:cxn ang="0">
                  <a:pos x="37" y="16"/>
                </a:cxn>
                <a:cxn ang="0">
                  <a:pos x="16" y="26"/>
                </a:cxn>
                <a:cxn ang="0">
                  <a:pos x="2" y="29"/>
                </a:cxn>
                <a:cxn ang="0">
                  <a:pos x="0" y="28"/>
                </a:cxn>
                <a:cxn ang="0">
                  <a:pos x="8" y="40"/>
                </a:cxn>
              </a:cxnLst>
              <a:rect l="0" t="0" r="r" b="b"/>
              <a:pathLst>
                <a:path w="54" h="44">
                  <a:moveTo>
                    <a:pt x="8" y="40"/>
                  </a:moveTo>
                  <a:cubicBezTo>
                    <a:pt x="10" y="41"/>
                    <a:pt x="28" y="43"/>
                    <a:pt x="35" y="44"/>
                  </a:cubicBezTo>
                  <a:cubicBezTo>
                    <a:pt x="38" y="34"/>
                    <a:pt x="38" y="34"/>
                    <a:pt x="38" y="34"/>
                  </a:cubicBezTo>
                  <a:cubicBezTo>
                    <a:pt x="45" y="25"/>
                    <a:pt x="45" y="25"/>
                    <a:pt x="45" y="25"/>
                  </a:cubicBezTo>
                  <a:cubicBezTo>
                    <a:pt x="45" y="17"/>
                    <a:pt x="45" y="17"/>
                    <a:pt x="45" y="17"/>
                  </a:cubicBezTo>
                  <a:cubicBezTo>
                    <a:pt x="50" y="17"/>
                    <a:pt x="50" y="17"/>
                    <a:pt x="50" y="17"/>
                  </a:cubicBezTo>
                  <a:cubicBezTo>
                    <a:pt x="54" y="14"/>
                    <a:pt x="54" y="14"/>
                    <a:pt x="54" y="14"/>
                  </a:cubicBezTo>
                  <a:cubicBezTo>
                    <a:pt x="52" y="7"/>
                    <a:pt x="52" y="0"/>
                    <a:pt x="51" y="0"/>
                  </a:cubicBezTo>
                  <a:cubicBezTo>
                    <a:pt x="49" y="0"/>
                    <a:pt x="40" y="9"/>
                    <a:pt x="37" y="16"/>
                  </a:cubicBezTo>
                  <a:cubicBezTo>
                    <a:pt x="34" y="22"/>
                    <a:pt x="24" y="27"/>
                    <a:pt x="16" y="26"/>
                  </a:cubicBezTo>
                  <a:cubicBezTo>
                    <a:pt x="7" y="24"/>
                    <a:pt x="5" y="28"/>
                    <a:pt x="2" y="29"/>
                  </a:cubicBezTo>
                  <a:cubicBezTo>
                    <a:pt x="2" y="29"/>
                    <a:pt x="1" y="29"/>
                    <a:pt x="0" y="28"/>
                  </a:cubicBezTo>
                  <a:cubicBezTo>
                    <a:pt x="1" y="35"/>
                    <a:pt x="7" y="40"/>
                    <a:pt x="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24" name="Freeform 93">
              <a:extLst>
                <a:ext uri="{FF2B5EF4-FFF2-40B4-BE49-F238E27FC236}">
                  <a16:creationId xmlns:a16="http://schemas.microsoft.com/office/drawing/2014/main" id="{680A51E2-7C2A-4794-8597-4F66E283A3C2}"/>
                </a:ext>
              </a:extLst>
            </p:cNvPr>
            <p:cNvSpPr>
              <a:spLocks noEditPoints="1"/>
            </p:cNvSpPr>
            <p:nvPr/>
          </p:nvSpPr>
          <p:spPr bwMode="auto">
            <a:xfrm>
              <a:off x="6489700" y="3114675"/>
              <a:ext cx="419100" cy="130175"/>
            </a:xfrm>
            <a:custGeom>
              <a:avLst/>
              <a:gdLst/>
              <a:ahLst/>
              <a:cxnLst>
                <a:cxn ang="0">
                  <a:pos x="39" y="24"/>
                </a:cxn>
                <a:cxn ang="0">
                  <a:pos x="31" y="12"/>
                </a:cxn>
                <a:cxn ang="0">
                  <a:pos x="25" y="7"/>
                </a:cxn>
                <a:cxn ang="0">
                  <a:pos x="24" y="5"/>
                </a:cxn>
                <a:cxn ang="0">
                  <a:pos x="21" y="10"/>
                </a:cxn>
                <a:cxn ang="0">
                  <a:pos x="12" y="9"/>
                </a:cxn>
                <a:cxn ang="0">
                  <a:pos x="6" y="2"/>
                </a:cxn>
                <a:cxn ang="0">
                  <a:pos x="0" y="1"/>
                </a:cxn>
                <a:cxn ang="0">
                  <a:pos x="3" y="19"/>
                </a:cxn>
                <a:cxn ang="0">
                  <a:pos x="14" y="40"/>
                </a:cxn>
                <a:cxn ang="0">
                  <a:pos x="25" y="51"/>
                </a:cxn>
                <a:cxn ang="0">
                  <a:pos x="47" y="62"/>
                </a:cxn>
                <a:cxn ang="0">
                  <a:pos x="39" y="46"/>
                </a:cxn>
                <a:cxn ang="0">
                  <a:pos x="39" y="24"/>
                </a:cxn>
                <a:cxn ang="0">
                  <a:pos x="210" y="11"/>
                </a:cxn>
                <a:cxn ang="0">
                  <a:pos x="200" y="9"/>
                </a:cxn>
                <a:cxn ang="0">
                  <a:pos x="189" y="0"/>
                </a:cxn>
                <a:cxn ang="0">
                  <a:pos x="180" y="11"/>
                </a:cxn>
                <a:cxn ang="0">
                  <a:pos x="174" y="19"/>
                </a:cxn>
                <a:cxn ang="0">
                  <a:pos x="172" y="22"/>
                </a:cxn>
                <a:cxn ang="0">
                  <a:pos x="172" y="29"/>
                </a:cxn>
                <a:cxn ang="0">
                  <a:pos x="165" y="31"/>
                </a:cxn>
                <a:cxn ang="0">
                  <a:pos x="159" y="23"/>
                </a:cxn>
                <a:cxn ang="0">
                  <a:pos x="158" y="23"/>
                </a:cxn>
                <a:cxn ang="0">
                  <a:pos x="148" y="39"/>
                </a:cxn>
                <a:cxn ang="0">
                  <a:pos x="132" y="44"/>
                </a:cxn>
                <a:cxn ang="0">
                  <a:pos x="125" y="58"/>
                </a:cxn>
                <a:cxn ang="0">
                  <a:pos x="108" y="54"/>
                </a:cxn>
                <a:cxn ang="0">
                  <a:pos x="111" y="61"/>
                </a:cxn>
                <a:cxn ang="0">
                  <a:pos x="121" y="66"/>
                </a:cxn>
                <a:cxn ang="0">
                  <a:pos x="135" y="65"/>
                </a:cxn>
                <a:cxn ang="0">
                  <a:pos x="147" y="60"/>
                </a:cxn>
                <a:cxn ang="0">
                  <a:pos x="157" y="62"/>
                </a:cxn>
                <a:cxn ang="0">
                  <a:pos x="167" y="55"/>
                </a:cxn>
                <a:cxn ang="0">
                  <a:pos x="171" y="45"/>
                </a:cxn>
                <a:cxn ang="0">
                  <a:pos x="177" y="35"/>
                </a:cxn>
                <a:cxn ang="0">
                  <a:pos x="195" y="27"/>
                </a:cxn>
                <a:cxn ang="0">
                  <a:pos x="200" y="29"/>
                </a:cxn>
                <a:cxn ang="0">
                  <a:pos x="207" y="22"/>
                </a:cxn>
                <a:cxn ang="0">
                  <a:pos x="217" y="18"/>
                </a:cxn>
                <a:cxn ang="0">
                  <a:pos x="210" y="11"/>
                </a:cxn>
              </a:cxnLst>
              <a:rect l="0" t="0" r="r" b="b"/>
              <a:pathLst>
                <a:path w="219" h="68">
                  <a:moveTo>
                    <a:pt x="39" y="24"/>
                  </a:moveTo>
                  <a:cubicBezTo>
                    <a:pt x="39" y="17"/>
                    <a:pt x="32" y="17"/>
                    <a:pt x="31" y="12"/>
                  </a:cubicBezTo>
                  <a:cubicBezTo>
                    <a:pt x="29" y="7"/>
                    <a:pt x="26" y="10"/>
                    <a:pt x="25" y="7"/>
                  </a:cubicBezTo>
                  <a:cubicBezTo>
                    <a:pt x="25" y="6"/>
                    <a:pt x="25" y="6"/>
                    <a:pt x="24" y="5"/>
                  </a:cubicBezTo>
                  <a:cubicBezTo>
                    <a:pt x="20" y="6"/>
                    <a:pt x="22" y="9"/>
                    <a:pt x="21" y="10"/>
                  </a:cubicBezTo>
                  <a:cubicBezTo>
                    <a:pt x="19" y="10"/>
                    <a:pt x="12" y="11"/>
                    <a:pt x="12" y="9"/>
                  </a:cubicBezTo>
                  <a:cubicBezTo>
                    <a:pt x="12" y="6"/>
                    <a:pt x="11" y="3"/>
                    <a:pt x="6" y="2"/>
                  </a:cubicBezTo>
                  <a:cubicBezTo>
                    <a:pt x="4" y="1"/>
                    <a:pt x="2" y="1"/>
                    <a:pt x="0" y="1"/>
                  </a:cubicBezTo>
                  <a:cubicBezTo>
                    <a:pt x="2" y="7"/>
                    <a:pt x="3" y="14"/>
                    <a:pt x="3" y="19"/>
                  </a:cubicBezTo>
                  <a:cubicBezTo>
                    <a:pt x="3" y="25"/>
                    <a:pt x="13" y="36"/>
                    <a:pt x="14" y="40"/>
                  </a:cubicBezTo>
                  <a:cubicBezTo>
                    <a:pt x="16" y="45"/>
                    <a:pt x="19" y="46"/>
                    <a:pt x="25" y="51"/>
                  </a:cubicBezTo>
                  <a:cubicBezTo>
                    <a:pt x="32" y="55"/>
                    <a:pt x="44" y="63"/>
                    <a:pt x="47" y="62"/>
                  </a:cubicBezTo>
                  <a:cubicBezTo>
                    <a:pt x="49" y="61"/>
                    <a:pt x="43" y="50"/>
                    <a:pt x="39" y="46"/>
                  </a:cubicBezTo>
                  <a:cubicBezTo>
                    <a:pt x="36" y="42"/>
                    <a:pt x="39" y="32"/>
                    <a:pt x="39" y="24"/>
                  </a:cubicBezTo>
                  <a:close/>
                  <a:moveTo>
                    <a:pt x="210" y="11"/>
                  </a:moveTo>
                  <a:cubicBezTo>
                    <a:pt x="207" y="12"/>
                    <a:pt x="200" y="12"/>
                    <a:pt x="200" y="9"/>
                  </a:cubicBezTo>
                  <a:cubicBezTo>
                    <a:pt x="200" y="6"/>
                    <a:pt x="193" y="0"/>
                    <a:pt x="189" y="0"/>
                  </a:cubicBezTo>
                  <a:cubicBezTo>
                    <a:pt x="185" y="0"/>
                    <a:pt x="181" y="8"/>
                    <a:pt x="180" y="11"/>
                  </a:cubicBezTo>
                  <a:cubicBezTo>
                    <a:pt x="180" y="15"/>
                    <a:pt x="174" y="14"/>
                    <a:pt x="174" y="19"/>
                  </a:cubicBezTo>
                  <a:cubicBezTo>
                    <a:pt x="175" y="21"/>
                    <a:pt x="173" y="21"/>
                    <a:pt x="172" y="22"/>
                  </a:cubicBezTo>
                  <a:cubicBezTo>
                    <a:pt x="173" y="26"/>
                    <a:pt x="174" y="29"/>
                    <a:pt x="172" y="29"/>
                  </a:cubicBezTo>
                  <a:cubicBezTo>
                    <a:pt x="169" y="28"/>
                    <a:pt x="169" y="31"/>
                    <a:pt x="165" y="31"/>
                  </a:cubicBezTo>
                  <a:cubicBezTo>
                    <a:pt x="163" y="31"/>
                    <a:pt x="161" y="28"/>
                    <a:pt x="159" y="23"/>
                  </a:cubicBezTo>
                  <a:cubicBezTo>
                    <a:pt x="159" y="23"/>
                    <a:pt x="158" y="23"/>
                    <a:pt x="158" y="23"/>
                  </a:cubicBezTo>
                  <a:cubicBezTo>
                    <a:pt x="156" y="23"/>
                    <a:pt x="150" y="33"/>
                    <a:pt x="148" y="39"/>
                  </a:cubicBezTo>
                  <a:cubicBezTo>
                    <a:pt x="147" y="45"/>
                    <a:pt x="141" y="43"/>
                    <a:pt x="132" y="44"/>
                  </a:cubicBezTo>
                  <a:cubicBezTo>
                    <a:pt x="123" y="45"/>
                    <a:pt x="127" y="54"/>
                    <a:pt x="125" y="58"/>
                  </a:cubicBezTo>
                  <a:cubicBezTo>
                    <a:pt x="123" y="62"/>
                    <a:pt x="113" y="55"/>
                    <a:pt x="108" y="54"/>
                  </a:cubicBezTo>
                  <a:cubicBezTo>
                    <a:pt x="109" y="58"/>
                    <a:pt x="110" y="61"/>
                    <a:pt x="111" y="61"/>
                  </a:cubicBezTo>
                  <a:cubicBezTo>
                    <a:pt x="114" y="61"/>
                    <a:pt x="118" y="68"/>
                    <a:pt x="121" y="66"/>
                  </a:cubicBezTo>
                  <a:cubicBezTo>
                    <a:pt x="123" y="64"/>
                    <a:pt x="131" y="66"/>
                    <a:pt x="135" y="65"/>
                  </a:cubicBezTo>
                  <a:cubicBezTo>
                    <a:pt x="139" y="63"/>
                    <a:pt x="140" y="60"/>
                    <a:pt x="147" y="60"/>
                  </a:cubicBezTo>
                  <a:cubicBezTo>
                    <a:pt x="153" y="60"/>
                    <a:pt x="151" y="65"/>
                    <a:pt x="157" y="62"/>
                  </a:cubicBezTo>
                  <a:cubicBezTo>
                    <a:pt x="164" y="59"/>
                    <a:pt x="168" y="61"/>
                    <a:pt x="167" y="55"/>
                  </a:cubicBezTo>
                  <a:cubicBezTo>
                    <a:pt x="167" y="49"/>
                    <a:pt x="171" y="49"/>
                    <a:pt x="171" y="45"/>
                  </a:cubicBezTo>
                  <a:cubicBezTo>
                    <a:pt x="170" y="40"/>
                    <a:pt x="178" y="43"/>
                    <a:pt x="177" y="35"/>
                  </a:cubicBezTo>
                  <a:cubicBezTo>
                    <a:pt x="177" y="26"/>
                    <a:pt x="189" y="27"/>
                    <a:pt x="195" y="27"/>
                  </a:cubicBezTo>
                  <a:cubicBezTo>
                    <a:pt x="196" y="27"/>
                    <a:pt x="198" y="28"/>
                    <a:pt x="200" y="29"/>
                  </a:cubicBezTo>
                  <a:cubicBezTo>
                    <a:pt x="204" y="27"/>
                    <a:pt x="210" y="24"/>
                    <a:pt x="207" y="22"/>
                  </a:cubicBezTo>
                  <a:cubicBezTo>
                    <a:pt x="204" y="20"/>
                    <a:pt x="216" y="22"/>
                    <a:pt x="217" y="18"/>
                  </a:cubicBezTo>
                  <a:cubicBezTo>
                    <a:pt x="219" y="14"/>
                    <a:pt x="213" y="11"/>
                    <a:pt x="210" y="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25" name="Freeform 94">
              <a:extLst>
                <a:ext uri="{FF2B5EF4-FFF2-40B4-BE49-F238E27FC236}">
                  <a16:creationId xmlns:a16="http://schemas.microsoft.com/office/drawing/2014/main" id="{AC1E6E01-D757-4AC7-90C2-F982A8270944}"/>
                </a:ext>
              </a:extLst>
            </p:cNvPr>
            <p:cNvSpPr>
              <a:spLocks/>
            </p:cNvSpPr>
            <p:nvPr/>
          </p:nvSpPr>
          <p:spPr bwMode="auto">
            <a:xfrm>
              <a:off x="6792913" y="3155950"/>
              <a:ext cx="28575" cy="17463"/>
            </a:xfrm>
            <a:custGeom>
              <a:avLst/>
              <a:gdLst/>
              <a:ahLst/>
              <a:cxnLst>
                <a:cxn ang="0">
                  <a:pos x="6" y="9"/>
                </a:cxn>
                <a:cxn ang="0">
                  <a:pos x="13" y="7"/>
                </a:cxn>
                <a:cxn ang="0">
                  <a:pos x="13" y="0"/>
                </a:cxn>
                <a:cxn ang="0">
                  <a:pos x="7" y="3"/>
                </a:cxn>
                <a:cxn ang="0">
                  <a:pos x="0" y="1"/>
                </a:cxn>
                <a:cxn ang="0">
                  <a:pos x="6" y="9"/>
                </a:cxn>
              </a:cxnLst>
              <a:rect l="0" t="0" r="r" b="b"/>
              <a:pathLst>
                <a:path w="15" h="9">
                  <a:moveTo>
                    <a:pt x="6" y="9"/>
                  </a:moveTo>
                  <a:cubicBezTo>
                    <a:pt x="10" y="9"/>
                    <a:pt x="10" y="6"/>
                    <a:pt x="13" y="7"/>
                  </a:cubicBezTo>
                  <a:cubicBezTo>
                    <a:pt x="15" y="7"/>
                    <a:pt x="14" y="4"/>
                    <a:pt x="13" y="0"/>
                  </a:cubicBezTo>
                  <a:cubicBezTo>
                    <a:pt x="11" y="1"/>
                    <a:pt x="7" y="1"/>
                    <a:pt x="7" y="3"/>
                  </a:cubicBezTo>
                  <a:cubicBezTo>
                    <a:pt x="7" y="5"/>
                    <a:pt x="2" y="1"/>
                    <a:pt x="0" y="1"/>
                  </a:cubicBezTo>
                  <a:cubicBezTo>
                    <a:pt x="2" y="6"/>
                    <a:pt x="4" y="9"/>
                    <a:pt x="6"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26" name="Freeform 95">
              <a:extLst>
                <a:ext uri="{FF2B5EF4-FFF2-40B4-BE49-F238E27FC236}">
                  <a16:creationId xmlns:a16="http://schemas.microsoft.com/office/drawing/2014/main" id="{16A4AF0F-AD77-4BB9-AEC1-49B5E6F48360}"/>
                </a:ext>
              </a:extLst>
            </p:cNvPr>
            <p:cNvSpPr>
              <a:spLocks/>
            </p:cNvSpPr>
            <p:nvPr/>
          </p:nvSpPr>
          <p:spPr bwMode="auto">
            <a:xfrm>
              <a:off x="5187950" y="2401888"/>
              <a:ext cx="209550" cy="206375"/>
            </a:xfrm>
            <a:custGeom>
              <a:avLst/>
              <a:gdLst/>
              <a:ahLst/>
              <a:cxnLst>
                <a:cxn ang="0">
                  <a:pos x="93" y="98"/>
                </a:cxn>
                <a:cxn ang="0">
                  <a:pos x="98" y="94"/>
                </a:cxn>
                <a:cxn ang="0">
                  <a:pos x="106" y="98"/>
                </a:cxn>
                <a:cxn ang="0">
                  <a:pos x="110" y="95"/>
                </a:cxn>
                <a:cxn ang="0">
                  <a:pos x="104" y="87"/>
                </a:cxn>
                <a:cxn ang="0">
                  <a:pos x="100" y="79"/>
                </a:cxn>
                <a:cxn ang="0">
                  <a:pos x="101" y="71"/>
                </a:cxn>
                <a:cxn ang="0">
                  <a:pos x="96" y="65"/>
                </a:cxn>
                <a:cxn ang="0">
                  <a:pos x="83" y="56"/>
                </a:cxn>
                <a:cxn ang="0">
                  <a:pos x="78" y="50"/>
                </a:cxn>
                <a:cxn ang="0">
                  <a:pos x="76" y="40"/>
                </a:cxn>
                <a:cxn ang="0">
                  <a:pos x="81" y="31"/>
                </a:cxn>
                <a:cxn ang="0">
                  <a:pos x="82" y="24"/>
                </a:cxn>
                <a:cxn ang="0">
                  <a:pos x="78" y="20"/>
                </a:cxn>
                <a:cxn ang="0">
                  <a:pos x="72" y="14"/>
                </a:cxn>
                <a:cxn ang="0">
                  <a:pos x="68" y="5"/>
                </a:cxn>
                <a:cxn ang="0">
                  <a:pos x="56" y="3"/>
                </a:cxn>
                <a:cxn ang="0">
                  <a:pos x="46" y="1"/>
                </a:cxn>
                <a:cxn ang="0">
                  <a:pos x="41" y="5"/>
                </a:cxn>
                <a:cxn ang="0">
                  <a:pos x="41" y="5"/>
                </a:cxn>
                <a:cxn ang="0">
                  <a:pos x="34" y="10"/>
                </a:cxn>
                <a:cxn ang="0">
                  <a:pos x="27" y="15"/>
                </a:cxn>
                <a:cxn ang="0">
                  <a:pos x="28" y="24"/>
                </a:cxn>
                <a:cxn ang="0">
                  <a:pos x="27" y="33"/>
                </a:cxn>
                <a:cxn ang="0">
                  <a:pos x="24" y="40"/>
                </a:cxn>
                <a:cxn ang="0">
                  <a:pos x="0" y="53"/>
                </a:cxn>
                <a:cxn ang="0">
                  <a:pos x="1" y="58"/>
                </a:cxn>
                <a:cxn ang="0">
                  <a:pos x="4" y="69"/>
                </a:cxn>
                <a:cxn ang="0">
                  <a:pos x="12" y="69"/>
                </a:cxn>
                <a:cxn ang="0">
                  <a:pos x="35" y="82"/>
                </a:cxn>
                <a:cxn ang="0">
                  <a:pos x="62" y="102"/>
                </a:cxn>
                <a:cxn ang="0">
                  <a:pos x="75" y="107"/>
                </a:cxn>
                <a:cxn ang="0">
                  <a:pos x="88" y="108"/>
                </a:cxn>
                <a:cxn ang="0">
                  <a:pos x="93" y="98"/>
                </a:cxn>
              </a:cxnLst>
              <a:rect l="0" t="0" r="r" b="b"/>
              <a:pathLst>
                <a:path w="110" h="108">
                  <a:moveTo>
                    <a:pt x="93" y="98"/>
                  </a:moveTo>
                  <a:cubicBezTo>
                    <a:pt x="94" y="97"/>
                    <a:pt x="95" y="94"/>
                    <a:pt x="98" y="94"/>
                  </a:cubicBezTo>
                  <a:cubicBezTo>
                    <a:pt x="101" y="94"/>
                    <a:pt x="103" y="95"/>
                    <a:pt x="106" y="98"/>
                  </a:cubicBezTo>
                  <a:cubicBezTo>
                    <a:pt x="107" y="97"/>
                    <a:pt x="109" y="96"/>
                    <a:pt x="110" y="95"/>
                  </a:cubicBezTo>
                  <a:cubicBezTo>
                    <a:pt x="107" y="92"/>
                    <a:pt x="104" y="89"/>
                    <a:pt x="104" y="87"/>
                  </a:cubicBezTo>
                  <a:cubicBezTo>
                    <a:pt x="105" y="83"/>
                    <a:pt x="101" y="81"/>
                    <a:pt x="100" y="79"/>
                  </a:cubicBezTo>
                  <a:cubicBezTo>
                    <a:pt x="100" y="77"/>
                    <a:pt x="103" y="73"/>
                    <a:pt x="101" y="71"/>
                  </a:cubicBezTo>
                  <a:cubicBezTo>
                    <a:pt x="99" y="70"/>
                    <a:pt x="99" y="65"/>
                    <a:pt x="96" y="65"/>
                  </a:cubicBezTo>
                  <a:cubicBezTo>
                    <a:pt x="93" y="64"/>
                    <a:pt x="83" y="59"/>
                    <a:pt x="83" y="56"/>
                  </a:cubicBezTo>
                  <a:cubicBezTo>
                    <a:pt x="84" y="53"/>
                    <a:pt x="80" y="51"/>
                    <a:pt x="78" y="50"/>
                  </a:cubicBezTo>
                  <a:cubicBezTo>
                    <a:pt x="76" y="49"/>
                    <a:pt x="74" y="41"/>
                    <a:pt x="76" y="40"/>
                  </a:cubicBezTo>
                  <a:cubicBezTo>
                    <a:pt x="79" y="39"/>
                    <a:pt x="78" y="31"/>
                    <a:pt x="81" y="31"/>
                  </a:cubicBezTo>
                  <a:cubicBezTo>
                    <a:pt x="84" y="31"/>
                    <a:pt x="81" y="27"/>
                    <a:pt x="82" y="24"/>
                  </a:cubicBezTo>
                  <a:cubicBezTo>
                    <a:pt x="83" y="22"/>
                    <a:pt x="80" y="20"/>
                    <a:pt x="78" y="20"/>
                  </a:cubicBezTo>
                  <a:cubicBezTo>
                    <a:pt x="76" y="20"/>
                    <a:pt x="72" y="17"/>
                    <a:pt x="72" y="14"/>
                  </a:cubicBezTo>
                  <a:cubicBezTo>
                    <a:pt x="72" y="11"/>
                    <a:pt x="67" y="6"/>
                    <a:pt x="68" y="5"/>
                  </a:cubicBezTo>
                  <a:cubicBezTo>
                    <a:pt x="67" y="11"/>
                    <a:pt x="58" y="2"/>
                    <a:pt x="56" y="3"/>
                  </a:cubicBezTo>
                  <a:cubicBezTo>
                    <a:pt x="53" y="4"/>
                    <a:pt x="51" y="0"/>
                    <a:pt x="46" y="1"/>
                  </a:cubicBezTo>
                  <a:cubicBezTo>
                    <a:pt x="42" y="1"/>
                    <a:pt x="42" y="3"/>
                    <a:pt x="41" y="5"/>
                  </a:cubicBezTo>
                  <a:cubicBezTo>
                    <a:pt x="41" y="5"/>
                    <a:pt x="41" y="5"/>
                    <a:pt x="41" y="5"/>
                  </a:cubicBezTo>
                  <a:cubicBezTo>
                    <a:pt x="34" y="10"/>
                    <a:pt x="34" y="10"/>
                    <a:pt x="34" y="10"/>
                  </a:cubicBezTo>
                  <a:cubicBezTo>
                    <a:pt x="34" y="10"/>
                    <a:pt x="28" y="11"/>
                    <a:pt x="27" y="15"/>
                  </a:cubicBezTo>
                  <a:cubicBezTo>
                    <a:pt x="26" y="19"/>
                    <a:pt x="30" y="22"/>
                    <a:pt x="28" y="24"/>
                  </a:cubicBezTo>
                  <a:cubicBezTo>
                    <a:pt x="26" y="27"/>
                    <a:pt x="27" y="31"/>
                    <a:pt x="27" y="33"/>
                  </a:cubicBezTo>
                  <a:cubicBezTo>
                    <a:pt x="28" y="35"/>
                    <a:pt x="24" y="40"/>
                    <a:pt x="24" y="40"/>
                  </a:cubicBezTo>
                  <a:cubicBezTo>
                    <a:pt x="24" y="40"/>
                    <a:pt x="11" y="47"/>
                    <a:pt x="0" y="53"/>
                  </a:cubicBezTo>
                  <a:cubicBezTo>
                    <a:pt x="0" y="55"/>
                    <a:pt x="1" y="57"/>
                    <a:pt x="1" y="58"/>
                  </a:cubicBezTo>
                  <a:cubicBezTo>
                    <a:pt x="2" y="61"/>
                    <a:pt x="3" y="65"/>
                    <a:pt x="4" y="69"/>
                  </a:cubicBezTo>
                  <a:cubicBezTo>
                    <a:pt x="8" y="69"/>
                    <a:pt x="9" y="69"/>
                    <a:pt x="12" y="69"/>
                  </a:cubicBezTo>
                  <a:cubicBezTo>
                    <a:pt x="16" y="70"/>
                    <a:pt x="31" y="80"/>
                    <a:pt x="35" y="82"/>
                  </a:cubicBezTo>
                  <a:cubicBezTo>
                    <a:pt x="38" y="84"/>
                    <a:pt x="58" y="99"/>
                    <a:pt x="62" y="102"/>
                  </a:cubicBezTo>
                  <a:cubicBezTo>
                    <a:pt x="66" y="106"/>
                    <a:pt x="72" y="107"/>
                    <a:pt x="75" y="107"/>
                  </a:cubicBezTo>
                  <a:cubicBezTo>
                    <a:pt x="77" y="107"/>
                    <a:pt x="83" y="107"/>
                    <a:pt x="88" y="108"/>
                  </a:cubicBezTo>
                  <a:cubicBezTo>
                    <a:pt x="90" y="104"/>
                    <a:pt x="92" y="99"/>
                    <a:pt x="93" y="9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27" name="Freeform 96">
              <a:extLst>
                <a:ext uri="{FF2B5EF4-FFF2-40B4-BE49-F238E27FC236}">
                  <a16:creationId xmlns:a16="http://schemas.microsoft.com/office/drawing/2014/main" id="{51578EAA-7E45-4F16-97C9-DE867E517636}"/>
                </a:ext>
              </a:extLst>
            </p:cNvPr>
            <p:cNvSpPr>
              <a:spLocks/>
            </p:cNvSpPr>
            <p:nvPr/>
          </p:nvSpPr>
          <p:spPr bwMode="auto">
            <a:xfrm>
              <a:off x="5356225" y="2581275"/>
              <a:ext cx="41275" cy="38100"/>
            </a:xfrm>
            <a:custGeom>
              <a:avLst/>
              <a:gdLst/>
              <a:ahLst/>
              <a:cxnLst>
                <a:cxn ang="0">
                  <a:pos x="7" y="15"/>
                </a:cxn>
                <a:cxn ang="0">
                  <a:pos x="13" y="20"/>
                </a:cxn>
                <a:cxn ang="0">
                  <a:pos x="22" y="20"/>
                </a:cxn>
                <a:cxn ang="0">
                  <a:pos x="17" y="6"/>
                </a:cxn>
                <a:cxn ang="0">
                  <a:pos x="18" y="4"/>
                </a:cxn>
                <a:cxn ang="0">
                  <a:pos x="10" y="0"/>
                </a:cxn>
                <a:cxn ang="0">
                  <a:pos x="5" y="4"/>
                </a:cxn>
                <a:cxn ang="0">
                  <a:pos x="0" y="14"/>
                </a:cxn>
                <a:cxn ang="0">
                  <a:pos x="7" y="15"/>
                </a:cxn>
              </a:cxnLst>
              <a:rect l="0" t="0" r="r" b="b"/>
              <a:pathLst>
                <a:path w="22" h="20">
                  <a:moveTo>
                    <a:pt x="7" y="15"/>
                  </a:moveTo>
                  <a:cubicBezTo>
                    <a:pt x="13" y="20"/>
                    <a:pt x="13" y="20"/>
                    <a:pt x="13" y="20"/>
                  </a:cubicBezTo>
                  <a:cubicBezTo>
                    <a:pt x="22" y="20"/>
                    <a:pt x="22" y="20"/>
                    <a:pt x="22" y="20"/>
                  </a:cubicBezTo>
                  <a:cubicBezTo>
                    <a:pt x="20" y="15"/>
                    <a:pt x="17" y="8"/>
                    <a:pt x="17" y="6"/>
                  </a:cubicBezTo>
                  <a:cubicBezTo>
                    <a:pt x="17" y="5"/>
                    <a:pt x="17" y="5"/>
                    <a:pt x="18" y="4"/>
                  </a:cubicBezTo>
                  <a:cubicBezTo>
                    <a:pt x="15" y="1"/>
                    <a:pt x="13" y="0"/>
                    <a:pt x="10" y="0"/>
                  </a:cubicBezTo>
                  <a:cubicBezTo>
                    <a:pt x="7" y="0"/>
                    <a:pt x="6" y="3"/>
                    <a:pt x="5" y="4"/>
                  </a:cubicBezTo>
                  <a:cubicBezTo>
                    <a:pt x="4" y="5"/>
                    <a:pt x="2" y="10"/>
                    <a:pt x="0" y="14"/>
                  </a:cubicBezTo>
                  <a:cubicBezTo>
                    <a:pt x="4" y="14"/>
                    <a:pt x="7" y="15"/>
                    <a:pt x="7" y="1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28" name="Freeform 97">
              <a:extLst>
                <a:ext uri="{FF2B5EF4-FFF2-40B4-BE49-F238E27FC236}">
                  <a16:creationId xmlns:a16="http://schemas.microsoft.com/office/drawing/2014/main" id="{64068582-7958-4F9E-B6C2-F7A2BD202743}"/>
                </a:ext>
              </a:extLst>
            </p:cNvPr>
            <p:cNvSpPr>
              <a:spLocks noEditPoints="1"/>
            </p:cNvSpPr>
            <p:nvPr/>
          </p:nvSpPr>
          <p:spPr bwMode="auto">
            <a:xfrm>
              <a:off x="4256088" y="2038350"/>
              <a:ext cx="315913" cy="261938"/>
            </a:xfrm>
            <a:custGeom>
              <a:avLst/>
              <a:gdLst/>
              <a:ahLst/>
              <a:cxnLst>
                <a:cxn ang="0">
                  <a:pos x="144" y="31"/>
                </a:cxn>
                <a:cxn ang="0">
                  <a:pos x="138" y="29"/>
                </a:cxn>
                <a:cxn ang="0">
                  <a:pos x="131" y="26"/>
                </a:cxn>
                <a:cxn ang="0">
                  <a:pos x="119" y="24"/>
                </a:cxn>
                <a:cxn ang="0">
                  <a:pos x="114" y="20"/>
                </a:cxn>
                <a:cxn ang="0">
                  <a:pos x="110" y="15"/>
                </a:cxn>
                <a:cxn ang="0">
                  <a:pos x="105" y="17"/>
                </a:cxn>
                <a:cxn ang="0">
                  <a:pos x="102" y="13"/>
                </a:cxn>
                <a:cxn ang="0">
                  <a:pos x="95" y="9"/>
                </a:cxn>
                <a:cxn ang="0">
                  <a:pos x="89" y="6"/>
                </a:cxn>
                <a:cxn ang="0">
                  <a:pos x="85" y="1"/>
                </a:cxn>
                <a:cxn ang="0">
                  <a:pos x="84" y="0"/>
                </a:cxn>
                <a:cxn ang="0">
                  <a:pos x="81" y="0"/>
                </a:cxn>
                <a:cxn ang="0">
                  <a:pos x="75" y="10"/>
                </a:cxn>
                <a:cxn ang="0">
                  <a:pos x="63" y="18"/>
                </a:cxn>
                <a:cxn ang="0">
                  <a:pos x="56" y="26"/>
                </a:cxn>
                <a:cxn ang="0">
                  <a:pos x="41" y="21"/>
                </a:cxn>
                <a:cxn ang="0">
                  <a:pos x="35" y="25"/>
                </a:cxn>
                <a:cxn ang="0">
                  <a:pos x="36" y="37"/>
                </a:cxn>
                <a:cxn ang="0">
                  <a:pos x="27" y="37"/>
                </a:cxn>
                <a:cxn ang="0">
                  <a:pos x="20" y="33"/>
                </a:cxn>
                <a:cxn ang="0">
                  <a:pos x="9" y="34"/>
                </a:cxn>
                <a:cxn ang="0">
                  <a:pos x="2" y="40"/>
                </a:cxn>
                <a:cxn ang="0">
                  <a:pos x="3" y="47"/>
                </a:cxn>
                <a:cxn ang="0">
                  <a:pos x="18" y="52"/>
                </a:cxn>
                <a:cxn ang="0">
                  <a:pos x="28" y="54"/>
                </a:cxn>
                <a:cxn ang="0">
                  <a:pos x="32" y="59"/>
                </a:cxn>
                <a:cxn ang="0">
                  <a:pos x="40" y="69"/>
                </a:cxn>
                <a:cxn ang="0">
                  <a:pos x="43" y="78"/>
                </a:cxn>
                <a:cxn ang="0">
                  <a:pos x="42" y="91"/>
                </a:cxn>
                <a:cxn ang="0">
                  <a:pos x="36" y="112"/>
                </a:cxn>
                <a:cxn ang="0">
                  <a:pos x="36" y="112"/>
                </a:cxn>
                <a:cxn ang="0">
                  <a:pos x="42" y="115"/>
                </a:cxn>
                <a:cxn ang="0">
                  <a:pos x="53" y="120"/>
                </a:cxn>
                <a:cxn ang="0">
                  <a:pos x="62" y="119"/>
                </a:cxn>
                <a:cxn ang="0">
                  <a:pos x="67" y="121"/>
                </a:cxn>
                <a:cxn ang="0">
                  <a:pos x="81" y="124"/>
                </a:cxn>
                <a:cxn ang="0">
                  <a:pos x="92" y="124"/>
                </a:cxn>
                <a:cxn ang="0">
                  <a:pos x="92" y="121"/>
                </a:cxn>
                <a:cxn ang="0">
                  <a:pos x="101" y="110"/>
                </a:cxn>
                <a:cxn ang="0">
                  <a:pos x="122" y="115"/>
                </a:cxn>
                <a:cxn ang="0">
                  <a:pos x="135" y="110"/>
                </a:cxn>
                <a:cxn ang="0">
                  <a:pos x="142" y="106"/>
                </a:cxn>
                <a:cxn ang="0">
                  <a:pos x="143" y="102"/>
                </a:cxn>
                <a:cxn ang="0">
                  <a:pos x="138" y="100"/>
                </a:cxn>
                <a:cxn ang="0">
                  <a:pos x="135" y="95"/>
                </a:cxn>
                <a:cxn ang="0">
                  <a:pos x="132" y="89"/>
                </a:cxn>
                <a:cxn ang="0">
                  <a:pos x="134" y="86"/>
                </a:cxn>
                <a:cxn ang="0">
                  <a:pos x="136" y="82"/>
                </a:cxn>
                <a:cxn ang="0">
                  <a:pos x="135" y="76"/>
                </a:cxn>
                <a:cxn ang="0">
                  <a:pos x="133" y="71"/>
                </a:cxn>
                <a:cxn ang="0">
                  <a:pos x="128" y="70"/>
                </a:cxn>
                <a:cxn ang="0">
                  <a:pos x="127" y="66"/>
                </a:cxn>
                <a:cxn ang="0">
                  <a:pos x="134" y="57"/>
                </a:cxn>
                <a:cxn ang="0">
                  <a:pos x="140" y="53"/>
                </a:cxn>
                <a:cxn ang="0">
                  <a:pos x="142" y="44"/>
                </a:cxn>
                <a:cxn ang="0">
                  <a:pos x="147" y="35"/>
                </a:cxn>
                <a:cxn ang="0">
                  <a:pos x="144" y="31"/>
                </a:cxn>
                <a:cxn ang="0">
                  <a:pos x="162" y="116"/>
                </a:cxn>
                <a:cxn ang="0">
                  <a:pos x="155" y="122"/>
                </a:cxn>
                <a:cxn ang="0">
                  <a:pos x="160" y="137"/>
                </a:cxn>
                <a:cxn ang="0">
                  <a:pos x="162" y="116"/>
                </a:cxn>
              </a:cxnLst>
              <a:rect l="0" t="0" r="r" b="b"/>
              <a:pathLst>
                <a:path w="165" h="137">
                  <a:moveTo>
                    <a:pt x="144" y="31"/>
                  </a:moveTo>
                  <a:cubicBezTo>
                    <a:pt x="143" y="31"/>
                    <a:pt x="142" y="29"/>
                    <a:pt x="138" y="29"/>
                  </a:cubicBezTo>
                  <a:cubicBezTo>
                    <a:pt x="135" y="29"/>
                    <a:pt x="133" y="28"/>
                    <a:pt x="131" y="26"/>
                  </a:cubicBezTo>
                  <a:cubicBezTo>
                    <a:pt x="130" y="24"/>
                    <a:pt x="122" y="23"/>
                    <a:pt x="119" y="24"/>
                  </a:cubicBezTo>
                  <a:cubicBezTo>
                    <a:pt x="117" y="24"/>
                    <a:pt x="116" y="19"/>
                    <a:pt x="114" y="20"/>
                  </a:cubicBezTo>
                  <a:cubicBezTo>
                    <a:pt x="111" y="20"/>
                    <a:pt x="110" y="17"/>
                    <a:pt x="110" y="15"/>
                  </a:cubicBezTo>
                  <a:cubicBezTo>
                    <a:pt x="110" y="13"/>
                    <a:pt x="108" y="16"/>
                    <a:pt x="105" y="17"/>
                  </a:cubicBezTo>
                  <a:cubicBezTo>
                    <a:pt x="103" y="18"/>
                    <a:pt x="102" y="15"/>
                    <a:pt x="102" y="13"/>
                  </a:cubicBezTo>
                  <a:cubicBezTo>
                    <a:pt x="102" y="12"/>
                    <a:pt x="97" y="10"/>
                    <a:pt x="95" y="9"/>
                  </a:cubicBezTo>
                  <a:cubicBezTo>
                    <a:pt x="93" y="8"/>
                    <a:pt x="90" y="4"/>
                    <a:pt x="89" y="6"/>
                  </a:cubicBezTo>
                  <a:cubicBezTo>
                    <a:pt x="88" y="7"/>
                    <a:pt x="86" y="3"/>
                    <a:pt x="85" y="1"/>
                  </a:cubicBezTo>
                  <a:cubicBezTo>
                    <a:pt x="85" y="0"/>
                    <a:pt x="84" y="0"/>
                    <a:pt x="84" y="0"/>
                  </a:cubicBezTo>
                  <a:cubicBezTo>
                    <a:pt x="83" y="0"/>
                    <a:pt x="82" y="0"/>
                    <a:pt x="81" y="0"/>
                  </a:cubicBezTo>
                  <a:cubicBezTo>
                    <a:pt x="77" y="0"/>
                    <a:pt x="74" y="3"/>
                    <a:pt x="75" y="10"/>
                  </a:cubicBezTo>
                  <a:cubicBezTo>
                    <a:pt x="75" y="16"/>
                    <a:pt x="70" y="17"/>
                    <a:pt x="63" y="18"/>
                  </a:cubicBezTo>
                  <a:cubicBezTo>
                    <a:pt x="56" y="18"/>
                    <a:pt x="58" y="23"/>
                    <a:pt x="56" y="26"/>
                  </a:cubicBezTo>
                  <a:cubicBezTo>
                    <a:pt x="53" y="28"/>
                    <a:pt x="43" y="24"/>
                    <a:pt x="41" y="21"/>
                  </a:cubicBezTo>
                  <a:cubicBezTo>
                    <a:pt x="40" y="17"/>
                    <a:pt x="31" y="21"/>
                    <a:pt x="35" y="25"/>
                  </a:cubicBezTo>
                  <a:cubicBezTo>
                    <a:pt x="39" y="29"/>
                    <a:pt x="39" y="35"/>
                    <a:pt x="36" y="37"/>
                  </a:cubicBezTo>
                  <a:cubicBezTo>
                    <a:pt x="34" y="39"/>
                    <a:pt x="30" y="34"/>
                    <a:pt x="27" y="37"/>
                  </a:cubicBezTo>
                  <a:cubicBezTo>
                    <a:pt x="24" y="39"/>
                    <a:pt x="23" y="35"/>
                    <a:pt x="20" y="33"/>
                  </a:cubicBezTo>
                  <a:cubicBezTo>
                    <a:pt x="16" y="32"/>
                    <a:pt x="15" y="35"/>
                    <a:pt x="9" y="34"/>
                  </a:cubicBezTo>
                  <a:cubicBezTo>
                    <a:pt x="3" y="34"/>
                    <a:pt x="0" y="37"/>
                    <a:pt x="2" y="40"/>
                  </a:cubicBezTo>
                  <a:cubicBezTo>
                    <a:pt x="4" y="42"/>
                    <a:pt x="1" y="45"/>
                    <a:pt x="3" y="47"/>
                  </a:cubicBezTo>
                  <a:cubicBezTo>
                    <a:pt x="5" y="49"/>
                    <a:pt x="12" y="49"/>
                    <a:pt x="18" y="52"/>
                  </a:cubicBezTo>
                  <a:cubicBezTo>
                    <a:pt x="24" y="55"/>
                    <a:pt x="25" y="52"/>
                    <a:pt x="28" y="54"/>
                  </a:cubicBezTo>
                  <a:cubicBezTo>
                    <a:pt x="31" y="56"/>
                    <a:pt x="31" y="55"/>
                    <a:pt x="32" y="59"/>
                  </a:cubicBezTo>
                  <a:cubicBezTo>
                    <a:pt x="32" y="63"/>
                    <a:pt x="35" y="67"/>
                    <a:pt x="40" y="69"/>
                  </a:cubicBezTo>
                  <a:cubicBezTo>
                    <a:pt x="46" y="70"/>
                    <a:pt x="42" y="74"/>
                    <a:pt x="43" y="78"/>
                  </a:cubicBezTo>
                  <a:cubicBezTo>
                    <a:pt x="45" y="81"/>
                    <a:pt x="41" y="87"/>
                    <a:pt x="42" y="91"/>
                  </a:cubicBezTo>
                  <a:cubicBezTo>
                    <a:pt x="43" y="96"/>
                    <a:pt x="39" y="110"/>
                    <a:pt x="36" y="112"/>
                  </a:cubicBezTo>
                  <a:cubicBezTo>
                    <a:pt x="36" y="112"/>
                    <a:pt x="36" y="112"/>
                    <a:pt x="36" y="112"/>
                  </a:cubicBezTo>
                  <a:cubicBezTo>
                    <a:pt x="38" y="113"/>
                    <a:pt x="41" y="114"/>
                    <a:pt x="42" y="115"/>
                  </a:cubicBezTo>
                  <a:cubicBezTo>
                    <a:pt x="45" y="116"/>
                    <a:pt x="50" y="118"/>
                    <a:pt x="53" y="120"/>
                  </a:cubicBezTo>
                  <a:cubicBezTo>
                    <a:pt x="56" y="122"/>
                    <a:pt x="62" y="122"/>
                    <a:pt x="62" y="119"/>
                  </a:cubicBezTo>
                  <a:cubicBezTo>
                    <a:pt x="62" y="117"/>
                    <a:pt x="65" y="118"/>
                    <a:pt x="67" y="121"/>
                  </a:cubicBezTo>
                  <a:cubicBezTo>
                    <a:pt x="69" y="123"/>
                    <a:pt x="77" y="123"/>
                    <a:pt x="81" y="124"/>
                  </a:cubicBezTo>
                  <a:cubicBezTo>
                    <a:pt x="84" y="124"/>
                    <a:pt x="88" y="124"/>
                    <a:pt x="92" y="124"/>
                  </a:cubicBezTo>
                  <a:cubicBezTo>
                    <a:pt x="92" y="123"/>
                    <a:pt x="92" y="122"/>
                    <a:pt x="92" y="121"/>
                  </a:cubicBezTo>
                  <a:cubicBezTo>
                    <a:pt x="90" y="115"/>
                    <a:pt x="95" y="111"/>
                    <a:pt x="101" y="110"/>
                  </a:cubicBezTo>
                  <a:cubicBezTo>
                    <a:pt x="106" y="109"/>
                    <a:pt x="118" y="113"/>
                    <a:pt x="122" y="115"/>
                  </a:cubicBezTo>
                  <a:cubicBezTo>
                    <a:pt x="125" y="117"/>
                    <a:pt x="129" y="116"/>
                    <a:pt x="135" y="110"/>
                  </a:cubicBezTo>
                  <a:cubicBezTo>
                    <a:pt x="137" y="107"/>
                    <a:pt x="140" y="106"/>
                    <a:pt x="142" y="106"/>
                  </a:cubicBezTo>
                  <a:cubicBezTo>
                    <a:pt x="142" y="104"/>
                    <a:pt x="142" y="103"/>
                    <a:pt x="143" y="102"/>
                  </a:cubicBezTo>
                  <a:cubicBezTo>
                    <a:pt x="144" y="100"/>
                    <a:pt x="140" y="100"/>
                    <a:pt x="138" y="100"/>
                  </a:cubicBezTo>
                  <a:cubicBezTo>
                    <a:pt x="135" y="100"/>
                    <a:pt x="133" y="97"/>
                    <a:pt x="135" y="95"/>
                  </a:cubicBezTo>
                  <a:cubicBezTo>
                    <a:pt x="137" y="92"/>
                    <a:pt x="134" y="92"/>
                    <a:pt x="132" y="89"/>
                  </a:cubicBezTo>
                  <a:cubicBezTo>
                    <a:pt x="130" y="86"/>
                    <a:pt x="133" y="87"/>
                    <a:pt x="134" y="86"/>
                  </a:cubicBezTo>
                  <a:cubicBezTo>
                    <a:pt x="136" y="85"/>
                    <a:pt x="138" y="82"/>
                    <a:pt x="136" y="82"/>
                  </a:cubicBezTo>
                  <a:cubicBezTo>
                    <a:pt x="135" y="81"/>
                    <a:pt x="134" y="79"/>
                    <a:pt x="135" y="76"/>
                  </a:cubicBezTo>
                  <a:cubicBezTo>
                    <a:pt x="136" y="73"/>
                    <a:pt x="133" y="73"/>
                    <a:pt x="133" y="71"/>
                  </a:cubicBezTo>
                  <a:cubicBezTo>
                    <a:pt x="133" y="68"/>
                    <a:pt x="130" y="67"/>
                    <a:pt x="128" y="70"/>
                  </a:cubicBezTo>
                  <a:cubicBezTo>
                    <a:pt x="126" y="73"/>
                    <a:pt x="125" y="71"/>
                    <a:pt x="127" y="66"/>
                  </a:cubicBezTo>
                  <a:cubicBezTo>
                    <a:pt x="128" y="62"/>
                    <a:pt x="133" y="60"/>
                    <a:pt x="134" y="57"/>
                  </a:cubicBezTo>
                  <a:cubicBezTo>
                    <a:pt x="134" y="55"/>
                    <a:pt x="137" y="53"/>
                    <a:pt x="140" y="53"/>
                  </a:cubicBezTo>
                  <a:cubicBezTo>
                    <a:pt x="142" y="53"/>
                    <a:pt x="141" y="47"/>
                    <a:pt x="142" y="44"/>
                  </a:cubicBezTo>
                  <a:cubicBezTo>
                    <a:pt x="143" y="41"/>
                    <a:pt x="143" y="38"/>
                    <a:pt x="147" y="35"/>
                  </a:cubicBezTo>
                  <a:cubicBezTo>
                    <a:pt x="150" y="32"/>
                    <a:pt x="146" y="31"/>
                    <a:pt x="144" y="31"/>
                  </a:cubicBezTo>
                  <a:close/>
                  <a:moveTo>
                    <a:pt x="162" y="116"/>
                  </a:moveTo>
                  <a:cubicBezTo>
                    <a:pt x="160" y="116"/>
                    <a:pt x="160" y="119"/>
                    <a:pt x="155" y="122"/>
                  </a:cubicBezTo>
                  <a:cubicBezTo>
                    <a:pt x="151" y="125"/>
                    <a:pt x="155" y="137"/>
                    <a:pt x="160" y="137"/>
                  </a:cubicBezTo>
                  <a:cubicBezTo>
                    <a:pt x="165" y="136"/>
                    <a:pt x="164" y="116"/>
                    <a:pt x="162" y="11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29" name="Freeform 98">
              <a:extLst>
                <a:ext uri="{FF2B5EF4-FFF2-40B4-BE49-F238E27FC236}">
                  <a16:creationId xmlns:a16="http://schemas.microsoft.com/office/drawing/2014/main" id="{30DDF46A-2682-438A-8F18-3C9A8D7C8DF3}"/>
                </a:ext>
              </a:extLst>
            </p:cNvPr>
            <p:cNvSpPr>
              <a:spLocks/>
            </p:cNvSpPr>
            <p:nvPr/>
          </p:nvSpPr>
          <p:spPr bwMode="auto">
            <a:xfrm>
              <a:off x="2403475" y="2941638"/>
              <a:ext cx="50800" cy="26988"/>
            </a:xfrm>
            <a:custGeom>
              <a:avLst/>
              <a:gdLst/>
              <a:ahLst/>
              <a:cxnLst>
                <a:cxn ang="0">
                  <a:pos x="26" y="5"/>
                </a:cxn>
                <a:cxn ang="0">
                  <a:pos x="14" y="2"/>
                </a:cxn>
                <a:cxn ang="0">
                  <a:pos x="9" y="0"/>
                </a:cxn>
                <a:cxn ang="0">
                  <a:pos x="8" y="0"/>
                </a:cxn>
                <a:cxn ang="0">
                  <a:pos x="0" y="7"/>
                </a:cxn>
                <a:cxn ang="0">
                  <a:pos x="22" y="14"/>
                </a:cxn>
                <a:cxn ang="0">
                  <a:pos x="26" y="13"/>
                </a:cxn>
                <a:cxn ang="0">
                  <a:pos x="26" y="5"/>
                </a:cxn>
              </a:cxnLst>
              <a:rect l="0" t="0" r="r" b="b"/>
              <a:pathLst>
                <a:path w="26" h="14">
                  <a:moveTo>
                    <a:pt x="26" y="5"/>
                  </a:moveTo>
                  <a:cubicBezTo>
                    <a:pt x="24" y="3"/>
                    <a:pt x="19" y="6"/>
                    <a:pt x="14" y="2"/>
                  </a:cubicBezTo>
                  <a:cubicBezTo>
                    <a:pt x="12" y="1"/>
                    <a:pt x="10" y="1"/>
                    <a:pt x="9" y="0"/>
                  </a:cubicBezTo>
                  <a:cubicBezTo>
                    <a:pt x="9" y="0"/>
                    <a:pt x="8" y="0"/>
                    <a:pt x="8" y="0"/>
                  </a:cubicBezTo>
                  <a:cubicBezTo>
                    <a:pt x="7" y="0"/>
                    <a:pt x="4" y="4"/>
                    <a:pt x="0" y="7"/>
                  </a:cubicBezTo>
                  <a:cubicBezTo>
                    <a:pt x="4" y="10"/>
                    <a:pt x="18" y="14"/>
                    <a:pt x="22" y="14"/>
                  </a:cubicBezTo>
                  <a:cubicBezTo>
                    <a:pt x="24" y="14"/>
                    <a:pt x="25" y="13"/>
                    <a:pt x="26" y="13"/>
                  </a:cubicBezTo>
                  <a:cubicBezTo>
                    <a:pt x="26" y="9"/>
                    <a:pt x="26" y="6"/>
                    <a:pt x="26"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30" name="Freeform 99">
              <a:extLst>
                <a:ext uri="{FF2B5EF4-FFF2-40B4-BE49-F238E27FC236}">
                  <a16:creationId xmlns:a16="http://schemas.microsoft.com/office/drawing/2014/main" id="{79F6D236-B63E-4F8F-8C01-B501105687F0}"/>
                </a:ext>
              </a:extLst>
            </p:cNvPr>
            <p:cNvSpPr>
              <a:spLocks/>
            </p:cNvSpPr>
            <p:nvPr/>
          </p:nvSpPr>
          <p:spPr bwMode="auto">
            <a:xfrm>
              <a:off x="2420938" y="2901950"/>
              <a:ext cx="131763" cy="73025"/>
            </a:xfrm>
            <a:custGeom>
              <a:avLst/>
              <a:gdLst/>
              <a:ahLst/>
              <a:cxnLst>
                <a:cxn ang="0">
                  <a:pos x="29" y="34"/>
                </a:cxn>
                <a:cxn ang="0">
                  <a:pos x="32" y="27"/>
                </a:cxn>
                <a:cxn ang="0">
                  <a:pos x="45" y="22"/>
                </a:cxn>
                <a:cxn ang="0">
                  <a:pos x="55" y="19"/>
                </a:cxn>
                <a:cxn ang="0">
                  <a:pos x="69" y="14"/>
                </a:cxn>
                <a:cxn ang="0">
                  <a:pos x="56" y="5"/>
                </a:cxn>
                <a:cxn ang="0">
                  <a:pos x="32" y="5"/>
                </a:cxn>
                <a:cxn ang="0">
                  <a:pos x="11" y="6"/>
                </a:cxn>
                <a:cxn ang="0">
                  <a:pos x="11" y="6"/>
                </a:cxn>
                <a:cxn ang="0">
                  <a:pos x="5" y="12"/>
                </a:cxn>
                <a:cxn ang="0">
                  <a:pos x="0" y="21"/>
                </a:cxn>
                <a:cxn ang="0">
                  <a:pos x="5" y="23"/>
                </a:cxn>
                <a:cxn ang="0">
                  <a:pos x="17" y="26"/>
                </a:cxn>
                <a:cxn ang="0">
                  <a:pos x="17" y="34"/>
                </a:cxn>
                <a:cxn ang="0">
                  <a:pos x="20" y="34"/>
                </a:cxn>
                <a:cxn ang="0">
                  <a:pos x="21" y="38"/>
                </a:cxn>
                <a:cxn ang="0">
                  <a:pos x="25" y="37"/>
                </a:cxn>
                <a:cxn ang="0">
                  <a:pos x="29" y="34"/>
                </a:cxn>
              </a:cxnLst>
              <a:rect l="0" t="0" r="r" b="b"/>
              <a:pathLst>
                <a:path w="69" h="38">
                  <a:moveTo>
                    <a:pt x="29" y="34"/>
                  </a:moveTo>
                  <a:cubicBezTo>
                    <a:pt x="29" y="33"/>
                    <a:pt x="26" y="27"/>
                    <a:pt x="32" y="27"/>
                  </a:cubicBezTo>
                  <a:cubicBezTo>
                    <a:pt x="39" y="26"/>
                    <a:pt x="44" y="26"/>
                    <a:pt x="45" y="22"/>
                  </a:cubicBezTo>
                  <a:cubicBezTo>
                    <a:pt x="46" y="17"/>
                    <a:pt x="53" y="19"/>
                    <a:pt x="55" y="19"/>
                  </a:cubicBezTo>
                  <a:cubicBezTo>
                    <a:pt x="57" y="19"/>
                    <a:pt x="63" y="14"/>
                    <a:pt x="69" y="14"/>
                  </a:cubicBezTo>
                  <a:cubicBezTo>
                    <a:pt x="69" y="8"/>
                    <a:pt x="61" y="10"/>
                    <a:pt x="56" y="5"/>
                  </a:cubicBezTo>
                  <a:cubicBezTo>
                    <a:pt x="51" y="0"/>
                    <a:pt x="39" y="2"/>
                    <a:pt x="32" y="5"/>
                  </a:cubicBezTo>
                  <a:cubicBezTo>
                    <a:pt x="26" y="7"/>
                    <a:pt x="18" y="2"/>
                    <a:pt x="11" y="6"/>
                  </a:cubicBezTo>
                  <a:cubicBezTo>
                    <a:pt x="11" y="6"/>
                    <a:pt x="11" y="6"/>
                    <a:pt x="11" y="6"/>
                  </a:cubicBezTo>
                  <a:cubicBezTo>
                    <a:pt x="9" y="8"/>
                    <a:pt x="7" y="10"/>
                    <a:pt x="5" y="12"/>
                  </a:cubicBezTo>
                  <a:cubicBezTo>
                    <a:pt x="0" y="16"/>
                    <a:pt x="1" y="20"/>
                    <a:pt x="0" y="21"/>
                  </a:cubicBezTo>
                  <a:cubicBezTo>
                    <a:pt x="1" y="22"/>
                    <a:pt x="3" y="22"/>
                    <a:pt x="5" y="23"/>
                  </a:cubicBezTo>
                  <a:cubicBezTo>
                    <a:pt x="10" y="27"/>
                    <a:pt x="15" y="24"/>
                    <a:pt x="17" y="26"/>
                  </a:cubicBezTo>
                  <a:cubicBezTo>
                    <a:pt x="17" y="27"/>
                    <a:pt x="17" y="30"/>
                    <a:pt x="17" y="34"/>
                  </a:cubicBezTo>
                  <a:cubicBezTo>
                    <a:pt x="18" y="33"/>
                    <a:pt x="18" y="32"/>
                    <a:pt x="20" y="34"/>
                  </a:cubicBezTo>
                  <a:cubicBezTo>
                    <a:pt x="22" y="35"/>
                    <a:pt x="21" y="37"/>
                    <a:pt x="21" y="38"/>
                  </a:cubicBezTo>
                  <a:cubicBezTo>
                    <a:pt x="25" y="37"/>
                    <a:pt x="25" y="37"/>
                    <a:pt x="25" y="37"/>
                  </a:cubicBezTo>
                  <a:cubicBezTo>
                    <a:pt x="25" y="37"/>
                    <a:pt x="28" y="35"/>
                    <a:pt x="29" y="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31" name="Freeform 100">
              <a:extLst>
                <a:ext uri="{FF2B5EF4-FFF2-40B4-BE49-F238E27FC236}">
                  <a16:creationId xmlns:a16="http://schemas.microsoft.com/office/drawing/2014/main" id="{B4FFF2D7-C2BF-4D6B-BD65-909ABCDCDBD6}"/>
                </a:ext>
              </a:extLst>
            </p:cNvPr>
            <p:cNvSpPr>
              <a:spLocks/>
            </p:cNvSpPr>
            <p:nvPr/>
          </p:nvSpPr>
          <p:spPr bwMode="auto">
            <a:xfrm>
              <a:off x="1820863" y="2522538"/>
              <a:ext cx="657225" cy="406400"/>
            </a:xfrm>
            <a:custGeom>
              <a:avLst/>
              <a:gdLst/>
              <a:ahLst/>
              <a:cxnLst>
                <a:cxn ang="0">
                  <a:pos x="301" y="199"/>
                </a:cxn>
                <a:cxn ang="0">
                  <a:pos x="296" y="180"/>
                </a:cxn>
                <a:cxn ang="0">
                  <a:pos x="324" y="173"/>
                </a:cxn>
                <a:cxn ang="0">
                  <a:pos x="334" y="161"/>
                </a:cxn>
                <a:cxn ang="0">
                  <a:pos x="343" y="139"/>
                </a:cxn>
                <a:cxn ang="0">
                  <a:pos x="315" y="137"/>
                </a:cxn>
                <a:cxn ang="0">
                  <a:pos x="297" y="161"/>
                </a:cxn>
                <a:cxn ang="0">
                  <a:pos x="281" y="170"/>
                </a:cxn>
                <a:cxn ang="0">
                  <a:pos x="242" y="169"/>
                </a:cxn>
                <a:cxn ang="0">
                  <a:pos x="224" y="143"/>
                </a:cxn>
                <a:cxn ang="0">
                  <a:pos x="223" y="90"/>
                </a:cxn>
                <a:cxn ang="0">
                  <a:pos x="219" y="83"/>
                </a:cxn>
                <a:cxn ang="0">
                  <a:pos x="200" y="71"/>
                </a:cxn>
                <a:cxn ang="0">
                  <a:pos x="187" y="47"/>
                </a:cxn>
                <a:cxn ang="0">
                  <a:pos x="158" y="46"/>
                </a:cxn>
                <a:cxn ang="0">
                  <a:pos x="141" y="32"/>
                </a:cxn>
                <a:cxn ang="0">
                  <a:pos x="121" y="11"/>
                </a:cxn>
                <a:cxn ang="0">
                  <a:pos x="100" y="16"/>
                </a:cxn>
                <a:cxn ang="0">
                  <a:pos x="39" y="6"/>
                </a:cxn>
                <a:cxn ang="0">
                  <a:pos x="0" y="3"/>
                </a:cxn>
                <a:cxn ang="0">
                  <a:pos x="16" y="35"/>
                </a:cxn>
                <a:cxn ang="0">
                  <a:pos x="35" y="61"/>
                </a:cxn>
                <a:cxn ang="0">
                  <a:pos x="40" y="72"/>
                </a:cxn>
                <a:cxn ang="0">
                  <a:pos x="56" y="94"/>
                </a:cxn>
                <a:cxn ang="0">
                  <a:pos x="81" y="120"/>
                </a:cxn>
                <a:cxn ang="0">
                  <a:pos x="84" y="107"/>
                </a:cxn>
                <a:cxn ang="0">
                  <a:pos x="71" y="93"/>
                </a:cxn>
                <a:cxn ang="0">
                  <a:pos x="52" y="60"/>
                </a:cxn>
                <a:cxn ang="0">
                  <a:pos x="44" y="42"/>
                </a:cxn>
                <a:cxn ang="0">
                  <a:pos x="29" y="29"/>
                </a:cxn>
                <a:cxn ang="0">
                  <a:pos x="29" y="11"/>
                </a:cxn>
                <a:cxn ang="0">
                  <a:pos x="39" y="16"/>
                </a:cxn>
                <a:cxn ang="0">
                  <a:pos x="49" y="32"/>
                </a:cxn>
                <a:cxn ang="0">
                  <a:pos x="56" y="47"/>
                </a:cxn>
                <a:cxn ang="0">
                  <a:pos x="73" y="60"/>
                </a:cxn>
                <a:cxn ang="0">
                  <a:pos x="87" y="74"/>
                </a:cxn>
                <a:cxn ang="0">
                  <a:pos x="95" y="89"/>
                </a:cxn>
                <a:cxn ang="0">
                  <a:pos x="129" y="125"/>
                </a:cxn>
                <a:cxn ang="0">
                  <a:pos x="134" y="145"/>
                </a:cxn>
                <a:cxn ang="0">
                  <a:pos x="139" y="163"/>
                </a:cxn>
                <a:cxn ang="0">
                  <a:pos x="174" y="180"/>
                </a:cxn>
                <a:cxn ang="0">
                  <a:pos x="221" y="202"/>
                </a:cxn>
                <a:cxn ang="0">
                  <a:pos x="265" y="204"/>
                </a:cxn>
                <a:cxn ang="0">
                  <a:pos x="286" y="201"/>
                </a:cxn>
              </a:cxnLst>
              <a:rect l="0" t="0" r="r" b="b"/>
              <a:pathLst>
                <a:path w="344" h="213">
                  <a:moveTo>
                    <a:pt x="286" y="201"/>
                  </a:moveTo>
                  <a:cubicBezTo>
                    <a:pt x="287" y="201"/>
                    <a:pt x="300" y="202"/>
                    <a:pt x="301" y="199"/>
                  </a:cubicBezTo>
                  <a:cubicBezTo>
                    <a:pt x="302" y="196"/>
                    <a:pt x="292" y="189"/>
                    <a:pt x="293" y="188"/>
                  </a:cubicBezTo>
                  <a:cubicBezTo>
                    <a:pt x="294" y="188"/>
                    <a:pt x="294" y="180"/>
                    <a:pt x="296" y="180"/>
                  </a:cubicBezTo>
                  <a:cubicBezTo>
                    <a:pt x="298" y="180"/>
                    <a:pt x="316" y="181"/>
                    <a:pt x="317" y="180"/>
                  </a:cubicBezTo>
                  <a:cubicBezTo>
                    <a:pt x="318" y="180"/>
                    <a:pt x="321" y="173"/>
                    <a:pt x="324" y="173"/>
                  </a:cubicBezTo>
                  <a:cubicBezTo>
                    <a:pt x="325" y="173"/>
                    <a:pt x="327" y="175"/>
                    <a:pt x="329" y="176"/>
                  </a:cubicBezTo>
                  <a:cubicBezTo>
                    <a:pt x="333" y="173"/>
                    <a:pt x="334" y="167"/>
                    <a:pt x="334" y="161"/>
                  </a:cubicBezTo>
                  <a:cubicBezTo>
                    <a:pt x="335" y="154"/>
                    <a:pt x="333" y="152"/>
                    <a:pt x="336" y="148"/>
                  </a:cubicBezTo>
                  <a:cubicBezTo>
                    <a:pt x="340" y="145"/>
                    <a:pt x="344" y="144"/>
                    <a:pt x="343" y="139"/>
                  </a:cubicBezTo>
                  <a:cubicBezTo>
                    <a:pt x="342" y="134"/>
                    <a:pt x="337" y="139"/>
                    <a:pt x="333" y="137"/>
                  </a:cubicBezTo>
                  <a:cubicBezTo>
                    <a:pt x="329" y="134"/>
                    <a:pt x="325" y="136"/>
                    <a:pt x="315" y="137"/>
                  </a:cubicBezTo>
                  <a:cubicBezTo>
                    <a:pt x="305" y="139"/>
                    <a:pt x="300" y="143"/>
                    <a:pt x="301" y="150"/>
                  </a:cubicBezTo>
                  <a:cubicBezTo>
                    <a:pt x="301" y="158"/>
                    <a:pt x="297" y="154"/>
                    <a:pt x="297" y="161"/>
                  </a:cubicBezTo>
                  <a:cubicBezTo>
                    <a:pt x="298" y="167"/>
                    <a:pt x="289" y="167"/>
                    <a:pt x="290" y="171"/>
                  </a:cubicBezTo>
                  <a:cubicBezTo>
                    <a:pt x="290" y="175"/>
                    <a:pt x="283" y="171"/>
                    <a:pt x="281" y="170"/>
                  </a:cubicBezTo>
                  <a:cubicBezTo>
                    <a:pt x="279" y="168"/>
                    <a:pt x="258" y="175"/>
                    <a:pt x="255" y="175"/>
                  </a:cubicBezTo>
                  <a:cubicBezTo>
                    <a:pt x="252" y="176"/>
                    <a:pt x="246" y="169"/>
                    <a:pt x="242" y="169"/>
                  </a:cubicBezTo>
                  <a:cubicBezTo>
                    <a:pt x="238" y="170"/>
                    <a:pt x="236" y="163"/>
                    <a:pt x="236" y="158"/>
                  </a:cubicBezTo>
                  <a:cubicBezTo>
                    <a:pt x="235" y="153"/>
                    <a:pt x="227" y="148"/>
                    <a:pt x="224" y="143"/>
                  </a:cubicBezTo>
                  <a:cubicBezTo>
                    <a:pt x="220" y="138"/>
                    <a:pt x="220" y="128"/>
                    <a:pt x="219" y="121"/>
                  </a:cubicBezTo>
                  <a:cubicBezTo>
                    <a:pt x="219" y="114"/>
                    <a:pt x="218" y="103"/>
                    <a:pt x="223" y="90"/>
                  </a:cubicBezTo>
                  <a:cubicBezTo>
                    <a:pt x="224" y="88"/>
                    <a:pt x="224" y="86"/>
                    <a:pt x="224" y="85"/>
                  </a:cubicBezTo>
                  <a:cubicBezTo>
                    <a:pt x="222" y="84"/>
                    <a:pt x="221" y="83"/>
                    <a:pt x="219" y="83"/>
                  </a:cubicBezTo>
                  <a:cubicBezTo>
                    <a:pt x="215" y="83"/>
                    <a:pt x="206" y="77"/>
                    <a:pt x="204" y="77"/>
                  </a:cubicBezTo>
                  <a:cubicBezTo>
                    <a:pt x="202" y="77"/>
                    <a:pt x="202" y="73"/>
                    <a:pt x="200" y="71"/>
                  </a:cubicBezTo>
                  <a:cubicBezTo>
                    <a:pt x="199" y="68"/>
                    <a:pt x="200" y="64"/>
                    <a:pt x="198" y="62"/>
                  </a:cubicBezTo>
                  <a:cubicBezTo>
                    <a:pt x="196" y="60"/>
                    <a:pt x="189" y="54"/>
                    <a:pt x="187" y="47"/>
                  </a:cubicBezTo>
                  <a:cubicBezTo>
                    <a:pt x="185" y="39"/>
                    <a:pt x="172" y="36"/>
                    <a:pt x="167" y="35"/>
                  </a:cubicBezTo>
                  <a:cubicBezTo>
                    <a:pt x="162" y="35"/>
                    <a:pt x="160" y="45"/>
                    <a:pt x="158" y="46"/>
                  </a:cubicBezTo>
                  <a:cubicBezTo>
                    <a:pt x="157" y="46"/>
                    <a:pt x="148" y="40"/>
                    <a:pt x="145" y="39"/>
                  </a:cubicBezTo>
                  <a:cubicBezTo>
                    <a:pt x="143" y="38"/>
                    <a:pt x="141" y="35"/>
                    <a:pt x="141" y="32"/>
                  </a:cubicBezTo>
                  <a:cubicBezTo>
                    <a:pt x="141" y="29"/>
                    <a:pt x="136" y="24"/>
                    <a:pt x="134" y="23"/>
                  </a:cubicBezTo>
                  <a:cubicBezTo>
                    <a:pt x="132" y="22"/>
                    <a:pt x="121" y="11"/>
                    <a:pt x="121" y="11"/>
                  </a:cubicBezTo>
                  <a:cubicBezTo>
                    <a:pt x="104" y="11"/>
                    <a:pt x="104" y="11"/>
                    <a:pt x="104" y="11"/>
                  </a:cubicBezTo>
                  <a:cubicBezTo>
                    <a:pt x="100" y="16"/>
                    <a:pt x="100" y="16"/>
                    <a:pt x="100" y="16"/>
                  </a:cubicBezTo>
                  <a:cubicBezTo>
                    <a:pt x="68" y="17"/>
                    <a:pt x="68" y="17"/>
                    <a:pt x="68" y="17"/>
                  </a:cubicBezTo>
                  <a:cubicBezTo>
                    <a:pt x="68" y="17"/>
                    <a:pt x="43" y="7"/>
                    <a:pt x="39" y="6"/>
                  </a:cubicBezTo>
                  <a:cubicBezTo>
                    <a:pt x="34" y="5"/>
                    <a:pt x="26" y="0"/>
                    <a:pt x="26" y="0"/>
                  </a:cubicBezTo>
                  <a:cubicBezTo>
                    <a:pt x="0" y="3"/>
                    <a:pt x="0" y="3"/>
                    <a:pt x="0" y="3"/>
                  </a:cubicBezTo>
                  <a:cubicBezTo>
                    <a:pt x="1" y="6"/>
                    <a:pt x="3" y="9"/>
                    <a:pt x="6" y="13"/>
                  </a:cubicBezTo>
                  <a:cubicBezTo>
                    <a:pt x="11" y="19"/>
                    <a:pt x="15" y="31"/>
                    <a:pt x="16" y="35"/>
                  </a:cubicBezTo>
                  <a:cubicBezTo>
                    <a:pt x="16" y="39"/>
                    <a:pt x="23" y="42"/>
                    <a:pt x="30" y="46"/>
                  </a:cubicBezTo>
                  <a:cubicBezTo>
                    <a:pt x="36" y="50"/>
                    <a:pt x="36" y="59"/>
                    <a:pt x="35" y="61"/>
                  </a:cubicBezTo>
                  <a:cubicBezTo>
                    <a:pt x="34" y="63"/>
                    <a:pt x="27" y="59"/>
                    <a:pt x="26" y="62"/>
                  </a:cubicBezTo>
                  <a:cubicBezTo>
                    <a:pt x="26" y="64"/>
                    <a:pt x="36" y="73"/>
                    <a:pt x="40" y="72"/>
                  </a:cubicBezTo>
                  <a:cubicBezTo>
                    <a:pt x="44" y="72"/>
                    <a:pt x="46" y="74"/>
                    <a:pt x="52" y="80"/>
                  </a:cubicBezTo>
                  <a:cubicBezTo>
                    <a:pt x="59" y="85"/>
                    <a:pt x="58" y="92"/>
                    <a:pt x="56" y="94"/>
                  </a:cubicBezTo>
                  <a:cubicBezTo>
                    <a:pt x="53" y="96"/>
                    <a:pt x="61" y="100"/>
                    <a:pt x="69" y="105"/>
                  </a:cubicBezTo>
                  <a:cubicBezTo>
                    <a:pt x="77" y="110"/>
                    <a:pt x="80" y="117"/>
                    <a:pt x="81" y="120"/>
                  </a:cubicBezTo>
                  <a:cubicBezTo>
                    <a:pt x="81" y="122"/>
                    <a:pt x="85" y="120"/>
                    <a:pt x="86" y="116"/>
                  </a:cubicBezTo>
                  <a:cubicBezTo>
                    <a:pt x="87" y="112"/>
                    <a:pt x="84" y="111"/>
                    <a:pt x="84" y="107"/>
                  </a:cubicBezTo>
                  <a:cubicBezTo>
                    <a:pt x="84" y="103"/>
                    <a:pt x="77" y="104"/>
                    <a:pt x="74" y="103"/>
                  </a:cubicBezTo>
                  <a:cubicBezTo>
                    <a:pt x="71" y="103"/>
                    <a:pt x="74" y="96"/>
                    <a:pt x="71" y="93"/>
                  </a:cubicBezTo>
                  <a:cubicBezTo>
                    <a:pt x="68" y="90"/>
                    <a:pt x="66" y="83"/>
                    <a:pt x="64" y="77"/>
                  </a:cubicBezTo>
                  <a:cubicBezTo>
                    <a:pt x="63" y="72"/>
                    <a:pt x="55" y="66"/>
                    <a:pt x="52" y="60"/>
                  </a:cubicBezTo>
                  <a:cubicBezTo>
                    <a:pt x="48" y="54"/>
                    <a:pt x="45" y="49"/>
                    <a:pt x="43" y="48"/>
                  </a:cubicBezTo>
                  <a:cubicBezTo>
                    <a:pt x="40" y="46"/>
                    <a:pt x="46" y="44"/>
                    <a:pt x="44" y="42"/>
                  </a:cubicBezTo>
                  <a:cubicBezTo>
                    <a:pt x="42" y="40"/>
                    <a:pt x="39" y="40"/>
                    <a:pt x="35" y="38"/>
                  </a:cubicBezTo>
                  <a:cubicBezTo>
                    <a:pt x="31" y="36"/>
                    <a:pt x="29" y="33"/>
                    <a:pt x="29" y="29"/>
                  </a:cubicBezTo>
                  <a:cubicBezTo>
                    <a:pt x="29" y="25"/>
                    <a:pt x="26" y="16"/>
                    <a:pt x="25" y="13"/>
                  </a:cubicBezTo>
                  <a:cubicBezTo>
                    <a:pt x="24" y="9"/>
                    <a:pt x="28" y="10"/>
                    <a:pt x="29" y="11"/>
                  </a:cubicBezTo>
                  <a:cubicBezTo>
                    <a:pt x="30" y="13"/>
                    <a:pt x="31" y="14"/>
                    <a:pt x="33" y="13"/>
                  </a:cubicBezTo>
                  <a:cubicBezTo>
                    <a:pt x="35" y="12"/>
                    <a:pt x="38" y="13"/>
                    <a:pt x="39" y="16"/>
                  </a:cubicBezTo>
                  <a:cubicBezTo>
                    <a:pt x="40" y="19"/>
                    <a:pt x="45" y="16"/>
                    <a:pt x="47" y="17"/>
                  </a:cubicBezTo>
                  <a:cubicBezTo>
                    <a:pt x="49" y="19"/>
                    <a:pt x="42" y="20"/>
                    <a:pt x="49" y="32"/>
                  </a:cubicBezTo>
                  <a:cubicBezTo>
                    <a:pt x="55" y="43"/>
                    <a:pt x="51" y="37"/>
                    <a:pt x="51" y="44"/>
                  </a:cubicBezTo>
                  <a:cubicBezTo>
                    <a:pt x="51" y="52"/>
                    <a:pt x="55" y="49"/>
                    <a:pt x="56" y="47"/>
                  </a:cubicBezTo>
                  <a:cubicBezTo>
                    <a:pt x="57" y="46"/>
                    <a:pt x="61" y="50"/>
                    <a:pt x="64" y="54"/>
                  </a:cubicBezTo>
                  <a:cubicBezTo>
                    <a:pt x="67" y="58"/>
                    <a:pt x="73" y="58"/>
                    <a:pt x="73" y="60"/>
                  </a:cubicBezTo>
                  <a:cubicBezTo>
                    <a:pt x="73" y="63"/>
                    <a:pt x="75" y="67"/>
                    <a:pt x="79" y="68"/>
                  </a:cubicBezTo>
                  <a:cubicBezTo>
                    <a:pt x="83" y="69"/>
                    <a:pt x="84" y="73"/>
                    <a:pt x="87" y="74"/>
                  </a:cubicBezTo>
                  <a:cubicBezTo>
                    <a:pt x="89" y="74"/>
                    <a:pt x="90" y="77"/>
                    <a:pt x="88" y="81"/>
                  </a:cubicBezTo>
                  <a:cubicBezTo>
                    <a:pt x="87" y="84"/>
                    <a:pt x="88" y="87"/>
                    <a:pt x="95" y="89"/>
                  </a:cubicBezTo>
                  <a:cubicBezTo>
                    <a:pt x="102" y="92"/>
                    <a:pt x="99" y="93"/>
                    <a:pt x="105" y="98"/>
                  </a:cubicBezTo>
                  <a:cubicBezTo>
                    <a:pt x="110" y="103"/>
                    <a:pt x="126" y="120"/>
                    <a:pt x="129" y="125"/>
                  </a:cubicBezTo>
                  <a:cubicBezTo>
                    <a:pt x="132" y="130"/>
                    <a:pt x="133" y="134"/>
                    <a:pt x="134" y="137"/>
                  </a:cubicBezTo>
                  <a:cubicBezTo>
                    <a:pt x="136" y="141"/>
                    <a:pt x="132" y="142"/>
                    <a:pt x="134" y="145"/>
                  </a:cubicBezTo>
                  <a:cubicBezTo>
                    <a:pt x="136" y="148"/>
                    <a:pt x="130" y="147"/>
                    <a:pt x="130" y="149"/>
                  </a:cubicBezTo>
                  <a:cubicBezTo>
                    <a:pt x="131" y="152"/>
                    <a:pt x="134" y="163"/>
                    <a:pt x="139" y="163"/>
                  </a:cubicBezTo>
                  <a:cubicBezTo>
                    <a:pt x="145" y="164"/>
                    <a:pt x="151" y="171"/>
                    <a:pt x="156" y="174"/>
                  </a:cubicBezTo>
                  <a:cubicBezTo>
                    <a:pt x="160" y="178"/>
                    <a:pt x="167" y="177"/>
                    <a:pt x="174" y="180"/>
                  </a:cubicBezTo>
                  <a:cubicBezTo>
                    <a:pt x="180" y="182"/>
                    <a:pt x="186" y="188"/>
                    <a:pt x="196" y="191"/>
                  </a:cubicBezTo>
                  <a:cubicBezTo>
                    <a:pt x="206" y="194"/>
                    <a:pt x="215" y="198"/>
                    <a:pt x="221" y="202"/>
                  </a:cubicBezTo>
                  <a:cubicBezTo>
                    <a:pt x="228" y="206"/>
                    <a:pt x="235" y="204"/>
                    <a:pt x="244" y="201"/>
                  </a:cubicBezTo>
                  <a:cubicBezTo>
                    <a:pt x="253" y="197"/>
                    <a:pt x="260" y="202"/>
                    <a:pt x="265" y="204"/>
                  </a:cubicBezTo>
                  <a:cubicBezTo>
                    <a:pt x="267" y="205"/>
                    <a:pt x="272" y="209"/>
                    <a:pt x="277" y="213"/>
                  </a:cubicBezTo>
                  <a:cubicBezTo>
                    <a:pt x="281" y="207"/>
                    <a:pt x="285" y="201"/>
                    <a:pt x="286" y="2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32" name="Freeform 101">
              <a:extLst>
                <a:ext uri="{FF2B5EF4-FFF2-40B4-BE49-F238E27FC236}">
                  <a16:creationId xmlns:a16="http://schemas.microsoft.com/office/drawing/2014/main" id="{95B54FF7-5964-468C-9BE8-4FA44FDF7ABC}"/>
                </a:ext>
              </a:extLst>
            </p:cNvPr>
            <p:cNvSpPr>
              <a:spLocks/>
            </p:cNvSpPr>
            <p:nvPr/>
          </p:nvSpPr>
          <p:spPr bwMode="auto">
            <a:xfrm>
              <a:off x="2349500" y="2865438"/>
              <a:ext cx="92075" cy="90488"/>
            </a:xfrm>
            <a:custGeom>
              <a:avLst/>
              <a:gdLst/>
              <a:ahLst/>
              <a:cxnLst>
                <a:cxn ang="0">
                  <a:pos x="42" y="31"/>
                </a:cxn>
                <a:cxn ang="0">
                  <a:pos x="48" y="25"/>
                </a:cxn>
                <a:cxn ang="0">
                  <a:pos x="43" y="22"/>
                </a:cxn>
                <a:cxn ang="0">
                  <a:pos x="38" y="23"/>
                </a:cxn>
                <a:cxn ang="0">
                  <a:pos x="38" y="0"/>
                </a:cxn>
                <a:cxn ang="0">
                  <a:pos x="19" y="0"/>
                </a:cxn>
                <a:cxn ang="0">
                  <a:pos x="16" y="8"/>
                </a:cxn>
                <a:cxn ang="0">
                  <a:pos x="24" y="19"/>
                </a:cxn>
                <a:cxn ang="0">
                  <a:pos x="9" y="21"/>
                </a:cxn>
                <a:cxn ang="0">
                  <a:pos x="0" y="33"/>
                </a:cxn>
                <a:cxn ang="0">
                  <a:pos x="12" y="44"/>
                </a:cxn>
                <a:cxn ang="0">
                  <a:pos x="28" y="47"/>
                </a:cxn>
                <a:cxn ang="0">
                  <a:pos x="28" y="47"/>
                </a:cxn>
                <a:cxn ang="0">
                  <a:pos x="36" y="40"/>
                </a:cxn>
                <a:cxn ang="0">
                  <a:pos x="42" y="31"/>
                </a:cxn>
              </a:cxnLst>
              <a:rect l="0" t="0" r="r" b="b"/>
              <a:pathLst>
                <a:path w="48" h="47">
                  <a:moveTo>
                    <a:pt x="42" y="31"/>
                  </a:moveTo>
                  <a:cubicBezTo>
                    <a:pt x="44" y="29"/>
                    <a:pt x="46" y="27"/>
                    <a:pt x="48" y="25"/>
                  </a:cubicBezTo>
                  <a:cubicBezTo>
                    <a:pt x="44" y="27"/>
                    <a:pt x="43" y="25"/>
                    <a:pt x="43" y="22"/>
                  </a:cubicBezTo>
                  <a:cubicBezTo>
                    <a:pt x="38" y="23"/>
                    <a:pt x="38" y="23"/>
                    <a:pt x="38" y="23"/>
                  </a:cubicBezTo>
                  <a:cubicBezTo>
                    <a:pt x="38" y="0"/>
                    <a:pt x="38" y="0"/>
                    <a:pt x="38" y="0"/>
                  </a:cubicBezTo>
                  <a:cubicBezTo>
                    <a:pt x="34" y="0"/>
                    <a:pt x="21" y="0"/>
                    <a:pt x="19" y="0"/>
                  </a:cubicBezTo>
                  <a:cubicBezTo>
                    <a:pt x="17" y="0"/>
                    <a:pt x="17" y="8"/>
                    <a:pt x="16" y="8"/>
                  </a:cubicBezTo>
                  <a:cubicBezTo>
                    <a:pt x="15" y="9"/>
                    <a:pt x="25" y="16"/>
                    <a:pt x="24" y="19"/>
                  </a:cubicBezTo>
                  <a:cubicBezTo>
                    <a:pt x="23" y="22"/>
                    <a:pt x="10" y="21"/>
                    <a:pt x="9" y="21"/>
                  </a:cubicBezTo>
                  <a:cubicBezTo>
                    <a:pt x="8" y="21"/>
                    <a:pt x="4" y="27"/>
                    <a:pt x="0" y="33"/>
                  </a:cubicBezTo>
                  <a:cubicBezTo>
                    <a:pt x="5" y="38"/>
                    <a:pt x="10" y="42"/>
                    <a:pt x="12" y="44"/>
                  </a:cubicBezTo>
                  <a:cubicBezTo>
                    <a:pt x="17" y="47"/>
                    <a:pt x="25" y="44"/>
                    <a:pt x="28" y="47"/>
                  </a:cubicBezTo>
                  <a:cubicBezTo>
                    <a:pt x="28" y="47"/>
                    <a:pt x="28" y="47"/>
                    <a:pt x="28" y="47"/>
                  </a:cubicBezTo>
                  <a:cubicBezTo>
                    <a:pt x="32" y="44"/>
                    <a:pt x="35" y="40"/>
                    <a:pt x="36" y="40"/>
                  </a:cubicBezTo>
                  <a:cubicBezTo>
                    <a:pt x="39" y="39"/>
                    <a:pt x="37" y="35"/>
                    <a:pt x="42" y="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33" name="Freeform 102">
              <a:extLst>
                <a:ext uri="{FF2B5EF4-FFF2-40B4-BE49-F238E27FC236}">
                  <a16:creationId xmlns:a16="http://schemas.microsoft.com/office/drawing/2014/main" id="{37164158-794F-4D0B-B8F0-3AB4FEAB15FB}"/>
                </a:ext>
              </a:extLst>
            </p:cNvPr>
            <p:cNvSpPr>
              <a:spLocks/>
            </p:cNvSpPr>
            <p:nvPr/>
          </p:nvSpPr>
          <p:spPr bwMode="auto">
            <a:xfrm>
              <a:off x="2422525" y="2852738"/>
              <a:ext cx="26988" cy="57150"/>
            </a:xfrm>
            <a:custGeom>
              <a:avLst/>
              <a:gdLst/>
              <a:ahLst/>
              <a:cxnLst>
                <a:cxn ang="0">
                  <a:pos x="2" y="7"/>
                </a:cxn>
                <a:cxn ang="0">
                  <a:pos x="0" y="7"/>
                </a:cxn>
                <a:cxn ang="0">
                  <a:pos x="0" y="30"/>
                </a:cxn>
                <a:cxn ang="0">
                  <a:pos x="5" y="29"/>
                </a:cxn>
                <a:cxn ang="0">
                  <a:pos x="9" y="24"/>
                </a:cxn>
                <a:cxn ang="0">
                  <a:pos x="12" y="5"/>
                </a:cxn>
                <a:cxn ang="0">
                  <a:pos x="14" y="3"/>
                </a:cxn>
                <a:cxn ang="0">
                  <a:pos x="9" y="0"/>
                </a:cxn>
                <a:cxn ang="0">
                  <a:pos x="2" y="7"/>
                </a:cxn>
              </a:cxnLst>
              <a:rect l="0" t="0" r="r" b="b"/>
              <a:pathLst>
                <a:path w="14" h="30">
                  <a:moveTo>
                    <a:pt x="2" y="7"/>
                  </a:moveTo>
                  <a:cubicBezTo>
                    <a:pt x="2" y="7"/>
                    <a:pt x="1" y="7"/>
                    <a:pt x="0" y="7"/>
                  </a:cubicBezTo>
                  <a:cubicBezTo>
                    <a:pt x="0" y="30"/>
                    <a:pt x="0" y="30"/>
                    <a:pt x="0" y="30"/>
                  </a:cubicBezTo>
                  <a:cubicBezTo>
                    <a:pt x="5" y="29"/>
                    <a:pt x="5" y="29"/>
                    <a:pt x="5" y="29"/>
                  </a:cubicBezTo>
                  <a:cubicBezTo>
                    <a:pt x="6" y="27"/>
                    <a:pt x="7" y="25"/>
                    <a:pt x="9" y="24"/>
                  </a:cubicBezTo>
                  <a:cubicBezTo>
                    <a:pt x="13" y="20"/>
                    <a:pt x="7" y="6"/>
                    <a:pt x="12" y="5"/>
                  </a:cubicBezTo>
                  <a:cubicBezTo>
                    <a:pt x="13" y="5"/>
                    <a:pt x="14" y="4"/>
                    <a:pt x="14" y="3"/>
                  </a:cubicBezTo>
                  <a:cubicBezTo>
                    <a:pt x="12" y="2"/>
                    <a:pt x="10" y="0"/>
                    <a:pt x="9" y="0"/>
                  </a:cubicBezTo>
                  <a:cubicBezTo>
                    <a:pt x="6" y="0"/>
                    <a:pt x="3" y="7"/>
                    <a:pt x="2"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34" name="Freeform 103">
              <a:extLst>
                <a:ext uri="{FF2B5EF4-FFF2-40B4-BE49-F238E27FC236}">
                  <a16:creationId xmlns:a16="http://schemas.microsoft.com/office/drawing/2014/main" id="{2B9F8013-1987-434E-A2C7-19E791CA0829}"/>
                </a:ext>
              </a:extLst>
            </p:cNvPr>
            <p:cNvSpPr>
              <a:spLocks/>
            </p:cNvSpPr>
            <p:nvPr/>
          </p:nvSpPr>
          <p:spPr bwMode="auto">
            <a:xfrm>
              <a:off x="2738438" y="2809875"/>
              <a:ext cx="65088" cy="55563"/>
            </a:xfrm>
            <a:custGeom>
              <a:avLst/>
              <a:gdLst/>
              <a:ahLst/>
              <a:cxnLst>
                <a:cxn ang="0">
                  <a:pos x="16" y="3"/>
                </a:cxn>
                <a:cxn ang="0">
                  <a:pos x="23" y="19"/>
                </a:cxn>
                <a:cxn ang="0">
                  <a:pos x="1" y="23"/>
                </a:cxn>
                <a:cxn ang="0">
                  <a:pos x="16" y="26"/>
                </a:cxn>
                <a:cxn ang="0">
                  <a:pos x="31" y="28"/>
                </a:cxn>
                <a:cxn ang="0">
                  <a:pos x="34" y="6"/>
                </a:cxn>
                <a:cxn ang="0">
                  <a:pos x="16" y="3"/>
                </a:cxn>
              </a:cxnLst>
              <a:rect l="0" t="0" r="r" b="b"/>
              <a:pathLst>
                <a:path w="34" h="29">
                  <a:moveTo>
                    <a:pt x="16" y="3"/>
                  </a:moveTo>
                  <a:cubicBezTo>
                    <a:pt x="11" y="7"/>
                    <a:pt x="23" y="14"/>
                    <a:pt x="23" y="19"/>
                  </a:cubicBezTo>
                  <a:cubicBezTo>
                    <a:pt x="23" y="23"/>
                    <a:pt x="3" y="18"/>
                    <a:pt x="1" y="23"/>
                  </a:cubicBezTo>
                  <a:cubicBezTo>
                    <a:pt x="0" y="25"/>
                    <a:pt x="8" y="29"/>
                    <a:pt x="16" y="26"/>
                  </a:cubicBezTo>
                  <a:cubicBezTo>
                    <a:pt x="23" y="24"/>
                    <a:pt x="28" y="26"/>
                    <a:pt x="31" y="28"/>
                  </a:cubicBezTo>
                  <a:cubicBezTo>
                    <a:pt x="32" y="21"/>
                    <a:pt x="33" y="12"/>
                    <a:pt x="34" y="6"/>
                  </a:cubicBezTo>
                  <a:cubicBezTo>
                    <a:pt x="27" y="5"/>
                    <a:pt x="19" y="0"/>
                    <a:pt x="16"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35" name="Freeform 104">
              <a:extLst>
                <a:ext uri="{FF2B5EF4-FFF2-40B4-BE49-F238E27FC236}">
                  <a16:creationId xmlns:a16="http://schemas.microsoft.com/office/drawing/2014/main" id="{4D29BB13-A176-4B0C-B64A-0E6EC1E8432B}"/>
                </a:ext>
              </a:extLst>
            </p:cNvPr>
            <p:cNvSpPr>
              <a:spLocks/>
            </p:cNvSpPr>
            <p:nvPr/>
          </p:nvSpPr>
          <p:spPr bwMode="auto">
            <a:xfrm>
              <a:off x="2797175" y="2819400"/>
              <a:ext cx="74613" cy="50800"/>
            </a:xfrm>
            <a:custGeom>
              <a:avLst/>
              <a:gdLst/>
              <a:ahLst/>
              <a:cxnLst>
                <a:cxn ang="0">
                  <a:pos x="15" y="19"/>
                </a:cxn>
                <a:cxn ang="0">
                  <a:pos x="39" y="14"/>
                </a:cxn>
                <a:cxn ang="0">
                  <a:pos x="9" y="2"/>
                </a:cxn>
                <a:cxn ang="0">
                  <a:pos x="3" y="1"/>
                </a:cxn>
                <a:cxn ang="0">
                  <a:pos x="0" y="23"/>
                </a:cxn>
                <a:cxn ang="0">
                  <a:pos x="1" y="24"/>
                </a:cxn>
                <a:cxn ang="0">
                  <a:pos x="15" y="19"/>
                </a:cxn>
              </a:cxnLst>
              <a:rect l="0" t="0" r="r" b="b"/>
              <a:pathLst>
                <a:path w="39" h="26">
                  <a:moveTo>
                    <a:pt x="15" y="19"/>
                  </a:moveTo>
                  <a:cubicBezTo>
                    <a:pt x="24" y="16"/>
                    <a:pt x="39" y="21"/>
                    <a:pt x="39" y="14"/>
                  </a:cubicBezTo>
                  <a:cubicBezTo>
                    <a:pt x="39" y="7"/>
                    <a:pt x="15" y="0"/>
                    <a:pt x="9" y="2"/>
                  </a:cubicBezTo>
                  <a:cubicBezTo>
                    <a:pt x="7" y="2"/>
                    <a:pt x="5" y="2"/>
                    <a:pt x="3" y="1"/>
                  </a:cubicBezTo>
                  <a:cubicBezTo>
                    <a:pt x="2" y="7"/>
                    <a:pt x="1" y="16"/>
                    <a:pt x="0" y="23"/>
                  </a:cubicBezTo>
                  <a:cubicBezTo>
                    <a:pt x="1" y="23"/>
                    <a:pt x="1" y="23"/>
                    <a:pt x="1" y="24"/>
                  </a:cubicBezTo>
                  <a:cubicBezTo>
                    <a:pt x="5" y="26"/>
                    <a:pt x="6" y="22"/>
                    <a:pt x="15" y="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36" name="Freeform 105">
              <a:extLst>
                <a:ext uri="{FF2B5EF4-FFF2-40B4-BE49-F238E27FC236}">
                  <a16:creationId xmlns:a16="http://schemas.microsoft.com/office/drawing/2014/main" id="{8DFDDB1F-41FD-4DB3-B91F-0DD9BC1D8B88}"/>
                </a:ext>
              </a:extLst>
            </p:cNvPr>
            <p:cNvSpPr>
              <a:spLocks/>
            </p:cNvSpPr>
            <p:nvPr/>
          </p:nvSpPr>
          <p:spPr bwMode="auto">
            <a:xfrm>
              <a:off x="2460625" y="2928938"/>
              <a:ext cx="92075" cy="93663"/>
            </a:xfrm>
            <a:custGeom>
              <a:avLst/>
              <a:gdLst/>
              <a:ahLst/>
              <a:cxnLst>
                <a:cxn ang="0">
                  <a:pos x="26" y="46"/>
                </a:cxn>
                <a:cxn ang="0">
                  <a:pos x="37" y="48"/>
                </a:cxn>
                <a:cxn ang="0">
                  <a:pos x="42" y="49"/>
                </a:cxn>
                <a:cxn ang="0">
                  <a:pos x="41" y="47"/>
                </a:cxn>
                <a:cxn ang="0">
                  <a:pos x="44" y="32"/>
                </a:cxn>
                <a:cxn ang="0">
                  <a:pos x="45" y="13"/>
                </a:cxn>
                <a:cxn ang="0">
                  <a:pos x="48" y="1"/>
                </a:cxn>
                <a:cxn ang="0">
                  <a:pos x="48" y="0"/>
                </a:cxn>
                <a:cxn ang="0">
                  <a:pos x="34" y="5"/>
                </a:cxn>
                <a:cxn ang="0">
                  <a:pos x="24" y="8"/>
                </a:cxn>
                <a:cxn ang="0">
                  <a:pos x="11" y="13"/>
                </a:cxn>
                <a:cxn ang="0">
                  <a:pos x="8" y="20"/>
                </a:cxn>
                <a:cxn ang="0">
                  <a:pos x="4" y="23"/>
                </a:cxn>
                <a:cxn ang="0">
                  <a:pos x="0" y="24"/>
                </a:cxn>
                <a:cxn ang="0">
                  <a:pos x="2" y="28"/>
                </a:cxn>
                <a:cxn ang="0">
                  <a:pos x="16" y="42"/>
                </a:cxn>
                <a:cxn ang="0">
                  <a:pos x="19" y="46"/>
                </a:cxn>
                <a:cxn ang="0">
                  <a:pos x="26" y="46"/>
                </a:cxn>
              </a:cxnLst>
              <a:rect l="0" t="0" r="r" b="b"/>
              <a:pathLst>
                <a:path w="48" h="49">
                  <a:moveTo>
                    <a:pt x="26" y="46"/>
                  </a:moveTo>
                  <a:cubicBezTo>
                    <a:pt x="28" y="48"/>
                    <a:pt x="34" y="46"/>
                    <a:pt x="37" y="48"/>
                  </a:cubicBezTo>
                  <a:cubicBezTo>
                    <a:pt x="38" y="49"/>
                    <a:pt x="40" y="49"/>
                    <a:pt x="42" y="49"/>
                  </a:cubicBezTo>
                  <a:cubicBezTo>
                    <a:pt x="42" y="48"/>
                    <a:pt x="41" y="47"/>
                    <a:pt x="41" y="47"/>
                  </a:cubicBezTo>
                  <a:cubicBezTo>
                    <a:pt x="39" y="43"/>
                    <a:pt x="42" y="37"/>
                    <a:pt x="44" y="32"/>
                  </a:cubicBezTo>
                  <a:cubicBezTo>
                    <a:pt x="45" y="27"/>
                    <a:pt x="42" y="16"/>
                    <a:pt x="45" y="13"/>
                  </a:cubicBezTo>
                  <a:cubicBezTo>
                    <a:pt x="48" y="10"/>
                    <a:pt x="46" y="8"/>
                    <a:pt x="48" y="1"/>
                  </a:cubicBezTo>
                  <a:cubicBezTo>
                    <a:pt x="48" y="1"/>
                    <a:pt x="48" y="0"/>
                    <a:pt x="48" y="0"/>
                  </a:cubicBezTo>
                  <a:cubicBezTo>
                    <a:pt x="42" y="0"/>
                    <a:pt x="36" y="5"/>
                    <a:pt x="34" y="5"/>
                  </a:cubicBezTo>
                  <a:cubicBezTo>
                    <a:pt x="32" y="5"/>
                    <a:pt x="25" y="3"/>
                    <a:pt x="24" y="8"/>
                  </a:cubicBezTo>
                  <a:cubicBezTo>
                    <a:pt x="23" y="12"/>
                    <a:pt x="18" y="12"/>
                    <a:pt x="11" y="13"/>
                  </a:cubicBezTo>
                  <a:cubicBezTo>
                    <a:pt x="5" y="13"/>
                    <a:pt x="8" y="19"/>
                    <a:pt x="8" y="20"/>
                  </a:cubicBezTo>
                  <a:cubicBezTo>
                    <a:pt x="7" y="21"/>
                    <a:pt x="4" y="23"/>
                    <a:pt x="4" y="23"/>
                  </a:cubicBezTo>
                  <a:cubicBezTo>
                    <a:pt x="0" y="24"/>
                    <a:pt x="0" y="24"/>
                    <a:pt x="0" y="24"/>
                  </a:cubicBezTo>
                  <a:cubicBezTo>
                    <a:pt x="0" y="26"/>
                    <a:pt x="0" y="27"/>
                    <a:pt x="2" y="28"/>
                  </a:cubicBezTo>
                  <a:cubicBezTo>
                    <a:pt x="6" y="31"/>
                    <a:pt x="11" y="39"/>
                    <a:pt x="16" y="42"/>
                  </a:cubicBezTo>
                  <a:cubicBezTo>
                    <a:pt x="18" y="43"/>
                    <a:pt x="19" y="44"/>
                    <a:pt x="19" y="46"/>
                  </a:cubicBezTo>
                  <a:cubicBezTo>
                    <a:pt x="22" y="46"/>
                    <a:pt x="24" y="46"/>
                    <a:pt x="26" y="4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37" name="Freeform 106">
              <a:extLst>
                <a:ext uri="{FF2B5EF4-FFF2-40B4-BE49-F238E27FC236}">
                  <a16:creationId xmlns:a16="http://schemas.microsoft.com/office/drawing/2014/main" id="{550BC490-EAA3-4ED0-9DE7-9884E735C8FB}"/>
                </a:ext>
              </a:extLst>
            </p:cNvPr>
            <p:cNvSpPr>
              <a:spLocks/>
            </p:cNvSpPr>
            <p:nvPr/>
          </p:nvSpPr>
          <p:spPr bwMode="auto">
            <a:xfrm>
              <a:off x="2751138" y="3143250"/>
              <a:ext cx="860425" cy="877888"/>
            </a:xfrm>
            <a:custGeom>
              <a:avLst/>
              <a:gdLst/>
              <a:ahLst/>
              <a:cxnLst>
                <a:cxn ang="0">
                  <a:pos x="253" y="427"/>
                </a:cxn>
                <a:cxn ang="0">
                  <a:pos x="260" y="429"/>
                </a:cxn>
                <a:cxn ang="0">
                  <a:pos x="289" y="379"/>
                </a:cxn>
                <a:cxn ang="0">
                  <a:pos x="307" y="343"/>
                </a:cxn>
                <a:cxn ang="0">
                  <a:pos x="337" y="326"/>
                </a:cxn>
                <a:cxn ang="0">
                  <a:pos x="372" y="316"/>
                </a:cxn>
                <a:cxn ang="0">
                  <a:pos x="386" y="290"/>
                </a:cxn>
                <a:cxn ang="0">
                  <a:pos x="397" y="264"/>
                </a:cxn>
                <a:cxn ang="0">
                  <a:pos x="401" y="211"/>
                </a:cxn>
                <a:cxn ang="0">
                  <a:pos x="409" y="206"/>
                </a:cxn>
                <a:cxn ang="0">
                  <a:pos x="445" y="158"/>
                </a:cxn>
                <a:cxn ang="0">
                  <a:pos x="406" y="104"/>
                </a:cxn>
                <a:cxn ang="0">
                  <a:pos x="336" y="96"/>
                </a:cxn>
                <a:cxn ang="0">
                  <a:pos x="295" y="74"/>
                </a:cxn>
                <a:cxn ang="0">
                  <a:pos x="291" y="67"/>
                </a:cxn>
                <a:cxn ang="0">
                  <a:pos x="264" y="60"/>
                </a:cxn>
                <a:cxn ang="0">
                  <a:pos x="258" y="13"/>
                </a:cxn>
                <a:cxn ang="0">
                  <a:pos x="222" y="32"/>
                </a:cxn>
                <a:cxn ang="0">
                  <a:pos x="191" y="39"/>
                </a:cxn>
                <a:cxn ang="0">
                  <a:pos x="165" y="40"/>
                </a:cxn>
                <a:cxn ang="0">
                  <a:pos x="157" y="1"/>
                </a:cxn>
                <a:cxn ang="0">
                  <a:pos x="129" y="17"/>
                </a:cxn>
                <a:cxn ang="0">
                  <a:pos x="107" y="15"/>
                </a:cxn>
                <a:cxn ang="0">
                  <a:pos x="120" y="32"/>
                </a:cxn>
                <a:cxn ang="0">
                  <a:pos x="105" y="46"/>
                </a:cxn>
                <a:cxn ang="0">
                  <a:pos x="84" y="49"/>
                </a:cxn>
                <a:cxn ang="0">
                  <a:pos x="48" y="42"/>
                </a:cxn>
                <a:cxn ang="0">
                  <a:pos x="45" y="59"/>
                </a:cxn>
                <a:cxn ang="0">
                  <a:pos x="46" y="108"/>
                </a:cxn>
                <a:cxn ang="0">
                  <a:pos x="12" y="120"/>
                </a:cxn>
                <a:cxn ang="0">
                  <a:pos x="2" y="144"/>
                </a:cxn>
                <a:cxn ang="0">
                  <a:pos x="15" y="168"/>
                </a:cxn>
                <a:cxn ang="0">
                  <a:pos x="38" y="172"/>
                </a:cxn>
                <a:cxn ang="0">
                  <a:pos x="65" y="184"/>
                </a:cxn>
                <a:cxn ang="0">
                  <a:pos x="99" y="174"/>
                </a:cxn>
                <a:cxn ang="0">
                  <a:pos x="124" y="206"/>
                </a:cxn>
                <a:cxn ang="0">
                  <a:pos x="150" y="217"/>
                </a:cxn>
                <a:cxn ang="0">
                  <a:pos x="158" y="242"/>
                </a:cxn>
                <a:cxn ang="0">
                  <a:pos x="186" y="265"/>
                </a:cxn>
                <a:cxn ang="0">
                  <a:pos x="182" y="293"/>
                </a:cxn>
                <a:cxn ang="0">
                  <a:pos x="199" y="317"/>
                </a:cxn>
                <a:cxn ang="0">
                  <a:pos x="222" y="337"/>
                </a:cxn>
                <a:cxn ang="0">
                  <a:pos x="230" y="375"/>
                </a:cxn>
                <a:cxn ang="0">
                  <a:pos x="187" y="415"/>
                </a:cxn>
                <a:cxn ang="0">
                  <a:pos x="205" y="426"/>
                </a:cxn>
                <a:cxn ang="0">
                  <a:pos x="232" y="443"/>
                </a:cxn>
              </a:cxnLst>
              <a:rect l="0" t="0" r="r" b="b"/>
              <a:pathLst>
                <a:path w="450" h="460">
                  <a:moveTo>
                    <a:pt x="238" y="455"/>
                  </a:moveTo>
                  <a:cubicBezTo>
                    <a:pt x="245" y="450"/>
                    <a:pt x="244" y="447"/>
                    <a:pt x="247" y="441"/>
                  </a:cubicBezTo>
                  <a:cubicBezTo>
                    <a:pt x="250" y="435"/>
                    <a:pt x="247" y="432"/>
                    <a:pt x="253" y="427"/>
                  </a:cubicBezTo>
                  <a:cubicBezTo>
                    <a:pt x="258" y="422"/>
                    <a:pt x="252" y="418"/>
                    <a:pt x="259" y="415"/>
                  </a:cubicBezTo>
                  <a:cubicBezTo>
                    <a:pt x="266" y="412"/>
                    <a:pt x="265" y="418"/>
                    <a:pt x="259" y="425"/>
                  </a:cubicBezTo>
                  <a:cubicBezTo>
                    <a:pt x="253" y="432"/>
                    <a:pt x="252" y="434"/>
                    <a:pt x="260" y="429"/>
                  </a:cubicBezTo>
                  <a:cubicBezTo>
                    <a:pt x="267" y="423"/>
                    <a:pt x="270" y="416"/>
                    <a:pt x="274" y="407"/>
                  </a:cubicBezTo>
                  <a:cubicBezTo>
                    <a:pt x="279" y="398"/>
                    <a:pt x="282" y="395"/>
                    <a:pt x="286" y="395"/>
                  </a:cubicBezTo>
                  <a:cubicBezTo>
                    <a:pt x="289" y="394"/>
                    <a:pt x="289" y="385"/>
                    <a:pt x="289" y="379"/>
                  </a:cubicBezTo>
                  <a:cubicBezTo>
                    <a:pt x="288" y="372"/>
                    <a:pt x="286" y="366"/>
                    <a:pt x="289" y="362"/>
                  </a:cubicBezTo>
                  <a:cubicBezTo>
                    <a:pt x="292" y="358"/>
                    <a:pt x="289" y="354"/>
                    <a:pt x="293" y="354"/>
                  </a:cubicBezTo>
                  <a:cubicBezTo>
                    <a:pt x="296" y="354"/>
                    <a:pt x="301" y="348"/>
                    <a:pt x="307" y="343"/>
                  </a:cubicBezTo>
                  <a:cubicBezTo>
                    <a:pt x="312" y="337"/>
                    <a:pt x="316" y="337"/>
                    <a:pt x="322" y="336"/>
                  </a:cubicBezTo>
                  <a:cubicBezTo>
                    <a:pt x="327" y="336"/>
                    <a:pt x="324" y="334"/>
                    <a:pt x="328" y="333"/>
                  </a:cubicBezTo>
                  <a:cubicBezTo>
                    <a:pt x="332" y="332"/>
                    <a:pt x="334" y="328"/>
                    <a:pt x="337" y="326"/>
                  </a:cubicBezTo>
                  <a:cubicBezTo>
                    <a:pt x="339" y="324"/>
                    <a:pt x="349" y="326"/>
                    <a:pt x="355" y="326"/>
                  </a:cubicBezTo>
                  <a:cubicBezTo>
                    <a:pt x="361" y="326"/>
                    <a:pt x="365" y="327"/>
                    <a:pt x="365" y="323"/>
                  </a:cubicBezTo>
                  <a:cubicBezTo>
                    <a:pt x="365" y="319"/>
                    <a:pt x="368" y="316"/>
                    <a:pt x="372" y="316"/>
                  </a:cubicBezTo>
                  <a:cubicBezTo>
                    <a:pt x="375" y="316"/>
                    <a:pt x="377" y="315"/>
                    <a:pt x="377" y="310"/>
                  </a:cubicBezTo>
                  <a:cubicBezTo>
                    <a:pt x="377" y="305"/>
                    <a:pt x="378" y="302"/>
                    <a:pt x="381" y="300"/>
                  </a:cubicBezTo>
                  <a:cubicBezTo>
                    <a:pt x="384" y="298"/>
                    <a:pt x="385" y="293"/>
                    <a:pt x="386" y="290"/>
                  </a:cubicBezTo>
                  <a:cubicBezTo>
                    <a:pt x="387" y="286"/>
                    <a:pt x="390" y="288"/>
                    <a:pt x="390" y="284"/>
                  </a:cubicBezTo>
                  <a:cubicBezTo>
                    <a:pt x="390" y="279"/>
                    <a:pt x="392" y="274"/>
                    <a:pt x="392" y="270"/>
                  </a:cubicBezTo>
                  <a:cubicBezTo>
                    <a:pt x="392" y="266"/>
                    <a:pt x="396" y="267"/>
                    <a:pt x="397" y="264"/>
                  </a:cubicBezTo>
                  <a:cubicBezTo>
                    <a:pt x="399" y="261"/>
                    <a:pt x="396" y="258"/>
                    <a:pt x="399" y="250"/>
                  </a:cubicBezTo>
                  <a:cubicBezTo>
                    <a:pt x="401" y="242"/>
                    <a:pt x="399" y="235"/>
                    <a:pt x="399" y="228"/>
                  </a:cubicBezTo>
                  <a:cubicBezTo>
                    <a:pt x="399" y="221"/>
                    <a:pt x="399" y="214"/>
                    <a:pt x="401" y="211"/>
                  </a:cubicBezTo>
                  <a:cubicBezTo>
                    <a:pt x="404" y="209"/>
                    <a:pt x="402" y="208"/>
                    <a:pt x="400" y="207"/>
                  </a:cubicBezTo>
                  <a:cubicBezTo>
                    <a:pt x="398" y="206"/>
                    <a:pt x="401" y="203"/>
                    <a:pt x="402" y="204"/>
                  </a:cubicBezTo>
                  <a:cubicBezTo>
                    <a:pt x="404" y="204"/>
                    <a:pt x="406" y="208"/>
                    <a:pt x="409" y="206"/>
                  </a:cubicBezTo>
                  <a:cubicBezTo>
                    <a:pt x="413" y="204"/>
                    <a:pt x="416" y="195"/>
                    <a:pt x="418" y="188"/>
                  </a:cubicBezTo>
                  <a:cubicBezTo>
                    <a:pt x="421" y="181"/>
                    <a:pt x="426" y="182"/>
                    <a:pt x="429" y="180"/>
                  </a:cubicBezTo>
                  <a:cubicBezTo>
                    <a:pt x="433" y="179"/>
                    <a:pt x="440" y="170"/>
                    <a:pt x="445" y="158"/>
                  </a:cubicBezTo>
                  <a:cubicBezTo>
                    <a:pt x="450" y="146"/>
                    <a:pt x="445" y="134"/>
                    <a:pt x="443" y="125"/>
                  </a:cubicBezTo>
                  <a:cubicBezTo>
                    <a:pt x="441" y="117"/>
                    <a:pt x="438" y="118"/>
                    <a:pt x="433" y="119"/>
                  </a:cubicBezTo>
                  <a:cubicBezTo>
                    <a:pt x="428" y="119"/>
                    <a:pt x="418" y="118"/>
                    <a:pt x="406" y="104"/>
                  </a:cubicBezTo>
                  <a:cubicBezTo>
                    <a:pt x="393" y="91"/>
                    <a:pt x="381" y="92"/>
                    <a:pt x="373" y="94"/>
                  </a:cubicBezTo>
                  <a:cubicBezTo>
                    <a:pt x="365" y="96"/>
                    <a:pt x="356" y="90"/>
                    <a:pt x="351" y="89"/>
                  </a:cubicBezTo>
                  <a:cubicBezTo>
                    <a:pt x="345" y="87"/>
                    <a:pt x="340" y="94"/>
                    <a:pt x="336" y="96"/>
                  </a:cubicBezTo>
                  <a:cubicBezTo>
                    <a:pt x="332" y="97"/>
                    <a:pt x="338" y="90"/>
                    <a:pt x="338" y="85"/>
                  </a:cubicBezTo>
                  <a:cubicBezTo>
                    <a:pt x="338" y="80"/>
                    <a:pt x="323" y="74"/>
                    <a:pt x="312" y="69"/>
                  </a:cubicBezTo>
                  <a:cubicBezTo>
                    <a:pt x="300" y="65"/>
                    <a:pt x="295" y="67"/>
                    <a:pt x="295" y="74"/>
                  </a:cubicBezTo>
                  <a:cubicBezTo>
                    <a:pt x="295" y="81"/>
                    <a:pt x="291" y="72"/>
                    <a:pt x="287" y="80"/>
                  </a:cubicBezTo>
                  <a:cubicBezTo>
                    <a:pt x="284" y="87"/>
                    <a:pt x="277" y="82"/>
                    <a:pt x="281" y="80"/>
                  </a:cubicBezTo>
                  <a:cubicBezTo>
                    <a:pt x="286" y="77"/>
                    <a:pt x="290" y="72"/>
                    <a:pt x="291" y="67"/>
                  </a:cubicBezTo>
                  <a:cubicBezTo>
                    <a:pt x="293" y="62"/>
                    <a:pt x="275" y="58"/>
                    <a:pt x="268" y="61"/>
                  </a:cubicBezTo>
                  <a:cubicBezTo>
                    <a:pt x="262" y="63"/>
                    <a:pt x="266" y="72"/>
                    <a:pt x="261" y="70"/>
                  </a:cubicBezTo>
                  <a:cubicBezTo>
                    <a:pt x="256" y="67"/>
                    <a:pt x="260" y="60"/>
                    <a:pt x="264" y="60"/>
                  </a:cubicBezTo>
                  <a:cubicBezTo>
                    <a:pt x="268" y="61"/>
                    <a:pt x="273" y="52"/>
                    <a:pt x="275" y="46"/>
                  </a:cubicBezTo>
                  <a:cubicBezTo>
                    <a:pt x="278" y="40"/>
                    <a:pt x="271" y="39"/>
                    <a:pt x="266" y="34"/>
                  </a:cubicBezTo>
                  <a:cubicBezTo>
                    <a:pt x="262" y="29"/>
                    <a:pt x="263" y="15"/>
                    <a:pt x="258" y="13"/>
                  </a:cubicBezTo>
                  <a:cubicBezTo>
                    <a:pt x="253" y="17"/>
                    <a:pt x="247" y="25"/>
                    <a:pt x="245" y="31"/>
                  </a:cubicBezTo>
                  <a:cubicBezTo>
                    <a:pt x="242" y="38"/>
                    <a:pt x="239" y="34"/>
                    <a:pt x="233" y="36"/>
                  </a:cubicBezTo>
                  <a:cubicBezTo>
                    <a:pt x="226" y="38"/>
                    <a:pt x="223" y="35"/>
                    <a:pt x="222" y="32"/>
                  </a:cubicBezTo>
                  <a:cubicBezTo>
                    <a:pt x="220" y="30"/>
                    <a:pt x="214" y="32"/>
                    <a:pt x="209" y="32"/>
                  </a:cubicBezTo>
                  <a:cubicBezTo>
                    <a:pt x="205" y="32"/>
                    <a:pt x="207" y="37"/>
                    <a:pt x="204" y="39"/>
                  </a:cubicBezTo>
                  <a:cubicBezTo>
                    <a:pt x="201" y="41"/>
                    <a:pt x="194" y="36"/>
                    <a:pt x="191" y="39"/>
                  </a:cubicBezTo>
                  <a:cubicBezTo>
                    <a:pt x="188" y="42"/>
                    <a:pt x="186" y="39"/>
                    <a:pt x="185" y="41"/>
                  </a:cubicBezTo>
                  <a:cubicBezTo>
                    <a:pt x="184" y="44"/>
                    <a:pt x="179" y="42"/>
                    <a:pt x="178" y="44"/>
                  </a:cubicBezTo>
                  <a:cubicBezTo>
                    <a:pt x="176" y="46"/>
                    <a:pt x="172" y="47"/>
                    <a:pt x="165" y="40"/>
                  </a:cubicBezTo>
                  <a:cubicBezTo>
                    <a:pt x="159" y="33"/>
                    <a:pt x="160" y="22"/>
                    <a:pt x="163" y="20"/>
                  </a:cubicBezTo>
                  <a:cubicBezTo>
                    <a:pt x="166" y="18"/>
                    <a:pt x="166" y="12"/>
                    <a:pt x="162" y="11"/>
                  </a:cubicBezTo>
                  <a:cubicBezTo>
                    <a:pt x="158" y="9"/>
                    <a:pt x="162" y="2"/>
                    <a:pt x="157" y="1"/>
                  </a:cubicBezTo>
                  <a:cubicBezTo>
                    <a:pt x="153" y="0"/>
                    <a:pt x="153" y="7"/>
                    <a:pt x="150" y="8"/>
                  </a:cubicBezTo>
                  <a:cubicBezTo>
                    <a:pt x="147" y="9"/>
                    <a:pt x="140" y="14"/>
                    <a:pt x="136" y="13"/>
                  </a:cubicBezTo>
                  <a:cubicBezTo>
                    <a:pt x="133" y="12"/>
                    <a:pt x="129" y="14"/>
                    <a:pt x="129" y="17"/>
                  </a:cubicBezTo>
                  <a:cubicBezTo>
                    <a:pt x="129" y="21"/>
                    <a:pt x="125" y="20"/>
                    <a:pt x="124" y="17"/>
                  </a:cubicBezTo>
                  <a:cubicBezTo>
                    <a:pt x="124" y="14"/>
                    <a:pt x="116" y="16"/>
                    <a:pt x="114" y="14"/>
                  </a:cubicBezTo>
                  <a:cubicBezTo>
                    <a:pt x="112" y="12"/>
                    <a:pt x="103" y="13"/>
                    <a:pt x="107" y="15"/>
                  </a:cubicBezTo>
                  <a:cubicBezTo>
                    <a:pt x="111" y="17"/>
                    <a:pt x="111" y="20"/>
                    <a:pt x="111" y="23"/>
                  </a:cubicBezTo>
                  <a:cubicBezTo>
                    <a:pt x="111" y="27"/>
                    <a:pt x="114" y="26"/>
                    <a:pt x="114" y="31"/>
                  </a:cubicBezTo>
                  <a:cubicBezTo>
                    <a:pt x="114" y="35"/>
                    <a:pt x="118" y="32"/>
                    <a:pt x="120" y="32"/>
                  </a:cubicBezTo>
                  <a:cubicBezTo>
                    <a:pt x="123" y="32"/>
                    <a:pt x="123" y="36"/>
                    <a:pt x="119" y="37"/>
                  </a:cubicBezTo>
                  <a:cubicBezTo>
                    <a:pt x="115" y="37"/>
                    <a:pt x="113" y="39"/>
                    <a:pt x="112" y="43"/>
                  </a:cubicBezTo>
                  <a:cubicBezTo>
                    <a:pt x="111" y="46"/>
                    <a:pt x="108" y="44"/>
                    <a:pt x="105" y="46"/>
                  </a:cubicBezTo>
                  <a:cubicBezTo>
                    <a:pt x="102" y="49"/>
                    <a:pt x="99" y="52"/>
                    <a:pt x="97" y="51"/>
                  </a:cubicBezTo>
                  <a:cubicBezTo>
                    <a:pt x="95" y="49"/>
                    <a:pt x="93" y="50"/>
                    <a:pt x="91" y="52"/>
                  </a:cubicBezTo>
                  <a:cubicBezTo>
                    <a:pt x="89" y="53"/>
                    <a:pt x="88" y="52"/>
                    <a:pt x="84" y="49"/>
                  </a:cubicBezTo>
                  <a:cubicBezTo>
                    <a:pt x="82" y="47"/>
                    <a:pt x="80" y="42"/>
                    <a:pt x="76" y="37"/>
                  </a:cubicBezTo>
                  <a:cubicBezTo>
                    <a:pt x="73" y="39"/>
                    <a:pt x="68" y="41"/>
                    <a:pt x="65" y="41"/>
                  </a:cubicBezTo>
                  <a:cubicBezTo>
                    <a:pt x="61" y="41"/>
                    <a:pt x="48" y="40"/>
                    <a:pt x="48" y="42"/>
                  </a:cubicBezTo>
                  <a:cubicBezTo>
                    <a:pt x="47" y="44"/>
                    <a:pt x="49" y="48"/>
                    <a:pt x="51" y="48"/>
                  </a:cubicBezTo>
                  <a:cubicBezTo>
                    <a:pt x="53" y="49"/>
                    <a:pt x="57" y="50"/>
                    <a:pt x="53" y="53"/>
                  </a:cubicBezTo>
                  <a:cubicBezTo>
                    <a:pt x="49" y="56"/>
                    <a:pt x="45" y="52"/>
                    <a:pt x="45" y="59"/>
                  </a:cubicBezTo>
                  <a:cubicBezTo>
                    <a:pt x="45" y="66"/>
                    <a:pt x="54" y="71"/>
                    <a:pt x="52" y="77"/>
                  </a:cubicBezTo>
                  <a:cubicBezTo>
                    <a:pt x="51" y="81"/>
                    <a:pt x="50" y="89"/>
                    <a:pt x="50" y="93"/>
                  </a:cubicBezTo>
                  <a:cubicBezTo>
                    <a:pt x="50" y="96"/>
                    <a:pt x="49" y="107"/>
                    <a:pt x="46" y="108"/>
                  </a:cubicBezTo>
                  <a:cubicBezTo>
                    <a:pt x="43" y="109"/>
                    <a:pt x="40" y="105"/>
                    <a:pt x="36" y="109"/>
                  </a:cubicBezTo>
                  <a:cubicBezTo>
                    <a:pt x="32" y="112"/>
                    <a:pt x="27" y="110"/>
                    <a:pt x="22" y="114"/>
                  </a:cubicBezTo>
                  <a:cubicBezTo>
                    <a:pt x="18" y="117"/>
                    <a:pt x="13" y="116"/>
                    <a:pt x="12" y="120"/>
                  </a:cubicBezTo>
                  <a:cubicBezTo>
                    <a:pt x="12" y="125"/>
                    <a:pt x="8" y="127"/>
                    <a:pt x="9" y="131"/>
                  </a:cubicBezTo>
                  <a:cubicBezTo>
                    <a:pt x="10" y="135"/>
                    <a:pt x="7" y="134"/>
                    <a:pt x="4" y="137"/>
                  </a:cubicBezTo>
                  <a:cubicBezTo>
                    <a:pt x="1" y="140"/>
                    <a:pt x="4" y="142"/>
                    <a:pt x="2" y="144"/>
                  </a:cubicBezTo>
                  <a:cubicBezTo>
                    <a:pt x="0" y="147"/>
                    <a:pt x="3" y="150"/>
                    <a:pt x="5" y="154"/>
                  </a:cubicBezTo>
                  <a:cubicBezTo>
                    <a:pt x="7" y="158"/>
                    <a:pt x="10" y="160"/>
                    <a:pt x="10" y="164"/>
                  </a:cubicBezTo>
                  <a:cubicBezTo>
                    <a:pt x="9" y="167"/>
                    <a:pt x="12" y="168"/>
                    <a:pt x="15" y="168"/>
                  </a:cubicBezTo>
                  <a:cubicBezTo>
                    <a:pt x="19" y="168"/>
                    <a:pt x="16" y="174"/>
                    <a:pt x="21" y="174"/>
                  </a:cubicBezTo>
                  <a:cubicBezTo>
                    <a:pt x="27" y="174"/>
                    <a:pt x="32" y="176"/>
                    <a:pt x="33" y="173"/>
                  </a:cubicBezTo>
                  <a:cubicBezTo>
                    <a:pt x="35" y="170"/>
                    <a:pt x="38" y="167"/>
                    <a:pt x="38" y="172"/>
                  </a:cubicBezTo>
                  <a:cubicBezTo>
                    <a:pt x="38" y="176"/>
                    <a:pt x="37" y="188"/>
                    <a:pt x="41" y="186"/>
                  </a:cubicBezTo>
                  <a:cubicBezTo>
                    <a:pt x="45" y="185"/>
                    <a:pt x="52" y="185"/>
                    <a:pt x="56" y="187"/>
                  </a:cubicBezTo>
                  <a:cubicBezTo>
                    <a:pt x="59" y="188"/>
                    <a:pt x="63" y="187"/>
                    <a:pt x="65" y="184"/>
                  </a:cubicBezTo>
                  <a:cubicBezTo>
                    <a:pt x="68" y="182"/>
                    <a:pt x="70" y="182"/>
                    <a:pt x="75" y="179"/>
                  </a:cubicBezTo>
                  <a:cubicBezTo>
                    <a:pt x="80" y="177"/>
                    <a:pt x="84" y="173"/>
                    <a:pt x="88" y="173"/>
                  </a:cubicBezTo>
                  <a:cubicBezTo>
                    <a:pt x="93" y="173"/>
                    <a:pt x="100" y="171"/>
                    <a:pt x="99" y="174"/>
                  </a:cubicBezTo>
                  <a:cubicBezTo>
                    <a:pt x="98" y="177"/>
                    <a:pt x="97" y="190"/>
                    <a:pt x="103" y="196"/>
                  </a:cubicBezTo>
                  <a:cubicBezTo>
                    <a:pt x="108" y="202"/>
                    <a:pt x="111" y="205"/>
                    <a:pt x="116" y="204"/>
                  </a:cubicBezTo>
                  <a:cubicBezTo>
                    <a:pt x="121" y="203"/>
                    <a:pt x="120" y="206"/>
                    <a:pt x="124" y="206"/>
                  </a:cubicBezTo>
                  <a:cubicBezTo>
                    <a:pt x="128" y="205"/>
                    <a:pt x="125" y="210"/>
                    <a:pt x="129" y="210"/>
                  </a:cubicBezTo>
                  <a:cubicBezTo>
                    <a:pt x="132" y="210"/>
                    <a:pt x="138" y="210"/>
                    <a:pt x="138" y="214"/>
                  </a:cubicBezTo>
                  <a:cubicBezTo>
                    <a:pt x="138" y="218"/>
                    <a:pt x="148" y="215"/>
                    <a:pt x="150" y="217"/>
                  </a:cubicBezTo>
                  <a:cubicBezTo>
                    <a:pt x="153" y="219"/>
                    <a:pt x="155" y="220"/>
                    <a:pt x="155" y="224"/>
                  </a:cubicBezTo>
                  <a:cubicBezTo>
                    <a:pt x="154" y="228"/>
                    <a:pt x="160" y="231"/>
                    <a:pt x="156" y="233"/>
                  </a:cubicBezTo>
                  <a:cubicBezTo>
                    <a:pt x="153" y="235"/>
                    <a:pt x="157" y="238"/>
                    <a:pt x="158" y="242"/>
                  </a:cubicBezTo>
                  <a:cubicBezTo>
                    <a:pt x="158" y="247"/>
                    <a:pt x="163" y="248"/>
                    <a:pt x="170" y="248"/>
                  </a:cubicBezTo>
                  <a:cubicBezTo>
                    <a:pt x="177" y="248"/>
                    <a:pt x="179" y="248"/>
                    <a:pt x="179" y="254"/>
                  </a:cubicBezTo>
                  <a:cubicBezTo>
                    <a:pt x="179" y="259"/>
                    <a:pt x="184" y="260"/>
                    <a:pt x="186" y="265"/>
                  </a:cubicBezTo>
                  <a:cubicBezTo>
                    <a:pt x="188" y="270"/>
                    <a:pt x="184" y="275"/>
                    <a:pt x="185" y="279"/>
                  </a:cubicBezTo>
                  <a:cubicBezTo>
                    <a:pt x="185" y="282"/>
                    <a:pt x="183" y="286"/>
                    <a:pt x="181" y="287"/>
                  </a:cubicBezTo>
                  <a:cubicBezTo>
                    <a:pt x="184" y="290"/>
                    <a:pt x="184" y="292"/>
                    <a:pt x="182" y="293"/>
                  </a:cubicBezTo>
                  <a:cubicBezTo>
                    <a:pt x="179" y="295"/>
                    <a:pt x="185" y="299"/>
                    <a:pt x="184" y="307"/>
                  </a:cubicBezTo>
                  <a:cubicBezTo>
                    <a:pt x="182" y="314"/>
                    <a:pt x="182" y="316"/>
                    <a:pt x="190" y="316"/>
                  </a:cubicBezTo>
                  <a:cubicBezTo>
                    <a:pt x="197" y="316"/>
                    <a:pt x="197" y="319"/>
                    <a:pt x="199" y="317"/>
                  </a:cubicBezTo>
                  <a:cubicBezTo>
                    <a:pt x="202" y="315"/>
                    <a:pt x="206" y="323"/>
                    <a:pt x="207" y="326"/>
                  </a:cubicBezTo>
                  <a:cubicBezTo>
                    <a:pt x="208" y="330"/>
                    <a:pt x="211" y="339"/>
                    <a:pt x="213" y="339"/>
                  </a:cubicBezTo>
                  <a:cubicBezTo>
                    <a:pt x="214" y="339"/>
                    <a:pt x="218" y="335"/>
                    <a:pt x="222" y="337"/>
                  </a:cubicBezTo>
                  <a:cubicBezTo>
                    <a:pt x="226" y="339"/>
                    <a:pt x="221" y="351"/>
                    <a:pt x="221" y="357"/>
                  </a:cubicBezTo>
                  <a:cubicBezTo>
                    <a:pt x="224" y="357"/>
                    <a:pt x="227" y="357"/>
                    <a:pt x="228" y="358"/>
                  </a:cubicBezTo>
                  <a:cubicBezTo>
                    <a:pt x="230" y="359"/>
                    <a:pt x="231" y="372"/>
                    <a:pt x="230" y="375"/>
                  </a:cubicBezTo>
                  <a:cubicBezTo>
                    <a:pt x="229" y="377"/>
                    <a:pt x="221" y="380"/>
                    <a:pt x="217" y="382"/>
                  </a:cubicBezTo>
                  <a:cubicBezTo>
                    <a:pt x="212" y="385"/>
                    <a:pt x="202" y="395"/>
                    <a:pt x="197" y="403"/>
                  </a:cubicBezTo>
                  <a:cubicBezTo>
                    <a:pt x="194" y="408"/>
                    <a:pt x="190" y="411"/>
                    <a:pt x="187" y="415"/>
                  </a:cubicBezTo>
                  <a:cubicBezTo>
                    <a:pt x="189" y="415"/>
                    <a:pt x="190" y="415"/>
                    <a:pt x="191" y="415"/>
                  </a:cubicBezTo>
                  <a:cubicBezTo>
                    <a:pt x="193" y="413"/>
                    <a:pt x="196" y="413"/>
                    <a:pt x="200" y="418"/>
                  </a:cubicBezTo>
                  <a:cubicBezTo>
                    <a:pt x="204" y="423"/>
                    <a:pt x="204" y="426"/>
                    <a:pt x="205" y="426"/>
                  </a:cubicBezTo>
                  <a:cubicBezTo>
                    <a:pt x="207" y="426"/>
                    <a:pt x="209" y="420"/>
                    <a:pt x="212" y="424"/>
                  </a:cubicBezTo>
                  <a:cubicBezTo>
                    <a:pt x="215" y="428"/>
                    <a:pt x="223" y="432"/>
                    <a:pt x="224" y="434"/>
                  </a:cubicBezTo>
                  <a:cubicBezTo>
                    <a:pt x="226" y="436"/>
                    <a:pt x="232" y="437"/>
                    <a:pt x="232" y="443"/>
                  </a:cubicBezTo>
                  <a:cubicBezTo>
                    <a:pt x="232" y="446"/>
                    <a:pt x="230" y="454"/>
                    <a:pt x="233" y="460"/>
                  </a:cubicBezTo>
                  <a:cubicBezTo>
                    <a:pt x="235" y="458"/>
                    <a:pt x="236" y="456"/>
                    <a:pt x="238" y="4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38" name="Freeform 107">
              <a:extLst>
                <a:ext uri="{FF2B5EF4-FFF2-40B4-BE49-F238E27FC236}">
                  <a16:creationId xmlns:a16="http://schemas.microsoft.com/office/drawing/2014/main" id="{2FE177C7-4DCA-4597-9231-9ED110872AEB}"/>
                </a:ext>
              </a:extLst>
            </p:cNvPr>
            <p:cNvSpPr>
              <a:spLocks/>
            </p:cNvSpPr>
            <p:nvPr/>
          </p:nvSpPr>
          <p:spPr bwMode="auto">
            <a:xfrm>
              <a:off x="3090863" y="3932238"/>
              <a:ext cx="106363" cy="117475"/>
            </a:xfrm>
            <a:custGeom>
              <a:avLst/>
              <a:gdLst/>
              <a:ahLst/>
              <a:cxnLst>
                <a:cxn ang="0">
                  <a:pos x="55" y="30"/>
                </a:cxn>
                <a:cxn ang="0">
                  <a:pos x="47" y="21"/>
                </a:cxn>
                <a:cxn ang="0">
                  <a:pos x="35" y="11"/>
                </a:cxn>
                <a:cxn ang="0">
                  <a:pos x="28" y="13"/>
                </a:cxn>
                <a:cxn ang="0">
                  <a:pos x="23" y="5"/>
                </a:cxn>
                <a:cxn ang="0">
                  <a:pos x="14" y="2"/>
                </a:cxn>
                <a:cxn ang="0">
                  <a:pos x="10" y="2"/>
                </a:cxn>
                <a:cxn ang="0">
                  <a:pos x="7" y="8"/>
                </a:cxn>
                <a:cxn ang="0">
                  <a:pos x="3" y="27"/>
                </a:cxn>
                <a:cxn ang="0">
                  <a:pos x="0" y="42"/>
                </a:cxn>
                <a:cxn ang="0">
                  <a:pos x="3" y="49"/>
                </a:cxn>
                <a:cxn ang="0">
                  <a:pos x="2" y="54"/>
                </a:cxn>
                <a:cxn ang="0">
                  <a:pos x="7" y="56"/>
                </a:cxn>
                <a:cxn ang="0">
                  <a:pos x="21" y="60"/>
                </a:cxn>
                <a:cxn ang="0">
                  <a:pos x="30" y="60"/>
                </a:cxn>
                <a:cxn ang="0">
                  <a:pos x="47" y="57"/>
                </a:cxn>
                <a:cxn ang="0">
                  <a:pos x="56" y="47"/>
                </a:cxn>
                <a:cxn ang="0">
                  <a:pos x="55" y="30"/>
                </a:cxn>
              </a:cxnLst>
              <a:rect l="0" t="0" r="r" b="b"/>
              <a:pathLst>
                <a:path w="56" h="62">
                  <a:moveTo>
                    <a:pt x="55" y="30"/>
                  </a:moveTo>
                  <a:cubicBezTo>
                    <a:pt x="55" y="24"/>
                    <a:pt x="49" y="23"/>
                    <a:pt x="47" y="21"/>
                  </a:cubicBezTo>
                  <a:cubicBezTo>
                    <a:pt x="46" y="19"/>
                    <a:pt x="38" y="15"/>
                    <a:pt x="35" y="11"/>
                  </a:cubicBezTo>
                  <a:cubicBezTo>
                    <a:pt x="32" y="7"/>
                    <a:pt x="30" y="13"/>
                    <a:pt x="28" y="13"/>
                  </a:cubicBezTo>
                  <a:cubicBezTo>
                    <a:pt x="27" y="13"/>
                    <a:pt x="27" y="10"/>
                    <a:pt x="23" y="5"/>
                  </a:cubicBezTo>
                  <a:cubicBezTo>
                    <a:pt x="19" y="0"/>
                    <a:pt x="16" y="0"/>
                    <a:pt x="14" y="2"/>
                  </a:cubicBezTo>
                  <a:cubicBezTo>
                    <a:pt x="13" y="2"/>
                    <a:pt x="12" y="2"/>
                    <a:pt x="10" y="2"/>
                  </a:cubicBezTo>
                  <a:cubicBezTo>
                    <a:pt x="8" y="4"/>
                    <a:pt x="7" y="6"/>
                    <a:pt x="7" y="8"/>
                  </a:cubicBezTo>
                  <a:cubicBezTo>
                    <a:pt x="7" y="13"/>
                    <a:pt x="3" y="18"/>
                    <a:pt x="3" y="27"/>
                  </a:cubicBezTo>
                  <a:cubicBezTo>
                    <a:pt x="3" y="36"/>
                    <a:pt x="0" y="35"/>
                    <a:pt x="0" y="42"/>
                  </a:cubicBezTo>
                  <a:cubicBezTo>
                    <a:pt x="0" y="49"/>
                    <a:pt x="2" y="48"/>
                    <a:pt x="3" y="49"/>
                  </a:cubicBezTo>
                  <a:cubicBezTo>
                    <a:pt x="4" y="49"/>
                    <a:pt x="3" y="52"/>
                    <a:pt x="2" y="54"/>
                  </a:cubicBezTo>
                  <a:cubicBezTo>
                    <a:pt x="3" y="55"/>
                    <a:pt x="5" y="56"/>
                    <a:pt x="7" y="56"/>
                  </a:cubicBezTo>
                  <a:cubicBezTo>
                    <a:pt x="11" y="55"/>
                    <a:pt x="16" y="57"/>
                    <a:pt x="21" y="60"/>
                  </a:cubicBezTo>
                  <a:cubicBezTo>
                    <a:pt x="27" y="62"/>
                    <a:pt x="25" y="59"/>
                    <a:pt x="30" y="60"/>
                  </a:cubicBezTo>
                  <a:cubicBezTo>
                    <a:pt x="35" y="60"/>
                    <a:pt x="41" y="61"/>
                    <a:pt x="47" y="57"/>
                  </a:cubicBezTo>
                  <a:cubicBezTo>
                    <a:pt x="51" y="55"/>
                    <a:pt x="53" y="51"/>
                    <a:pt x="56" y="47"/>
                  </a:cubicBezTo>
                  <a:cubicBezTo>
                    <a:pt x="53" y="41"/>
                    <a:pt x="55" y="33"/>
                    <a:pt x="55" y="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39" name="Freeform 108">
              <a:extLst>
                <a:ext uri="{FF2B5EF4-FFF2-40B4-BE49-F238E27FC236}">
                  <a16:creationId xmlns:a16="http://schemas.microsoft.com/office/drawing/2014/main" id="{C454E92A-6A63-4E0C-B7F6-4F1DDA00AC20}"/>
                </a:ext>
              </a:extLst>
            </p:cNvPr>
            <p:cNvSpPr>
              <a:spLocks noEditPoints="1"/>
            </p:cNvSpPr>
            <p:nvPr/>
          </p:nvSpPr>
          <p:spPr bwMode="auto">
            <a:xfrm>
              <a:off x="2757488" y="3736975"/>
              <a:ext cx="436563" cy="860425"/>
            </a:xfrm>
            <a:custGeom>
              <a:avLst/>
              <a:gdLst/>
              <a:ahLst/>
              <a:cxnLst>
                <a:cxn ang="0">
                  <a:pos x="65" y="427"/>
                </a:cxn>
                <a:cxn ang="0">
                  <a:pos x="60" y="417"/>
                </a:cxn>
                <a:cxn ang="0">
                  <a:pos x="56" y="448"/>
                </a:cxn>
                <a:cxn ang="0">
                  <a:pos x="80" y="449"/>
                </a:cxn>
                <a:cxn ang="0">
                  <a:pos x="87" y="441"/>
                </a:cxn>
                <a:cxn ang="0">
                  <a:pos x="218" y="46"/>
                </a:cxn>
                <a:cxn ang="0">
                  <a:pos x="212" y="64"/>
                </a:cxn>
                <a:cxn ang="0">
                  <a:pos x="194" y="70"/>
                </a:cxn>
                <a:cxn ang="0">
                  <a:pos x="172" y="67"/>
                </a:cxn>
                <a:cxn ang="0">
                  <a:pos x="185" y="44"/>
                </a:cxn>
                <a:cxn ang="0">
                  <a:pos x="151" y="27"/>
                </a:cxn>
                <a:cxn ang="0">
                  <a:pos x="123" y="3"/>
                </a:cxn>
                <a:cxn ang="0">
                  <a:pos x="105" y="10"/>
                </a:cxn>
                <a:cxn ang="0">
                  <a:pos x="82" y="5"/>
                </a:cxn>
                <a:cxn ang="0">
                  <a:pos x="72" y="25"/>
                </a:cxn>
                <a:cxn ang="0">
                  <a:pos x="58" y="43"/>
                </a:cxn>
                <a:cxn ang="0">
                  <a:pos x="60" y="63"/>
                </a:cxn>
                <a:cxn ang="0">
                  <a:pos x="49" y="78"/>
                </a:cxn>
                <a:cxn ang="0">
                  <a:pos x="41" y="94"/>
                </a:cxn>
                <a:cxn ang="0">
                  <a:pos x="37" y="115"/>
                </a:cxn>
                <a:cxn ang="0">
                  <a:pos x="40" y="138"/>
                </a:cxn>
                <a:cxn ang="0">
                  <a:pos x="40" y="157"/>
                </a:cxn>
                <a:cxn ang="0">
                  <a:pos x="37" y="180"/>
                </a:cxn>
                <a:cxn ang="0">
                  <a:pos x="28" y="206"/>
                </a:cxn>
                <a:cxn ang="0">
                  <a:pos x="25" y="216"/>
                </a:cxn>
                <a:cxn ang="0">
                  <a:pos x="21" y="232"/>
                </a:cxn>
                <a:cxn ang="0">
                  <a:pos x="20" y="248"/>
                </a:cxn>
                <a:cxn ang="0">
                  <a:pos x="18" y="272"/>
                </a:cxn>
                <a:cxn ang="0">
                  <a:pos x="21" y="285"/>
                </a:cxn>
                <a:cxn ang="0">
                  <a:pos x="26" y="296"/>
                </a:cxn>
                <a:cxn ang="0">
                  <a:pos x="23" y="305"/>
                </a:cxn>
                <a:cxn ang="0">
                  <a:pos x="21" y="323"/>
                </a:cxn>
                <a:cxn ang="0">
                  <a:pos x="13" y="338"/>
                </a:cxn>
                <a:cxn ang="0">
                  <a:pos x="9" y="355"/>
                </a:cxn>
                <a:cxn ang="0">
                  <a:pos x="3" y="373"/>
                </a:cxn>
                <a:cxn ang="0">
                  <a:pos x="15" y="384"/>
                </a:cxn>
                <a:cxn ang="0">
                  <a:pos x="21" y="401"/>
                </a:cxn>
                <a:cxn ang="0">
                  <a:pos x="47" y="404"/>
                </a:cxn>
                <a:cxn ang="0">
                  <a:pos x="52" y="395"/>
                </a:cxn>
                <a:cxn ang="0">
                  <a:pos x="53" y="376"/>
                </a:cxn>
                <a:cxn ang="0">
                  <a:pos x="66" y="364"/>
                </a:cxn>
                <a:cxn ang="0">
                  <a:pos x="87" y="340"/>
                </a:cxn>
                <a:cxn ang="0">
                  <a:pos x="78" y="326"/>
                </a:cxn>
                <a:cxn ang="0">
                  <a:pos x="89" y="299"/>
                </a:cxn>
                <a:cxn ang="0">
                  <a:pos x="95" y="285"/>
                </a:cxn>
                <a:cxn ang="0">
                  <a:pos x="102" y="270"/>
                </a:cxn>
                <a:cxn ang="0">
                  <a:pos x="109" y="269"/>
                </a:cxn>
                <a:cxn ang="0">
                  <a:pos x="106" y="262"/>
                </a:cxn>
                <a:cxn ang="0">
                  <a:pos x="98" y="251"/>
                </a:cxn>
                <a:cxn ang="0">
                  <a:pos x="115" y="245"/>
                </a:cxn>
                <a:cxn ang="0">
                  <a:pos x="129" y="228"/>
                </a:cxn>
                <a:cxn ang="0">
                  <a:pos x="133" y="215"/>
                </a:cxn>
                <a:cxn ang="0">
                  <a:pos x="183" y="203"/>
                </a:cxn>
                <a:cxn ang="0">
                  <a:pos x="189" y="181"/>
                </a:cxn>
                <a:cxn ang="0">
                  <a:pos x="180" y="164"/>
                </a:cxn>
                <a:cxn ang="0">
                  <a:pos x="176" y="156"/>
                </a:cxn>
                <a:cxn ang="0">
                  <a:pos x="174" y="144"/>
                </a:cxn>
                <a:cxn ang="0">
                  <a:pos x="181" y="110"/>
                </a:cxn>
                <a:cxn ang="0">
                  <a:pos x="214" y="71"/>
                </a:cxn>
                <a:cxn ang="0">
                  <a:pos x="225" y="47"/>
                </a:cxn>
              </a:cxnLst>
              <a:rect l="0" t="0" r="r" b="b"/>
              <a:pathLst>
                <a:path w="228" h="450">
                  <a:moveTo>
                    <a:pt x="87" y="441"/>
                  </a:moveTo>
                  <a:cubicBezTo>
                    <a:pt x="81" y="441"/>
                    <a:pt x="68" y="430"/>
                    <a:pt x="65" y="427"/>
                  </a:cubicBezTo>
                  <a:cubicBezTo>
                    <a:pt x="61" y="424"/>
                    <a:pt x="64" y="421"/>
                    <a:pt x="59" y="421"/>
                  </a:cubicBezTo>
                  <a:cubicBezTo>
                    <a:pt x="55" y="422"/>
                    <a:pt x="58" y="418"/>
                    <a:pt x="60" y="417"/>
                  </a:cubicBezTo>
                  <a:cubicBezTo>
                    <a:pt x="62" y="415"/>
                    <a:pt x="59" y="411"/>
                    <a:pt x="56" y="410"/>
                  </a:cubicBezTo>
                  <a:cubicBezTo>
                    <a:pt x="56" y="417"/>
                    <a:pt x="54" y="447"/>
                    <a:pt x="56" y="448"/>
                  </a:cubicBezTo>
                  <a:cubicBezTo>
                    <a:pt x="58" y="448"/>
                    <a:pt x="71" y="446"/>
                    <a:pt x="75" y="449"/>
                  </a:cubicBezTo>
                  <a:cubicBezTo>
                    <a:pt x="77" y="449"/>
                    <a:pt x="79" y="450"/>
                    <a:pt x="80" y="449"/>
                  </a:cubicBezTo>
                  <a:cubicBezTo>
                    <a:pt x="83" y="446"/>
                    <a:pt x="90" y="447"/>
                    <a:pt x="94" y="445"/>
                  </a:cubicBezTo>
                  <a:cubicBezTo>
                    <a:pt x="98" y="442"/>
                    <a:pt x="93" y="442"/>
                    <a:pt x="87" y="441"/>
                  </a:cubicBezTo>
                  <a:close/>
                  <a:moveTo>
                    <a:pt x="225" y="47"/>
                  </a:moveTo>
                  <a:cubicBezTo>
                    <a:pt x="224" y="46"/>
                    <a:pt x="221" y="46"/>
                    <a:pt x="218" y="46"/>
                  </a:cubicBezTo>
                  <a:cubicBezTo>
                    <a:pt x="218" y="46"/>
                    <a:pt x="218" y="47"/>
                    <a:pt x="218" y="47"/>
                  </a:cubicBezTo>
                  <a:cubicBezTo>
                    <a:pt x="219" y="52"/>
                    <a:pt x="216" y="64"/>
                    <a:pt x="212" y="64"/>
                  </a:cubicBezTo>
                  <a:cubicBezTo>
                    <a:pt x="209" y="63"/>
                    <a:pt x="206" y="69"/>
                    <a:pt x="203" y="68"/>
                  </a:cubicBezTo>
                  <a:cubicBezTo>
                    <a:pt x="201" y="67"/>
                    <a:pt x="197" y="72"/>
                    <a:pt x="194" y="70"/>
                  </a:cubicBezTo>
                  <a:cubicBezTo>
                    <a:pt x="190" y="68"/>
                    <a:pt x="186" y="71"/>
                    <a:pt x="183" y="69"/>
                  </a:cubicBezTo>
                  <a:cubicBezTo>
                    <a:pt x="180" y="67"/>
                    <a:pt x="172" y="69"/>
                    <a:pt x="172" y="67"/>
                  </a:cubicBezTo>
                  <a:cubicBezTo>
                    <a:pt x="172" y="65"/>
                    <a:pt x="176" y="65"/>
                    <a:pt x="176" y="59"/>
                  </a:cubicBezTo>
                  <a:cubicBezTo>
                    <a:pt x="176" y="53"/>
                    <a:pt x="186" y="47"/>
                    <a:pt x="185" y="44"/>
                  </a:cubicBezTo>
                  <a:cubicBezTo>
                    <a:pt x="183" y="42"/>
                    <a:pt x="166" y="37"/>
                    <a:pt x="164" y="34"/>
                  </a:cubicBezTo>
                  <a:cubicBezTo>
                    <a:pt x="161" y="31"/>
                    <a:pt x="158" y="28"/>
                    <a:pt x="151" y="27"/>
                  </a:cubicBezTo>
                  <a:cubicBezTo>
                    <a:pt x="145" y="27"/>
                    <a:pt x="145" y="23"/>
                    <a:pt x="139" y="19"/>
                  </a:cubicBezTo>
                  <a:cubicBezTo>
                    <a:pt x="134" y="16"/>
                    <a:pt x="126" y="8"/>
                    <a:pt x="123" y="3"/>
                  </a:cubicBezTo>
                  <a:cubicBezTo>
                    <a:pt x="119" y="3"/>
                    <a:pt x="113" y="2"/>
                    <a:pt x="112" y="4"/>
                  </a:cubicBezTo>
                  <a:cubicBezTo>
                    <a:pt x="110" y="6"/>
                    <a:pt x="108" y="15"/>
                    <a:pt x="105" y="10"/>
                  </a:cubicBezTo>
                  <a:cubicBezTo>
                    <a:pt x="103" y="6"/>
                    <a:pt x="97" y="6"/>
                    <a:pt x="92" y="5"/>
                  </a:cubicBezTo>
                  <a:cubicBezTo>
                    <a:pt x="87" y="4"/>
                    <a:pt x="88" y="0"/>
                    <a:pt x="82" y="5"/>
                  </a:cubicBezTo>
                  <a:cubicBezTo>
                    <a:pt x="80" y="8"/>
                    <a:pt x="77" y="10"/>
                    <a:pt x="74" y="12"/>
                  </a:cubicBezTo>
                  <a:cubicBezTo>
                    <a:pt x="74" y="17"/>
                    <a:pt x="73" y="23"/>
                    <a:pt x="72" y="25"/>
                  </a:cubicBezTo>
                  <a:cubicBezTo>
                    <a:pt x="70" y="28"/>
                    <a:pt x="59" y="33"/>
                    <a:pt x="59" y="35"/>
                  </a:cubicBezTo>
                  <a:cubicBezTo>
                    <a:pt x="59" y="38"/>
                    <a:pt x="60" y="42"/>
                    <a:pt x="58" y="43"/>
                  </a:cubicBezTo>
                  <a:cubicBezTo>
                    <a:pt x="56" y="45"/>
                    <a:pt x="63" y="54"/>
                    <a:pt x="59" y="56"/>
                  </a:cubicBezTo>
                  <a:cubicBezTo>
                    <a:pt x="56" y="58"/>
                    <a:pt x="62" y="61"/>
                    <a:pt x="60" y="63"/>
                  </a:cubicBezTo>
                  <a:cubicBezTo>
                    <a:pt x="57" y="65"/>
                    <a:pt x="53" y="66"/>
                    <a:pt x="53" y="69"/>
                  </a:cubicBezTo>
                  <a:cubicBezTo>
                    <a:pt x="53" y="71"/>
                    <a:pt x="53" y="77"/>
                    <a:pt x="49" y="78"/>
                  </a:cubicBezTo>
                  <a:cubicBezTo>
                    <a:pt x="46" y="79"/>
                    <a:pt x="44" y="84"/>
                    <a:pt x="44" y="88"/>
                  </a:cubicBezTo>
                  <a:cubicBezTo>
                    <a:pt x="44" y="92"/>
                    <a:pt x="40" y="89"/>
                    <a:pt x="41" y="94"/>
                  </a:cubicBezTo>
                  <a:cubicBezTo>
                    <a:pt x="43" y="99"/>
                    <a:pt x="45" y="105"/>
                    <a:pt x="41" y="106"/>
                  </a:cubicBezTo>
                  <a:cubicBezTo>
                    <a:pt x="38" y="107"/>
                    <a:pt x="39" y="115"/>
                    <a:pt x="37" y="115"/>
                  </a:cubicBezTo>
                  <a:cubicBezTo>
                    <a:pt x="35" y="115"/>
                    <a:pt x="34" y="123"/>
                    <a:pt x="37" y="127"/>
                  </a:cubicBezTo>
                  <a:cubicBezTo>
                    <a:pt x="40" y="131"/>
                    <a:pt x="40" y="134"/>
                    <a:pt x="40" y="138"/>
                  </a:cubicBezTo>
                  <a:cubicBezTo>
                    <a:pt x="40" y="142"/>
                    <a:pt x="44" y="144"/>
                    <a:pt x="43" y="148"/>
                  </a:cubicBezTo>
                  <a:cubicBezTo>
                    <a:pt x="42" y="152"/>
                    <a:pt x="42" y="155"/>
                    <a:pt x="40" y="157"/>
                  </a:cubicBezTo>
                  <a:cubicBezTo>
                    <a:pt x="38" y="159"/>
                    <a:pt x="40" y="164"/>
                    <a:pt x="37" y="165"/>
                  </a:cubicBezTo>
                  <a:cubicBezTo>
                    <a:pt x="34" y="167"/>
                    <a:pt x="39" y="177"/>
                    <a:pt x="37" y="180"/>
                  </a:cubicBezTo>
                  <a:cubicBezTo>
                    <a:pt x="34" y="182"/>
                    <a:pt x="28" y="183"/>
                    <a:pt x="28" y="191"/>
                  </a:cubicBezTo>
                  <a:cubicBezTo>
                    <a:pt x="28" y="198"/>
                    <a:pt x="29" y="202"/>
                    <a:pt x="28" y="206"/>
                  </a:cubicBezTo>
                  <a:cubicBezTo>
                    <a:pt x="28" y="208"/>
                    <a:pt x="32" y="208"/>
                    <a:pt x="31" y="212"/>
                  </a:cubicBezTo>
                  <a:cubicBezTo>
                    <a:pt x="31" y="216"/>
                    <a:pt x="25" y="214"/>
                    <a:pt x="25" y="216"/>
                  </a:cubicBezTo>
                  <a:cubicBezTo>
                    <a:pt x="24" y="219"/>
                    <a:pt x="26" y="225"/>
                    <a:pt x="24" y="225"/>
                  </a:cubicBezTo>
                  <a:cubicBezTo>
                    <a:pt x="22" y="225"/>
                    <a:pt x="21" y="227"/>
                    <a:pt x="21" y="232"/>
                  </a:cubicBezTo>
                  <a:cubicBezTo>
                    <a:pt x="21" y="237"/>
                    <a:pt x="18" y="237"/>
                    <a:pt x="18" y="240"/>
                  </a:cubicBezTo>
                  <a:cubicBezTo>
                    <a:pt x="18" y="242"/>
                    <a:pt x="20" y="245"/>
                    <a:pt x="20" y="248"/>
                  </a:cubicBezTo>
                  <a:cubicBezTo>
                    <a:pt x="20" y="250"/>
                    <a:pt x="22" y="259"/>
                    <a:pt x="20" y="260"/>
                  </a:cubicBezTo>
                  <a:cubicBezTo>
                    <a:pt x="17" y="260"/>
                    <a:pt x="16" y="270"/>
                    <a:pt x="18" y="272"/>
                  </a:cubicBezTo>
                  <a:cubicBezTo>
                    <a:pt x="20" y="273"/>
                    <a:pt x="20" y="276"/>
                    <a:pt x="19" y="278"/>
                  </a:cubicBezTo>
                  <a:cubicBezTo>
                    <a:pt x="18" y="280"/>
                    <a:pt x="24" y="282"/>
                    <a:pt x="21" y="285"/>
                  </a:cubicBezTo>
                  <a:cubicBezTo>
                    <a:pt x="18" y="288"/>
                    <a:pt x="20" y="292"/>
                    <a:pt x="24" y="291"/>
                  </a:cubicBezTo>
                  <a:cubicBezTo>
                    <a:pt x="27" y="290"/>
                    <a:pt x="29" y="296"/>
                    <a:pt x="26" y="296"/>
                  </a:cubicBezTo>
                  <a:cubicBezTo>
                    <a:pt x="22" y="296"/>
                    <a:pt x="18" y="296"/>
                    <a:pt x="21" y="298"/>
                  </a:cubicBezTo>
                  <a:cubicBezTo>
                    <a:pt x="24" y="300"/>
                    <a:pt x="27" y="304"/>
                    <a:pt x="23" y="305"/>
                  </a:cubicBezTo>
                  <a:cubicBezTo>
                    <a:pt x="19" y="307"/>
                    <a:pt x="22" y="310"/>
                    <a:pt x="21" y="314"/>
                  </a:cubicBezTo>
                  <a:cubicBezTo>
                    <a:pt x="20" y="318"/>
                    <a:pt x="24" y="322"/>
                    <a:pt x="21" y="323"/>
                  </a:cubicBezTo>
                  <a:cubicBezTo>
                    <a:pt x="18" y="324"/>
                    <a:pt x="22" y="330"/>
                    <a:pt x="18" y="331"/>
                  </a:cubicBezTo>
                  <a:cubicBezTo>
                    <a:pt x="13" y="331"/>
                    <a:pt x="16" y="336"/>
                    <a:pt x="13" y="338"/>
                  </a:cubicBezTo>
                  <a:cubicBezTo>
                    <a:pt x="10" y="341"/>
                    <a:pt x="17" y="345"/>
                    <a:pt x="13" y="347"/>
                  </a:cubicBezTo>
                  <a:cubicBezTo>
                    <a:pt x="10" y="349"/>
                    <a:pt x="12" y="355"/>
                    <a:pt x="9" y="355"/>
                  </a:cubicBezTo>
                  <a:cubicBezTo>
                    <a:pt x="5" y="355"/>
                    <a:pt x="3" y="360"/>
                    <a:pt x="2" y="362"/>
                  </a:cubicBezTo>
                  <a:cubicBezTo>
                    <a:pt x="2" y="365"/>
                    <a:pt x="0" y="369"/>
                    <a:pt x="3" y="373"/>
                  </a:cubicBezTo>
                  <a:cubicBezTo>
                    <a:pt x="6" y="376"/>
                    <a:pt x="2" y="379"/>
                    <a:pt x="5" y="380"/>
                  </a:cubicBezTo>
                  <a:cubicBezTo>
                    <a:pt x="7" y="382"/>
                    <a:pt x="17" y="380"/>
                    <a:pt x="15" y="384"/>
                  </a:cubicBezTo>
                  <a:cubicBezTo>
                    <a:pt x="14" y="388"/>
                    <a:pt x="14" y="396"/>
                    <a:pt x="16" y="396"/>
                  </a:cubicBezTo>
                  <a:cubicBezTo>
                    <a:pt x="18" y="396"/>
                    <a:pt x="19" y="402"/>
                    <a:pt x="21" y="401"/>
                  </a:cubicBezTo>
                  <a:cubicBezTo>
                    <a:pt x="24" y="401"/>
                    <a:pt x="36" y="399"/>
                    <a:pt x="41" y="401"/>
                  </a:cubicBezTo>
                  <a:cubicBezTo>
                    <a:pt x="44" y="402"/>
                    <a:pt x="46" y="403"/>
                    <a:pt x="47" y="404"/>
                  </a:cubicBezTo>
                  <a:cubicBezTo>
                    <a:pt x="50" y="403"/>
                    <a:pt x="57" y="407"/>
                    <a:pt x="58" y="406"/>
                  </a:cubicBezTo>
                  <a:cubicBezTo>
                    <a:pt x="60" y="404"/>
                    <a:pt x="52" y="398"/>
                    <a:pt x="52" y="395"/>
                  </a:cubicBezTo>
                  <a:cubicBezTo>
                    <a:pt x="52" y="393"/>
                    <a:pt x="51" y="389"/>
                    <a:pt x="51" y="387"/>
                  </a:cubicBezTo>
                  <a:cubicBezTo>
                    <a:pt x="51" y="384"/>
                    <a:pt x="50" y="379"/>
                    <a:pt x="53" y="376"/>
                  </a:cubicBezTo>
                  <a:cubicBezTo>
                    <a:pt x="57" y="374"/>
                    <a:pt x="57" y="371"/>
                    <a:pt x="59" y="372"/>
                  </a:cubicBezTo>
                  <a:cubicBezTo>
                    <a:pt x="61" y="372"/>
                    <a:pt x="66" y="370"/>
                    <a:pt x="66" y="364"/>
                  </a:cubicBezTo>
                  <a:cubicBezTo>
                    <a:pt x="66" y="358"/>
                    <a:pt x="69" y="356"/>
                    <a:pt x="74" y="351"/>
                  </a:cubicBezTo>
                  <a:cubicBezTo>
                    <a:pt x="80" y="347"/>
                    <a:pt x="89" y="342"/>
                    <a:pt x="87" y="340"/>
                  </a:cubicBezTo>
                  <a:cubicBezTo>
                    <a:pt x="86" y="338"/>
                    <a:pt x="89" y="332"/>
                    <a:pt x="89" y="329"/>
                  </a:cubicBezTo>
                  <a:cubicBezTo>
                    <a:pt x="89" y="327"/>
                    <a:pt x="81" y="327"/>
                    <a:pt x="78" y="326"/>
                  </a:cubicBezTo>
                  <a:cubicBezTo>
                    <a:pt x="75" y="325"/>
                    <a:pt x="65" y="318"/>
                    <a:pt x="70" y="309"/>
                  </a:cubicBezTo>
                  <a:cubicBezTo>
                    <a:pt x="75" y="300"/>
                    <a:pt x="86" y="299"/>
                    <a:pt x="89" y="299"/>
                  </a:cubicBezTo>
                  <a:cubicBezTo>
                    <a:pt x="92" y="298"/>
                    <a:pt x="89" y="294"/>
                    <a:pt x="92" y="293"/>
                  </a:cubicBezTo>
                  <a:cubicBezTo>
                    <a:pt x="94" y="291"/>
                    <a:pt x="95" y="289"/>
                    <a:pt x="95" y="285"/>
                  </a:cubicBezTo>
                  <a:cubicBezTo>
                    <a:pt x="95" y="281"/>
                    <a:pt x="95" y="274"/>
                    <a:pt x="99" y="273"/>
                  </a:cubicBezTo>
                  <a:cubicBezTo>
                    <a:pt x="104" y="273"/>
                    <a:pt x="105" y="270"/>
                    <a:pt x="102" y="270"/>
                  </a:cubicBezTo>
                  <a:cubicBezTo>
                    <a:pt x="99" y="269"/>
                    <a:pt x="98" y="266"/>
                    <a:pt x="103" y="265"/>
                  </a:cubicBezTo>
                  <a:cubicBezTo>
                    <a:pt x="107" y="265"/>
                    <a:pt x="106" y="269"/>
                    <a:pt x="109" y="269"/>
                  </a:cubicBezTo>
                  <a:cubicBezTo>
                    <a:pt x="112" y="269"/>
                    <a:pt x="118" y="263"/>
                    <a:pt x="113" y="260"/>
                  </a:cubicBezTo>
                  <a:cubicBezTo>
                    <a:pt x="109" y="257"/>
                    <a:pt x="108" y="262"/>
                    <a:pt x="106" y="262"/>
                  </a:cubicBezTo>
                  <a:cubicBezTo>
                    <a:pt x="103" y="263"/>
                    <a:pt x="102" y="259"/>
                    <a:pt x="99" y="259"/>
                  </a:cubicBezTo>
                  <a:cubicBezTo>
                    <a:pt x="97" y="259"/>
                    <a:pt x="99" y="253"/>
                    <a:pt x="98" y="251"/>
                  </a:cubicBezTo>
                  <a:cubicBezTo>
                    <a:pt x="97" y="248"/>
                    <a:pt x="95" y="243"/>
                    <a:pt x="97" y="240"/>
                  </a:cubicBezTo>
                  <a:cubicBezTo>
                    <a:pt x="99" y="237"/>
                    <a:pt x="108" y="244"/>
                    <a:pt x="115" y="245"/>
                  </a:cubicBezTo>
                  <a:cubicBezTo>
                    <a:pt x="123" y="245"/>
                    <a:pt x="128" y="241"/>
                    <a:pt x="128" y="238"/>
                  </a:cubicBezTo>
                  <a:cubicBezTo>
                    <a:pt x="128" y="236"/>
                    <a:pt x="125" y="231"/>
                    <a:pt x="129" y="228"/>
                  </a:cubicBezTo>
                  <a:cubicBezTo>
                    <a:pt x="134" y="225"/>
                    <a:pt x="130" y="224"/>
                    <a:pt x="129" y="220"/>
                  </a:cubicBezTo>
                  <a:cubicBezTo>
                    <a:pt x="127" y="216"/>
                    <a:pt x="131" y="213"/>
                    <a:pt x="133" y="215"/>
                  </a:cubicBezTo>
                  <a:cubicBezTo>
                    <a:pt x="135" y="217"/>
                    <a:pt x="149" y="216"/>
                    <a:pt x="162" y="213"/>
                  </a:cubicBezTo>
                  <a:cubicBezTo>
                    <a:pt x="174" y="211"/>
                    <a:pt x="182" y="206"/>
                    <a:pt x="183" y="203"/>
                  </a:cubicBezTo>
                  <a:cubicBezTo>
                    <a:pt x="184" y="199"/>
                    <a:pt x="192" y="191"/>
                    <a:pt x="193" y="188"/>
                  </a:cubicBezTo>
                  <a:cubicBezTo>
                    <a:pt x="195" y="185"/>
                    <a:pt x="194" y="181"/>
                    <a:pt x="189" y="181"/>
                  </a:cubicBezTo>
                  <a:cubicBezTo>
                    <a:pt x="184" y="180"/>
                    <a:pt x="184" y="174"/>
                    <a:pt x="187" y="171"/>
                  </a:cubicBezTo>
                  <a:cubicBezTo>
                    <a:pt x="189" y="168"/>
                    <a:pt x="185" y="165"/>
                    <a:pt x="180" y="164"/>
                  </a:cubicBezTo>
                  <a:cubicBezTo>
                    <a:pt x="176" y="164"/>
                    <a:pt x="168" y="160"/>
                    <a:pt x="172" y="156"/>
                  </a:cubicBezTo>
                  <a:cubicBezTo>
                    <a:pt x="174" y="154"/>
                    <a:pt x="175" y="155"/>
                    <a:pt x="176" y="156"/>
                  </a:cubicBezTo>
                  <a:cubicBezTo>
                    <a:pt x="177" y="154"/>
                    <a:pt x="178" y="151"/>
                    <a:pt x="177" y="151"/>
                  </a:cubicBezTo>
                  <a:cubicBezTo>
                    <a:pt x="176" y="150"/>
                    <a:pt x="174" y="151"/>
                    <a:pt x="174" y="144"/>
                  </a:cubicBezTo>
                  <a:cubicBezTo>
                    <a:pt x="174" y="137"/>
                    <a:pt x="177" y="138"/>
                    <a:pt x="177" y="129"/>
                  </a:cubicBezTo>
                  <a:cubicBezTo>
                    <a:pt x="177" y="120"/>
                    <a:pt x="181" y="115"/>
                    <a:pt x="181" y="110"/>
                  </a:cubicBezTo>
                  <a:cubicBezTo>
                    <a:pt x="181" y="105"/>
                    <a:pt x="189" y="100"/>
                    <a:pt x="194" y="92"/>
                  </a:cubicBezTo>
                  <a:cubicBezTo>
                    <a:pt x="199" y="84"/>
                    <a:pt x="209" y="74"/>
                    <a:pt x="214" y="71"/>
                  </a:cubicBezTo>
                  <a:cubicBezTo>
                    <a:pt x="218" y="69"/>
                    <a:pt x="226" y="66"/>
                    <a:pt x="227" y="64"/>
                  </a:cubicBezTo>
                  <a:cubicBezTo>
                    <a:pt x="228" y="61"/>
                    <a:pt x="227" y="48"/>
                    <a:pt x="225" y="4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40" name="Freeform 109">
              <a:extLst>
                <a:ext uri="{FF2B5EF4-FFF2-40B4-BE49-F238E27FC236}">
                  <a16:creationId xmlns:a16="http://schemas.microsoft.com/office/drawing/2014/main" id="{F45715A5-9C92-432D-831E-9C26E1273BF0}"/>
                </a:ext>
              </a:extLst>
            </p:cNvPr>
            <p:cNvSpPr>
              <a:spLocks/>
            </p:cNvSpPr>
            <p:nvPr/>
          </p:nvSpPr>
          <p:spPr bwMode="auto">
            <a:xfrm>
              <a:off x="2709863" y="3640138"/>
              <a:ext cx="190500" cy="973138"/>
            </a:xfrm>
            <a:custGeom>
              <a:avLst/>
              <a:gdLst/>
              <a:ahLst/>
              <a:cxnLst>
                <a:cxn ang="0">
                  <a:pos x="40" y="435"/>
                </a:cxn>
                <a:cxn ang="0">
                  <a:pos x="27" y="413"/>
                </a:cxn>
                <a:cxn ang="0">
                  <a:pos x="38" y="389"/>
                </a:cxn>
                <a:cxn ang="0">
                  <a:pos x="46" y="365"/>
                </a:cxn>
                <a:cxn ang="0">
                  <a:pos x="51" y="347"/>
                </a:cxn>
                <a:cxn ang="0">
                  <a:pos x="44" y="329"/>
                </a:cxn>
                <a:cxn ang="0">
                  <a:pos x="45" y="299"/>
                </a:cxn>
                <a:cxn ang="0">
                  <a:pos x="49" y="276"/>
                </a:cxn>
                <a:cxn ang="0">
                  <a:pos x="53" y="257"/>
                </a:cxn>
                <a:cxn ang="0">
                  <a:pos x="62" y="216"/>
                </a:cxn>
                <a:cxn ang="0">
                  <a:pos x="65" y="189"/>
                </a:cxn>
                <a:cxn ang="0">
                  <a:pos x="66" y="157"/>
                </a:cxn>
                <a:cxn ang="0">
                  <a:pos x="74" y="129"/>
                </a:cxn>
                <a:cxn ang="0">
                  <a:pos x="84" y="107"/>
                </a:cxn>
                <a:cxn ang="0">
                  <a:pos x="97" y="76"/>
                </a:cxn>
                <a:cxn ang="0">
                  <a:pos x="89" y="53"/>
                </a:cxn>
                <a:cxn ang="0">
                  <a:pos x="84" y="25"/>
                </a:cxn>
                <a:cxn ang="0">
                  <a:pos x="71" y="2"/>
                </a:cxn>
                <a:cxn ang="0">
                  <a:pos x="64" y="23"/>
                </a:cxn>
                <a:cxn ang="0">
                  <a:pos x="62" y="75"/>
                </a:cxn>
                <a:cxn ang="0">
                  <a:pos x="53" y="128"/>
                </a:cxn>
                <a:cxn ang="0">
                  <a:pos x="48" y="163"/>
                </a:cxn>
                <a:cxn ang="0">
                  <a:pos x="41" y="210"/>
                </a:cxn>
                <a:cxn ang="0">
                  <a:pos x="26" y="251"/>
                </a:cxn>
                <a:cxn ang="0">
                  <a:pos x="24" y="286"/>
                </a:cxn>
                <a:cxn ang="0">
                  <a:pos x="17" y="319"/>
                </a:cxn>
                <a:cxn ang="0">
                  <a:pos x="32" y="302"/>
                </a:cxn>
                <a:cxn ang="0">
                  <a:pos x="34" y="320"/>
                </a:cxn>
                <a:cxn ang="0">
                  <a:pos x="30" y="342"/>
                </a:cxn>
                <a:cxn ang="0">
                  <a:pos x="25" y="357"/>
                </a:cxn>
                <a:cxn ang="0">
                  <a:pos x="23" y="354"/>
                </a:cxn>
                <a:cxn ang="0">
                  <a:pos x="15" y="357"/>
                </a:cxn>
                <a:cxn ang="0">
                  <a:pos x="2" y="374"/>
                </a:cxn>
                <a:cxn ang="0">
                  <a:pos x="17" y="376"/>
                </a:cxn>
                <a:cxn ang="0">
                  <a:pos x="25" y="389"/>
                </a:cxn>
                <a:cxn ang="0">
                  <a:pos x="11" y="393"/>
                </a:cxn>
                <a:cxn ang="0">
                  <a:pos x="13" y="400"/>
                </a:cxn>
                <a:cxn ang="0">
                  <a:pos x="6" y="412"/>
                </a:cxn>
                <a:cxn ang="0">
                  <a:pos x="15" y="416"/>
                </a:cxn>
                <a:cxn ang="0">
                  <a:pos x="16" y="427"/>
                </a:cxn>
                <a:cxn ang="0">
                  <a:pos x="9" y="441"/>
                </a:cxn>
                <a:cxn ang="0">
                  <a:pos x="23" y="444"/>
                </a:cxn>
                <a:cxn ang="0">
                  <a:pos x="28" y="448"/>
                </a:cxn>
                <a:cxn ang="0">
                  <a:pos x="22" y="462"/>
                </a:cxn>
                <a:cxn ang="0">
                  <a:pos x="41" y="462"/>
                </a:cxn>
                <a:cxn ang="0">
                  <a:pos x="28" y="472"/>
                </a:cxn>
                <a:cxn ang="0">
                  <a:pos x="42" y="470"/>
                </a:cxn>
                <a:cxn ang="0">
                  <a:pos x="26" y="481"/>
                </a:cxn>
                <a:cxn ang="0">
                  <a:pos x="41" y="483"/>
                </a:cxn>
                <a:cxn ang="0">
                  <a:pos x="64" y="461"/>
                </a:cxn>
                <a:cxn ang="0">
                  <a:pos x="71" y="473"/>
                </a:cxn>
                <a:cxn ang="0">
                  <a:pos x="61" y="477"/>
                </a:cxn>
                <a:cxn ang="0">
                  <a:pos x="50" y="486"/>
                </a:cxn>
                <a:cxn ang="0">
                  <a:pos x="58" y="503"/>
                </a:cxn>
                <a:cxn ang="0">
                  <a:pos x="74" y="500"/>
                </a:cxn>
                <a:cxn ang="0">
                  <a:pos x="91" y="501"/>
                </a:cxn>
                <a:cxn ang="0">
                  <a:pos x="81" y="499"/>
                </a:cxn>
                <a:cxn ang="0">
                  <a:pos x="71" y="457"/>
                </a:cxn>
                <a:cxn ang="0">
                  <a:pos x="46" y="452"/>
                </a:cxn>
              </a:cxnLst>
              <a:rect l="0" t="0" r="r" b="b"/>
              <a:pathLst>
                <a:path w="100" h="510">
                  <a:moveTo>
                    <a:pt x="46" y="452"/>
                  </a:moveTo>
                  <a:cubicBezTo>
                    <a:pt x="44" y="453"/>
                    <a:pt x="43" y="447"/>
                    <a:pt x="41" y="447"/>
                  </a:cubicBezTo>
                  <a:cubicBezTo>
                    <a:pt x="39" y="447"/>
                    <a:pt x="39" y="439"/>
                    <a:pt x="40" y="435"/>
                  </a:cubicBezTo>
                  <a:cubicBezTo>
                    <a:pt x="42" y="431"/>
                    <a:pt x="32" y="433"/>
                    <a:pt x="30" y="431"/>
                  </a:cubicBezTo>
                  <a:cubicBezTo>
                    <a:pt x="27" y="430"/>
                    <a:pt x="31" y="427"/>
                    <a:pt x="28" y="424"/>
                  </a:cubicBezTo>
                  <a:cubicBezTo>
                    <a:pt x="25" y="420"/>
                    <a:pt x="27" y="416"/>
                    <a:pt x="27" y="413"/>
                  </a:cubicBezTo>
                  <a:cubicBezTo>
                    <a:pt x="28" y="411"/>
                    <a:pt x="30" y="406"/>
                    <a:pt x="34" y="406"/>
                  </a:cubicBezTo>
                  <a:cubicBezTo>
                    <a:pt x="37" y="406"/>
                    <a:pt x="35" y="400"/>
                    <a:pt x="38" y="398"/>
                  </a:cubicBezTo>
                  <a:cubicBezTo>
                    <a:pt x="42" y="396"/>
                    <a:pt x="35" y="392"/>
                    <a:pt x="38" y="389"/>
                  </a:cubicBezTo>
                  <a:cubicBezTo>
                    <a:pt x="41" y="387"/>
                    <a:pt x="38" y="382"/>
                    <a:pt x="43" y="382"/>
                  </a:cubicBezTo>
                  <a:cubicBezTo>
                    <a:pt x="47" y="381"/>
                    <a:pt x="43" y="375"/>
                    <a:pt x="46" y="374"/>
                  </a:cubicBezTo>
                  <a:cubicBezTo>
                    <a:pt x="49" y="373"/>
                    <a:pt x="45" y="369"/>
                    <a:pt x="46" y="365"/>
                  </a:cubicBezTo>
                  <a:cubicBezTo>
                    <a:pt x="47" y="361"/>
                    <a:pt x="44" y="358"/>
                    <a:pt x="48" y="356"/>
                  </a:cubicBezTo>
                  <a:cubicBezTo>
                    <a:pt x="52" y="355"/>
                    <a:pt x="49" y="351"/>
                    <a:pt x="46" y="349"/>
                  </a:cubicBezTo>
                  <a:cubicBezTo>
                    <a:pt x="43" y="347"/>
                    <a:pt x="47" y="347"/>
                    <a:pt x="51" y="347"/>
                  </a:cubicBezTo>
                  <a:cubicBezTo>
                    <a:pt x="54" y="347"/>
                    <a:pt x="52" y="341"/>
                    <a:pt x="49" y="342"/>
                  </a:cubicBezTo>
                  <a:cubicBezTo>
                    <a:pt x="45" y="343"/>
                    <a:pt x="43" y="339"/>
                    <a:pt x="46" y="336"/>
                  </a:cubicBezTo>
                  <a:cubicBezTo>
                    <a:pt x="49" y="333"/>
                    <a:pt x="43" y="331"/>
                    <a:pt x="44" y="329"/>
                  </a:cubicBezTo>
                  <a:cubicBezTo>
                    <a:pt x="45" y="327"/>
                    <a:pt x="45" y="324"/>
                    <a:pt x="43" y="323"/>
                  </a:cubicBezTo>
                  <a:cubicBezTo>
                    <a:pt x="41" y="321"/>
                    <a:pt x="42" y="311"/>
                    <a:pt x="45" y="311"/>
                  </a:cubicBezTo>
                  <a:cubicBezTo>
                    <a:pt x="47" y="310"/>
                    <a:pt x="45" y="301"/>
                    <a:pt x="45" y="299"/>
                  </a:cubicBezTo>
                  <a:cubicBezTo>
                    <a:pt x="45" y="296"/>
                    <a:pt x="43" y="293"/>
                    <a:pt x="43" y="291"/>
                  </a:cubicBezTo>
                  <a:cubicBezTo>
                    <a:pt x="43" y="288"/>
                    <a:pt x="46" y="288"/>
                    <a:pt x="46" y="283"/>
                  </a:cubicBezTo>
                  <a:cubicBezTo>
                    <a:pt x="46" y="278"/>
                    <a:pt x="47" y="276"/>
                    <a:pt x="49" y="276"/>
                  </a:cubicBezTo>
                  <a:cubicBezTo>
                    <a:pt x="51" y="276"/>
                    <a:pt x="49" y="270"/>
                    <a:pt x="50" y="267"/>
                  </a:cubicBezTo>
                  <a:cubicBezTo>
                    <a:pt x="50" y="265"/>
                    <a:pt x="56" y="267"/>
                    <a:pt x="56" y="263"/>
                  </a:cubicBezTo>
                  <a:cubicBezTo>
                    <a:pt x="57" y="259"/>
                    <a:pt x="53" y="259"/>
                    <a:pt x="53" y="257"/>
                  </a:cubicBezTo>
                  <a:cubicBezTo>
                    <a:pt x="54" y="253"/>
                    <a:pt x="53" y="249"/>
                    <a:pt x="53" y="242"/>
                  </a:cubicBezTo>
                  <a:cubicBezTo>
                    <a:pt x="53" y="234"/>
                    <a:pt x="59" y="233"/>
                    <a:pt x="62" y="231"/>
                  </a:cubicBezTo>
                  <a:cubicBezTo>
                    <a:pt x="64" y="228"/>
                    <a:pt x="59" y="218"/>
                    <a:pt x="62" y="216"/>
                  </a:cubicBezTo>
                  <a:cubicBezTo>
                    <a:pt x="65" y="215"/>
                    <a:pt x="63" y="210"/>
                    <a:pt x="65" y="208"/>
                  </a:cubicBezTo>
                  <a:cubicBezTo>
                    <a:pt x="67" y="206"/>
                    <a:pt x="67" y="203"/>
                    <a:pt x="68" y="199"/>
                  </a:cubicBezTo>
                  <a:cubicBezTo>
                    <a:pt x="69" y="195"/>
                    <a:pt x="65" y="193"/>
                    <a:pt x="65" y="189"/>
                  </a:cubicBezTo>
                  <a:cubicBezTo>
                    <a:pt x="65" y="185"/>
                    <a:pt x="65" y="182"/>
                    <a:pt x="62" y="178"/>
                  </a:cubicBezTo>
                  <a:cubicBezTo>
                    <a:pt x="59" y="174"/>
                    <a:pt x="60" y="166"/>
                    <a:pt x="62" y="166"/>
                  </a:cubicBezTo>
                  <a:cubicBezTo>
                    <a:pt x="64" y="166"/>
                    <a:pt x="63" y="158"/>
                    <a:pt x="66" y="157"/>
                  </a:cubicBezTo>
                  <a:cubicBezTo>
                    <a:pt x="70" y="156"/>
                    <a:pt x="68" y="150"/>
                    <a:pt x="66" y="145"/>
                  </a:cubicBezTo>
                  <a:cubicBezTo>
                    <a:pt x="65" y="140"/>
                    <a:pt x="69" y="143"/>
                    <a:pt x="69" y="139"/>
                  </a:cubicBezTo>
                  <a:cubicBezTo>
                    <a:pt x="69" y="135"/>
                    <a:pt x="71" y="130"/>
                    <a:pt x="74" y="129"/>
                  </a:cubicBezTo>
                  <a:cubicBezTo>
                    <a:pt x="78" y="128"/>
                    <a:pt x="78" y="122"/>
                    <a:pt x="78" y="120"/>
                  </a:cubicBezTo>
                  <a:cubicBezTo>
                    <a:pt x="78" y="117"/>
                    <a:pt x="82" y="116"/>
                    <a:pt x="85" y="114"/>
                  </a:cubicBezTo>
                  <a:cubicBezTo>
                    <a:pt x="87" y="112"/>
                    <a:pt x="81" y="109"/>
                    <a:pt x="84" y="107"/>
                  </a:cubicBezTo>
                  <a:cubicBezTo>
                    <a:pt x="88" y="105"/>
                    <a:pt x="81" y="96"/>
                    <a:pt x="83" y="94"/>
                  </a:cubicBezTo>
                  <a:cubicBezTo>
                    <a:pt x="85" y="93"/>
                    <a:pt x="84" y="89"/>
                    <a:pt x="84" y="86"/>
                  </a:cubicBezTo>
                  <a:cubicBezTo>
                    <a:pt x="84" y="84"/>
                    <a:pt x="95" y="79"/>
                    <a:pt x="97" y="76"/>
                  </a:cubicBezTo>
                  <a:cubicBezTo>
                    <a:pt x="98" y="74"/>
                    <a:pt x="99" y="68"/>
                    <a:pt x="99" y="63"/>
                  </a:cubicBezTo>
                  <a:cubicBezTo>
                    <a:pt x="96" y="65"/>
                    <a:pt x="93" y="66"/>
                    <a:pt x="92" y="65"/>
                  </a:cubicBezTo>
                  <a:cubicBezTo>
                    <a:pt x="91" y="63"/>
                    <a:pt x="92" y="56"/>
                    <a:pt x="89" y="53"/>
                  </a:cubicBezTo>
                  <a:cubicBezTo>
                    <a:pt x="86" y="50"/>
                    <a:pt x="88" y="44"/>
                    <a:pt x="85" y="43"/>
                  </a:cubicBezTo>
                  <a:cubicBezTo>
                    <a:pt x="82" y="41"/>
                    <a:pt x="79" y="35"/>
                    <a:pt x="81" y="33"/>
                  </a:cubicBezTo>
                  <a:cubicBezTo>
                    <a:pt x="84" y="31"/>
                    <a:pt x="81" y="27"/>
                    <a:pt x="84" y="25"/>
                  </a:cubicBezTo>
                  <a:cubicBezTo>
                    <a:pt x="86" y="23"/>
                    <a:pt x="82" y="23"/>
                    <a:pt x="79" y="19"/>
                  </a:cubicBezTo>
                  <a:cubicBezTo>
                    <a:pt x="76" y="15"/>
                    <a:pt x="80" y="10"/>
                    <a:pt x="76" y="7"/>
                  </a:cubicBezTo>
                  <a:cubicBezTo>
                    <a:pt x="72" y="4"/>
                    <a:pt x="72" y="0"/>
                    <a:pt x="71" y="2"/>
                  </a:cubicBezTo>
                  <a:cubicBezTo>
                    <a:pt x="70" y="4"/>
                    <a:pt x="70" y="9"/>
                    <a:pt x="67" y="11"/>
                  </a:cubicBezTo>
                  <a:cubicBezTo>
                    <a:pt x="66" y="11"/>
                    <a:pt x="65" y="12"/>
                    <a:pt x="64" y="13"/>
                  </a:cubicBezTo>
                  <a:cubicBezTo>
                    <a:pt x="64" y="15"/>
                    <a:pt x="63" y="20"/>
                    <a:pt x="64" y="23"/>
                  </a:cubicBezTo>
                  <a:cubicBezTo>
                    <a:pt x="66" y="27"/>
                    <a:pt x="67" y="45"/>
                    <a:pt x="65" y="52"/>
                  </a:cubicBezTo>
                  <a:cubicBezTo>
                    <a:pt x="64" y="59"/>
                    <a:pt x="62" y="65"/>
                    <a:pt x="61" y="69"/>
                  </a:cubicBezTo>
                  <a:cubicBezTo>
                    <a:pt x="59" y="73"/>
                    <a:pt x="64" y="73"/>
                    <a:pt x="62" y="75"/>
                  </a:cubicBezTo>
                  <a:cubicBezTo>
                    <a:pt x="60" y="77"/>
                    <a:pt x="61" y="82"/>
                    <a:pt x="61" y="90"/>
                  </a:cubicBezTo>
                  <a:cubicBezTo>
                    <a:pt x="61" y="98"/>
                    <a:pt x="56" y="112"/>
                    <a:pt x="56" y="116"/>
                  </a:cubicBezTo>
                  <a:cubicBezTo>
                    <a:pt x="56" y="120"/>
                    <a:pt x="52" y="123"/>
                    <a:pt x="53" y="128"/>
                  </a:cubicBezTo>
                  <a:cubicBezTo>
                    <a:pt x="53" y="133"/>
                    <a:pt x="51" y="135"/>
                    <a:pt x="48" y="138"/>
                  </a:cubicBezTo>
                  <a:cubicBezTo>
                    <a:pt x="45" y="140"/>
                    <a:pt x="52" y="147"/>
                    <a:pt x="52" y="151"/>
                  </a:cubicBezTo>
                  <a:cubicBezTo>
                    <a:pt x="52" y="155"/>
                    <a:pt x="47" y="157"/>
                    <a:pt x="48" y="163"/>
                  </a:cubicBezTo>
                  <a:cubicBezTo>
                    <a:pt x="49" y="171"/>
                    <a:pt x="48" y="185"/>
                    <a:pt x="48" y="188"/>
                  </a:cubicBezTo>
                  <a:cubicBezTo>
                    <a:pt x="48" y="191"/>
                    <a:pt x="45" y="191"/>
                    <a:pt x="45" y="196"/>
                  </a:cubicBezTo>
                  <a:cubicBezTo>
                    <a:pt x="46" y="201"/>
                    <a:pt x="42" y="202"/>
                    <a:pt x="41" y="210"/>
                  </a:cubicBezTo>
                  <a:cubicBezTo>
                    <a:pt x="41" y="217"/>
                    <a:pt x="35" y="228"/>
                    <a:pt x="33" y="234"/>
                  </a:cubicBezTo>
                  <a:cubicBezTo>
                    <a:pt x="30" y="240"/>
                    <a:pt x="30" y="243"/>
                    <a:pt x="27" y="243"/>
                  </a:cubicBezTo>
                  <a:cubicBezTo>
                    <a:pt x="24" y="243"/>
                    <a:pt x="24" y="246"/>
                    <a:pt x="26" y="251"/>
                  </a:cubicBezTo>
                  <a:cubicBezTo>
                    <a:pt x="28" y="256"/>
                    <a:pt x="24" y="260"/>
                    <a:pt x="27" y="265"/>
                  </a:cubicBezTo>
                  <a:cubicBezTo>
                    <a:pt x="30" y="270"/>
                    <a:pt x="29" y="272"/>
                    <a:pt x="28" y="277"/>
                  </a:cubicBezTo>
                  <a:cubicBezTo>
                    <a:pt x="26" y="282"/>
                    <a:pt x="24" y="282"/>
                    <a:pt x="24" y="286"/>
                  </a:cubicBezTo>
                  <a:cubicBezTo>
                    <a:pt x="24" y="291"/>
                    <a:pt x="21" y="295"/>
                    <a:pt x="23" y="300"/>
                  </a:cubicBezTo>
                  <a:cubicBezTo>
                    <a:pt x="25" y="305"/>
                    <a:pt x="24" y="306"/>
                    <a:pt x="22" y="306"/>
                  </a:cubicBezTo>
                  <a:cubicBezTo>
                    <a:pt x="19" y="306"/>
                    <a:pt x="18" y="310"/>
                    <a:pt x="17" y="319"/>
                  </a:cubicBezTo>
                  <a:cubicBezTo>
                    <a:pt x="16" y="327"/>
                    <a:pt x="16" y="327"/>
                    <a:pt x="22" y="326"/>
                  </a:cubicBezTo>
                  <a:cubicBezTo>
                    <a:pt x="28" y="326"/>
                    <a:pt x="24" y="306"/>
                    <a:pt x="27" y="306"/>
                  </a:cubicBezTo>
                  <a:cubicBezTo>
                    <a:pt x="31" y="306"/>
                    <a:pt x="28" y="303"/>
                    <a:pt x="32" y="302"/>
                  </a:cubicBezTo>
                  <a:cubicBezTo>
                    <a:pt x="35" y="301"/>
                    <a:pt x="32" y="305"/>
                    <a:pt x="35" y="306"/>
                  </a:cubicBezTo>
                  <a:cubicBezTo>
                    <a:pt x="37" y="307"/>
                    <a:pt x="39" y="309"/>
                    <a:pt x="35" y="311"/>
                  </a:cubicBezTo>
                  <a:cubicBezTo>
                    <a:pt x="32" y="313"/>
                    <a:pt x="36" y="318"/>
                    <a:pt x="34" y="320"/>
                  </a:cubicBezTo>
                  <a:cubicBezTo>
                    <a:pt x="33" y="323"/>
                    <a:pt x="30" y="326"/>
                    <a:pt x="32" y="329"/>
                  </a:cubicBezTo>
                  <a:cubicBezTo>
                    <a:pt x="33" y="333"/>
                    <a:pt x="30" y="332"/>
                    <a:pt x="30" y="337"/>
                  </a:cubicBezTo>
                  <a:cubicBezTo>
                    <a:pt x="29" y="341"/>
                    <a:pt x="32" y="341"/>
                    <a:pt x="30" y="342"/>
                  </a:cubicBezTo>
                  <a:cubicBezTo>
                    <a:pt x="28" y="343"/>
                    <a:pt x="32" y="346"/>
                    <a:pt x="30" y="347"/>
                  </a:cubicBezTo>
                  <a:cubicBezTo>
                    <a:pt x="27" y="347"/>
                    <a:pt x="29" y="351"/>
                    <a:pt x="30" y="354"/>
                  </a:cubicBezTo>
                  <a:cubicBezTo>
                    <a:pt x="32" y="357"/>
                    <a:pt x="27" y="355"/>
                    <a:pt x="25" y="357"/>
                  </a:cubicBezTo>
                  <a:cubicBezTo>
                    <a:pt x="22" y="359"/>
                    <a:pt x="27" y="362"/>
                    <a:pt x="26" y="364"/>
                  </a:cubicBezTo>
                  <a:cubicBezTo>
                    <a:pt x="24" y="367"/>
                    <a:pt x="20" y="363"/>
                    <a:pt x="18" y="361"/>
                  </a:cubicBezTo>
                  <a:cubicBezTo>
                    <a:pt x="17" y="360"/>
                    <a:pt x="21" y="357"/>
                    <a:pt x="23" y="354"/>
                  </a:cubicBezTo>
                  <a:cubicBezTo>
                    <a:pt x="26" y="351"/>
                    <a:pt x="21" y="344"/>
                    <a:pt x="17" y="346"/>
                  </a:cubicBezTo>
                  <a:cubicBezTo>
                    <a:pt x="14" y="347"/>
                    <a:pt x="21" y="351"/>
                    <a:pt x="21" y="355"/>
                  </a:cubicBezTo>
                  <a:cubicBezTo>
                    <a:pt x="21" y="358"/>
                    <a:pt x="15" y="354"/>
                    <a:pt x="15" y="357"/>
                  </a:cubicBezTo>
                  <a:cubicBezTo>
                    <a:pt x="15" y="361"/>
                    <a:pt x="11" y="360"/>
                    <a:pt x="9" y="362"/>
                  </a:cubicBezTo>
                  <a:cubicBezTo>
                    <a:pt x="6" y="365"/>
                    <a:pt x="12" y="367"/>
                    <a:pt x="9" y="368"/>
                  </a:cubicBezTo>
                  <a:cubicBezTo>
                    <a:pt x="7" y="368"/>
                    <a:pt x="2" y="372"/>
                    <a:pt x="2" y="374"/>
                  </a:cubicBezTo>
                  <a:cubicBezTo>
                    <a:pt x="2" y="377"/>
                    <a:pt x="5" y="377"/>
                    <a:pt x="5" y="375"/>
                  </a:cubicBezTo>
                  <a:cubicBezTo>
                    <a:pt x="5" y="372"/>
                    <a:pt x="9" y="372"/>
                    <a:pt x="10" y="375"/>
                  </a:cubicBezTo>
                  <a:cubicBezTo>
                    <a:pt x="11" y="378"/>
                    <a:pt x="13" y="375"/>
                    <a:pt x="17" y="376"/>
                  </a:cubicBezTo>
                  <a:cubicBezTo>
                    <a:pt x="20" y="376"/>
                    <a:pt x="20" y="382"/>
                    <a:pt x="18" y="381"/>
                  </a:cubicBezTo>
                  <a:cubicBezTo>
                    <a:pt x="16" y="381"/>
                    <a:pt x="14" y="385"/>
                    <a:pt x="14" y="388"/>
                  </a:cubicBezTo>
                  <a:cubicBezTo>
                    <a:pt x="15" y="392"/>
                    <a:pt x="22" y="388"/>
                    <a:pt x="25" y="389"/>
                  </a:cubicBezTo>
                  <a:cubicBezTo>
                    <a:pt x="28" y="390"/>
                    <a:pt x="27" y="396"/>
                    <a:pt x="25" y="394"/>
                  </a:cubicBezTo>
                  <a:cubicBezTo>
                    <a:pt x="23" y="392"/>
                    <a:pt x="19" y="389"/>
                    <a:pt x="17" y="392"/>
                  </a:cubicBezTo>
                  <a:cubicBezTo>
                    <a:pt x="16" y="395"/>
                    <a:pt x="13" y="394"/>
                    <a:pt x="11" y="393"/>
                  </a:cubicBezTo>
                  <a:cubicBezTo>
                    <a:pt x="8" y="392"/>
                    <a:pt x="0" y="397"/>
                    <a:pt x="3" y="399"/>
                  </a:cubicBezTo>
                  <a:cubicBezTo>
                    <a:pt x="6" y="401"/>
                    <a:pt x="6" y="404"/>
                    <a:pt x="7" y="404"/>
                  </a:cubicBezTo>
                  <a:cubicBezTo>
                    <a:pt x="9" y="404"/>
                    <a:pt x="12" y="402"/>
                    <a:pt x="13" y="400"/>
                  </a:cubicBezTo>
                  <a:cubicBezTo>
                    <a:pt x="14" y="398"/>
                    <a:pt x="17" y="396"/>
                    <a:pt x="18" y="401"/>
                  </a:cubicBezTo>
                  <a:cubicBezTo>
                    <a:pt x="18" y="405"/>
                    <a:pt x="13" y="403"/>
                    <a:pt x="12" y="406"/>
                  </a:cubicBezTo>
                  <a:cubicBezTo>
                    <a:pt x="11" y="408"/>
                    <a:pt x="9" y="410"/>
                    <a:pt x="6" y="412"/>
                  </a:cubicBezTo>
                  <a:cubicBezTo>
                    <a:pt x="3" y="415"/>
                    <a:pt x="6" y="418"/>
                    <a:pt x="8" y="417"/>
                  </a:cubicBezTo>
                  <a:cubicBezTo>
                    <a:pt x="11" y="416"/>
                    <a:pt x="8" y="420"/>
                    <a:pt x="11" y="421"/>
                  </a:cubicBezTo>
                  <a:cubicBezTo>
                    <a:pt x="14" y="421"/>
                    <a:pt x="15" y="419"/>
                    <a:pt x="15" y="416"/>
                  </a:cubicBezTo>
                  <a:cubicBezTo>
                    <a:pt x="14" y="414"/>
                    <a:pt x="16" y="408"/>
                    <a:pt x="19" y="411"/>
                  </a:cubicBezTo>
                  <a:cubicBezTo>
                    <a:pt x="22" y="414"/>
                    <a:pt x="18" y="416"/>
                    <a:pt x="18" y="419"/>
                  </a:cubicBezTo>
                  <a:cubicBezTo>
                    <a:pt x="18" y="421"/>
                    <a:pt x="16" y="425"/>
                    <a:pt x="16" y="427"/>
                  </a:cubicBezTo>
                  <a:cubicBezTo>
                    <a:pt x="16" y="430"/>
                    <a:pt x="13" y="429"/>
                    <a:pt x="13" y="432"/>
                  </a:cubicBezTo>
                  <a:cubicBezTo>
                    <a:pt x="13" y="435"/>
                    <a:pt x="6" y="433"/>
                    <a:pt x="9" y="435"/>
                  </a:cubicBezTo>
                  <a:cubicBezTo>
                    <a:pt x="13" y="437"/>
                    <a:pt x="7" y="439"/>
                    <a:pt x="9" y="441"/>
                  </a:cubicBezTo>
                  <a:cubicBezTo>
                    <a:pt x="11" y="443"/>
                    <a:pt x="12" y="439"/>
                    <a:pt x="15" y="440"/>
                  </a:cubicBezTo>
                  <a:cubicBezTo>
                    <a:pt x="18" y="441"/>
                    <a:pt x="17" y="441"/>
                    <a:pt x="21" y="440"/>
                  </a:cubicBezTo>
                  <a:cubicBezTo>
                    <a:pt x="24" y="438"/>
                    <a:pt x="26" y="443"/>
                    <a:pt x="23" y="444"/>
                  </a:cubicBezTo>
                  <a:cubicBezTo>
                    <a:pt x="20" y="445"/>
                    <a:pt x="16" y="448"/>
                    <a:pt x="18" y="449"/>
                  </a:cubicBezTo>
                  <a:cubicBezTo>
                    <a:pt x="19" y="449"/>
                    <a:pt x="24" y="446"/>
                    <a:pt x="25" y="450"/>
                  </a:cubicBezTo>
                  <a:cubicBezTo>
                    <a:pt x="26" y="453"/>
                    <a:pt x="28" y="452"/>
                    <a:pt x="28" y="448"/>
                  </a:cubicBezTo>
                  <a:cubicBezTo>
                    <a:pt x="29" y="445"/>
                    <a:pt x="35" y="448"/>
                    <a:pt x="36" y="451"/>
                  </a:cubicBezTo>
                  <a:cubicBezTo>
                    <a:pt x="37" y="454"/>
                    <a:pt x="29" y="456"/>
                    <a:pt x="26" y="455"/>
                  </a:cubicBezTo>
                  <a:cubicBezTo>
                    <a:pt x="22" y="454"/>
                    <a:pt x="20" y="458"/>
                    <a:pt x="22" y="462"/>
                  </a:cubicBezTo>
                  <a:cubicBezTo>
                    <a:pt x="25" y="465"/>
                    <a:pt x="28" y="462"/>
                    <a:pt x="31" y="459"/>
                  </a:cubicBezTo>
                  <a:cubicBezTo>
                    <a:pt x="33" y="456"/>
                    <a:pt x="47" y="457"/>
                    <a:pt x="48" y="460"/>
                  </a:cubicBezTo>
                  <a:cubicBezTo>
                    <a:pt x="49" y="463"/>
                    <a:pt x="42" y="460"/>
                    <a:pt x="41" y="462"/>
                  </a:cubicBezTo>
                  <a:cubicBezTo>
                    <a:pt x="40" y="464"/>
                    <a:pt x="35" y="465"/>
                    <a:pt x="34" y="463"/>
                  </a:cubicBezTo>
                  <a:cubicBezTo>
                    <a:pt x="33" y="461"/>
                    <a:pt x="28" y="464"/>
                    <a:pt x="28" y="467"/>
                  </a:cubicBezTo>
                  <a:cubicBezTo>
                    <a:pt x="27" y="471"/>
                    <a:pt x="23" y="471"/>
                    <a:pt x="28" y="472"/>
                  </a:cubicBezTo>
                  <a:cubicBezTo>
                    <a:pt x="32" y="473"/>
                    <a:pt x="31" y="467"/>
                    <a:pt x="38" y="468"/>
                  </a:cubicBezTo>
                  <a:cubicBezTo>
                    <a:pt x="45" y="468"/>
                    <a:pt x="49" y="461"/>
                    <a:pt x="51" y="465"/>
                  </a:cubicBezTo>
                  <a:cubicBezTo>
                    <a:pt x="53" y="469"/>
                    <a:pt x="45" y="472"/>
                    <a:pt x="42" y="470"/>
                  </a:cubicBezTo>
                  <a:cubicBezTo>
                    <a:pt x="40" y="467"/>
                    <a:pt x="36" y="472"/>
                    <a:pt x="37" y="475"/>
                  </a:cubicBezTo>
                  <a:cubicBezTo>
                    <a:pt x="37" y="479"/>
                    <a:pt x="29" y="474"/>
                    <a:pt x="25" y="474"/>
                  </a:cubicBezTo>
                  <a:cubicBezTo>
                    <a:pt x="21" y="473"/>
                    <a:pt x="22" y="478"/>
                    <a:pt x="26" y="481"/>
                  </a:cubicBezTo>
                  <a:cubicBezTo>
                    <a:pt x="29" y="485"/>
                    <a:pt x="31" y="481"/>
                    <a:pt x="36" y="484"/>
                  </a:cubicBezTo>
                  <a:cubicBezTo>
                    <a:pt x="40" y="486"/>
                    <a:pt x="40" y="489"/>
                    <a:pt x="43" y="487"/>
                  </a:cubicBezTo>
                  <a:cubicBezTo>
                    <a:pt x="46" y="484"/>
                    <a:pt x="43" y="484"/>
                    <a:pt x="41" y="483"/>
                  </a:cubicBezTo>
                  <a:cubicBezTo>
                    <a:pt x="39" y="482"/>
                    <a:pt x="41" y="477"/>
                    <a:pt x="45" y="480"/>
                  </a:cubicBezTo>
                  <a:cubicBezTo>
                    <a:pt x="50" y="482"/>
                    <a:pt x="56" y="478"/>
                    <a:pt x="54" y="472"/>
                  </a:cubicBezTo>
                  <a:cubicBezTo>
                    <a:pt x="53" y="466"/>
                    <a:pt x="58" y="463"/>
                    <a:pt x="64" y="461"/>
                  </a:cubicBezTo>
                  <a:cubicBezTo>
                    <a:pt x="70" y="459"/>
                    <a:pt x="67" y="465"/>
                    <a:pt x="63" y="466"/>
                  </a:cubicBezTo>
                  <a:cubicBezTo>
                    <a:pt x="58" y="468"/>
                    <a:pt x="58" y="469"/>
                    <a:pt x="61" y="473"/>
                  </a:cubicBezTo>
                  <a:cubicBezTo>
                    <a:pt x="64" y="476"/>
                    <a:pt x="68" y="471"/>
                    <a:pt x="71" y="473"/>
                  </a:cubicBezTo>
                  <a:cubicBezTo>
                    <a:pt x="74" y="476"/>
                    <a:pt x="66" y="476"/>
                    <a:pt x="65" y="478"/>
                  </a:cubicBezTo>
                  <a:cubicBezTo>
                    <a:pt x="64" y="481"/>
                    <a:pt x="70" y="484"/>
                    <a:pt x="65" y="486"/>
                  </a:cubicBezTo>
                  <a:cubicBezTo>
                    <a:pt x="61" y="488"/>
                    <a:pt x="63" y="478"/>
                    <a:pt x="61" y="477"/>
                  </a:cubicBezTo>
                  <a:cubicBezTo>
                    <a:pt x="58" y="476"/>
                    <a:pt x="56" y="478"/>
                    <a:pt x="58" y="484"/>
                  </a:cubicBezTo>
                  <a:cubicBezTo>
                    <a:pt x="61" y="490"/>
                    <a:pt x="55" y="485"/>
                    <a:pt x="53" y="482"/>
                  </a:cubicBezTo>
                  <a:cubicBezTo>
                    <a:pt x="50" y="479"/>
                    <a:pt x="47" y="483"/>
                    <a:pt x="50" y="486"/>
                  </a:cubicBezTo>
                  <a:cubicBezTo>
                    <a:pt x="53" y="489"/>
                    <a:pt x="44" y="486"/>
                    <a:pt x="44" y="491"/>
                  </a:cubicBezTo>
                  <a:cubicBezTo>
                    <a:pt x="44" y="496"/>
                    <a:pt x="48" y="492"/>
                    <a:pt x="52" y="493"/>
                  </a:cubicBezTo>
                  <a:cubicBezTo>
                    <a:pt x="57" y="494"/>
                    <a:pt x="55" y="500"/>
                    <a:pt x="58" y="503"/>
                  </a:cubicBezTo>
                  <a:cubicBezTo>
                    <a:pt x="61" y="505"/>
                    <a:pt x="59" y="495"/>
                    <a:pt x="62" y="494"/>
                  </a:cubicBezTo>
                  <a:cubicBezTo>
                    <a:pt x="66" y="493"/>
                    <a:pt x="62" y="502"/>
                    <a:pt x="70" y="504"/>
                  </a:cubicBezTo>
                  <a:cubicBezTo>
                    <a:pt x="78" y="507"/>
                    <a:pt x="71" y="503"/>
                    <a:pt x="74" y="500"/>
                  </a:cubicBezTo>
                  <a:cubicBezTo>
                    <a:pt x="78" y="498"/>
                    <a:pt x="82" y="508"/>
                    <a:pt x="86" y="509"/>
                  </a:cubicBezTo>
                  <a:cubicBezTo>
                    <a:pt x="90" y="510"/>
                    <a:pt x="87" y="504"/>
                    <a:pt x="84" y="501"/>
                  </a:cubicBezTo>
                  <a:cubicBezTo>
                    <a:pt x="82" y="498"/>
                    <a:pt x="87" y="500"/>
                    <a:pt x="91" y="501"/>
                  </a:cubicBezTo>
                  <a:cubicBezTo>
                    <a:pt x="95" y="503"/>
                    <a:pt x="98" y="503"/>
                    <a:pt x="98" y="500"/>
                  </a:cubicBezTo>
                  <a:cubicBezTo>
                    <a:pt x="99" y="499"/>
                    <a:pt x="99" y="499"/>
                    <a:pt x="100" y="500"/>
                  </a:cubicBezTo>
                  <a:cubicBezTo>
                    <a:pt x="96" y="497"/>
                    <a:pt x="83" y="499"/>
                    <a:pt x="81" y="499"/>
                  </a:cubicBezTo>
                  <a:cubicBezTo>
                    <a:pt x="79" y="498"/>
                    <a:pt x="81" y="468"/>
                    <a:pt x="81" y="461"/>
                  </a:cubicBezTo>
                  <a:cubicBezTo>
                    <a:pt x="81" y="461"/>
                    <a:pt x="81" y="461"/>
                    <a:pt x="80" y="461"/>
                  </a:cubicBezTo>
                  <a:cubicBezTo>
                    <a:pt x="77" y="461"/>
                    <a:pt x="70" y="462"/>
                    <a:pt x="71" y="457"/>
                  </a:cubicBezTo>
                  <a:cubicBezTo>
                    <a:pt x="71" y="456"/>
                    <a:pt x="72" y="456"/>
                    <a:pt x="72" y="455"/>
                  </a:cubicBezTo>
                  <a:cubicBezTo>
                    <a:pt x="71" y="454"/>
                    <a:pt x="69" y="453"/>
                    <a:pt x="66" y="452"/>
                  </a:cubicBezTo>
                  <a:cubicBezTo>
                    <a:pt x="61" y="450"/>
                    <a:pt x="49" y="452"/>
                    <a:pt x="46" y="4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41" name="Freeform 110">
              <a:extLst>
                <a:ext uri="{FF2B5EF4-FFF2-40B4-BE49-F238E27FC236}">
                  <a16:creationId xmlns:a16="http://schemas.microsoft.com/office/drawing/2014/main" id="{07163EC8-6A82-454B-AE20-6EE32EB109C9}"/>
                </a:ext>
              </a:extLst>
            </p:cNvPr>
            <p:cNvSpPr>
              <a:spLocks/>
            </p:cNvSpPr>
            <p:nvPr/>
          </p:nvSpPr>
          <p:spPr bwMode="auto">
            <a:xfrm>
              <a:off x="2992438" y="3683000"/>
              <a:ext cx="192088" cy="192088"/>
            </a:xfrm>
            <a:custGeom>
              <a:avLst/>
              <a:gdLst/>
              <a:ahLst/>
              <a:cxnLst>
                <a:cxn ang="0">
                  <a:pos x="96" y="54"/>
                </a:cxn>
                <a:cxn ang="0">
                  <a:pos x="87" y="56"/>
                </a:cxn>
                <a:cxn ang="0">
                  <a:pos x="81" y="43"/>
                </a:cxn>
                <a:cxn ang="0">
                  <a:pos x="73" y="34"/>
                </a:cxn>
                <a:cxn ang="0">
                  <a:pos x="64" y="33"/>
                </a:cxn>
                <a:cxn ang="0">
                  <a:pos x="58" y="24"/>
                </a:cxn>
                <a:cxn ang="0">
                  <a:pos x="56" y="10"/>
                </a:cxn>
                <a:cxn ang="0">
                  <a:pos x="55" y="4"/>
                </a:cxn>
                <a:cxn ang="0">
                  <a:pos x="53" y="5"/>
                </a:cxn>
                <a:cxn ang="0">
                  <a:pos x="43" y="0"/>
                </a:cxn>
                <a:cxn ang="0">
                  <a:pos x="30" y="1"/>
                </a:cxn>
                <a:cxn ang="0">
                  <a:pos x="16" y="4"/>
                </a:cxn>
                <a:cxn ang="0">
                  <a:pos x="7" y="14"/>
                </a:cxn>
                <a:cxn ang="0">
                  <a:pos x="4" y="32"/>
                </a:cxn>
                <a:cxn ang="0">
                  <a:pos x="0" y="31"/>
                </a:cxn>
                <a:cxn ang="0">
                  <a:pos x="16" y="47"/>
                </a:cxn>
                <a:cxn ang="0">
                  <a:pos x="28" y="55"/>
                </a:cxn>
                <a:cxn ang="0">
                  <a:pos x="41" y="62"/>
                </a:cxn>
                <a:cxn ang="0">
                  <a:pos x="62" y="72"/>
                </a:cxn>
                <a:cxn ang="0">
                  <a:pos x="53" y="87"/>
                </a:cxn>
                <a:cxn ang="0">
                  <a:pos x="49" y="95"/>
                </a:cxn>
                <a:cxn ang="0">
                  <a:pos x="60" y="97"/>
                </a:cxn>
                <a:cxn ang="0">
                  <a:pos x="71" y="98"/>
                </a:cxn>
                <a:cxn ang="0">
                  <a:pos x="80" y="96"/>
                </a:cxn>
                <a:cxn ang="0">
                  <a:pos x="89" y="92"/>
                </a:cxn>
                <a:cxn ang="0">
                  <a:pos x="95" y="75"/>
                </a:cxn>
                <a:cxn ang="0">
                  <a:pos x="96" y="54"/>
                </a:cxn>
              </a:cxnLst>
              <a:rect l="0" t="0" r="r" b="b"/>
              <a:pathLst>
                <a:path w="100" h="100">
                  <a:moveTo>
                    <a:pt x="96" y="54"/>
                  </a:moveTo>
                  <a:cubicBezTo>
                    <a:pt x="92" y="52"/>
                    <a:pt x="88" y="56"/>
                    <a:pt x="87" y="56"/>
                  </a:cubicBezTo>
                  <a:cubicBezTo>
                    <a:pt x="85" y="56"/>
                    <a:pt x="82" y="47"/>
                    <a:pt x="81" y="43"/>
                  </a:cubicBezTo>
                  <a:cubicBezTo>
                    <a:pt x="80" y="40"/>
                    <a:pt x="76" y="32"/>
                    <a:pt x="73" y="34"/>
                  </a:cubicBezTo>
                  <a:cubicBezTo>
                    <a:pt x="71" y="36"/>
                    <a:pt x="71" y="33"/>
                    <a:pt x="64" y="33"/>
                  </a:cubicBezTo>
                  <a:cubicBezTo>
                    <a:pt x="56" y="33"/>
                    <a:pt x="56" y="31"/>
                    <a:pt x="58" y="24"/>
                  </a:cubicBezTo>
                  <a:cubicBezTo>
                    <a:pt x="59" y="16"/>
                    <a:pt x="53" y="12"/>
                    <a:pt x="56" y="10"/>
                  </a:cubicBezTo>
                  <a:cubicBezTo>
                    <a:pt x="58" y="9"/>
                    <a:pt x="58" y="7"/>
                    <a:pt x="55" y="4"/>
                  </a:cubicBezTo>
                  <a:cubicBezTo>
                    <a:pt x="55" y="4"/>
                    <a:pt x="54" y="5"/>
                    <a:pt x="53" y="5"/>
                  </a:cubicBezTo>
                  <a:cubicBezTo>
                    <a:pt x="51" y="5"/>
                    <a:pt x="47" y="0"/>
                    <a:pt x="43" y="0"/>
                  </a:cubicBezTo>
                  <a:cubicBezTo>
                    <a:pt x="38" y="0"/>
                    <a:pt x="33" y="0"/>
                    <a:pt x="30" y="1"/>
                  </a:cubicBezTo>
                  <a:cubicBezTo>
                    <a:pt x="26" y="3"/>
                    <a:pt x="20" y="1"/>
                    <a:pt x="16" y="4"/>
                  </a:cubicBezTo>
                  <a:cubicBezTo>
                    <a:pt x="12" y="6"/>
                    <a:pt x="7" y="12"/>
                    <a:pt x="7" y="14"/>
                  </a:cubicBezTo>
                  <a:cubicBezTo>
                    <a:pt x="8" y="17"/>
                    <a:pt x="6" y="31"/>
                    <a:pt x="4" y="32"/>
                  </a:cubicBezTo>
                  <a:cubicBezTo>
                    <a:pt x="3" y="32"/>
                    <a:pt x="2" y="32"/>
                    <a:pt x="0" y="31"/>
                  </a:cubicBezTo>
                  <a:cubicBezTo>
                    <a:pt x="3" y="36"/>
                    <a:pt x="11" y="44"/>
                    <a:pt x="16" y="47"/>
                  </a:cubicBezTo>
                  <a:cubicBezTo>
                    <a:pt x="22" y="51"/>
                    <a:pt x="22" y="55"/>
                    <a:pt x="28" y="55"/>
                  </a:cubicBezTo>
                  <a:cubicBezTo>
                    <a:pt x="35" y="56"/>
                    <a:pt x="38" y="59"/>
                    <a:pt x="41" y="62"/>
                  </a:cubicBezTo>
                  <a:cubicBezTo>
                    <a:pt x="43" y="65"/>
                    <a:pt x="60" y="70"/>
                    <a:pt x="62" y="72"/>
                  </a:cubicBezTo>
                  <a:cubicBezTo>
                    <a:pt x="63" y="75"/>
                    <a:pt x="53" y="81"/>
                    <a:pt x="53" y="87"/>
                  </a:cubicBezTo>
                  <a:cubicBezTo>
                    <a:pt x="53" y="93"/>
                    <a:pt x="49" y="93"/>
                    <a:pt x="49" y="95"/>
                  </a:cubicBezTo>
                  <a:cubicBezTo>
                    <a:pt x="49" y="97"/>
                    <a:pt x="57" y="95"/>
                    <a:pt x="60" y="97"/>
                  </a:cubicBezTo>
                  <a:cubicBezTo>
                    <a:pt x="63" y="99"/>
                    <a:pt x="67" y="96"/>
                    <a:pt x="71" y="98"/>
                  </a:cubicBezTo>
                  <a:cubicBezTo>
                    <a:pt x="74" y="100"/>
                    <a:pt x="78" y="95"/>
                    <a:pt x="80" y="96"/>
                  </a:cubicBezTo>
                  <a:cubicBezTo>
                    <a:pt x="83" y="97"/>
                    <a:pt x="86" y="91"/>
                    <a:pt x="89" y="92"/>
                  </a:cubicBezTo>
                  <a:cubicBezTo>
                    <a:pt x="93" y="92"/>
                    <a:pt x="96" y="80"/>
                    <a:pt x="95" y="75"/>
                  </a:cubicBezTo>
                  <a:cubicBezTo>
                    <a:pt x="94" y="70"/>
                    <a:pt x="100" y="56"/>
                    <a:pt x="96" y="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42" name="Freeform 111">
              <a:extLst>
                <a:ext uri="{FF2B5EF4-FFF2-40B4-BE49-F238E27FC236}">
                  <a16:creationId xmlns:a16="http://schemas.microsoft.com/office/drawing/2014/main" id="{B1E0FB15-50BA-435C-93D2-8131DBDB01D6}"/>
                </a:ext>
              </a:extLst>
            </p:cNvPr>
            <p:cNvSpPr>
              <a:spLocks/>
            </p:cNvSpPr>
            <p:nvPr/>
          </p:nvSpPr>
          <p:spPr bwMode="auto">
            <a:xfrm>
              <a:off x="2492375" y="3016250"/>
              <a:ext cx="71438" cy="57150"/>
            </a:xfrm>
            <a:custGeom>
              <a:avLst/>
              <a:gdLst/>
              <a:ahLst/>
              <a:cxnLst>
                <a:cxn ang="0">
                  <a:pos x="36" y="24"/>
                </a:cxn>
                <a:cxn ang="0">
                  <a:pos x="38" y="17"/>
                </a:cxn>
                <a:cxn ang="0">
                  <a:pos x="26" y="3"/>
                </a:cxn>
                <a:cxn ang="0">
                  <a:pos x="21" y="2"/>
                </a:cxn>
                <a:cxn ang="0">
                  <a:pos x="10" y="0"/>
                </a:cxn>
                <a:cxn ang="0">
                  <a:pos x="3" y="0"/>
                </a:cxn>
                <a:cxn ang="0">
                  <a:pos x="3" y="5"/>
                </a:cxn>
                <a:cxn ang="0">
                  <a:pos x="6" y="14"/>
                </a:cxn>
                <a:cxn ang="0">
                  <a:pos x="12" y="13"/>
                </a:cxn>
                <a:cxn ang="0">
                  <a:pos x="17" y="17"/>
                </a:cxn>
                <a:cxn ang="0">
                  <a:pos x="25" y="24"/>
                </a:cxn>
                <a:cxn ang="0">
                  <a:pos x="32" y="30"/>
                </a:cxn>
                <a:cxn ang="0">
                  <a:pos x="34" y="30"/>
                </a:cxn>
                <a:cxn ang="0">
                  <a:pos x="36" y="24"/>
                </a:cxn>
              </a:cxnLst>
              <a:rect l="0" t="0" r="r" b="b"/>
              <a:pathLst>
                <a:path w="38" h="30">
                  <a:moveTo>
                    <a:pt x="36" y="24"/>
                  </a:moveTo>
                  <a:cubicBezTo>
                    <a:pt x="35" y="23"/>
                    <a:pt x="36" y="19"/>
                    <a:pt x="38" y="17"/>
                  </a:cubicBezTo>
                  <a:cubicBezTo>
                    <a:pt x="33" y="12"/>
                    <a:pt x="29" y="6"/>
                    <a:pt x="26" y="3"/>
                  </a:cubicBezTo>
                  <a:cubicBezTo>
                    <a:pt x="24" y="3"/>
                    <a:pt x="22" y="3"/>
                    <a:pt x="21" y="2"/>
                  </a:cubicBezTo>
                  <a:cubicBezTo>
                    <a:pt x="18" y="0"/>
                    <a:pt x="12" y="2"/>
                    <a:pt x="10" y="0"/>
                  </a:cubicBezTo>
                  <a:cubicBezTo>
                    <a:pt x="8" y="0"/>
                    <a:pt x="6" y="0"/>
                    <a:pt x="3" y="0"/>
                  </a:cubicBezTo>
                  <a:cubicBezTo>
                    <a:pt x="4" y="2"/>
                    <a:pt x="4" y="4"/>
                    <a:pt x="3" y="5"/>
                  </a:cubicBezTo>
                  <a:cubicBezTo>
                    <a:pt x="0" y="6"/>
                    <a:pt x="0" y="12"/>
                    <a:pt x="6" y="14"/>
                  </a:cubicBezTo>
                  <a:cubicBezTo>
                    <a:pt x="11" y="17"/>
                    <a:pt x="9" y="13"/>
                    <a:pt x="12" y="13"/>
                  </a:cubicBezTo>
                  <a:cubicBezTo>
                    <a:pt x="15" y="13"/>
                    <a:pt x="15" y="17"/>
                    <a:pt x="17" y="17"/>
                  </a:cubicBezTo>
                  <a:cubicBezTo>
                    <a:pt x="20" y="17"/>
                    <a:pt x="25" y="20"/>
                    <a:pt x="25" y="24"/>
                  </a:cubicBezTo>
                  <a:cubicBezTo>
                    <a:pt x="25" y="28"/>
                    <a:pt x="27" y="30"/>
                    <a:pt x="32" y="30"/>
                  </a:cubicBezTo>
                  <a:cubicBezTo>
                    <a:pt x="32" y="30"/>
                    <a:pt x="33" y="30"/>
                    <a:pt x="34" y="30"/>
                  </a:cubicBezTo>
                  <a:cubicBezTo>
                    <a:pt x="35" y="28"/>
                    <a:pt x="36" y="25"/>
                    <a:pt x="36" y="2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43" name="Freeform 112">
              <a:extLst>
                <a:ext uri="{FF2B5EF4-FFF2-40B4-BE49-F238E27FC236}">
                  <a16:creationId xmlns:a16="http://schemas.microsoft.com/office/drawing/2014/main" id="{44304A12-A820-4298-89FE-FB3C11EE9013}"/>
                </a:ext>
              </a:extLst>
            </p:cNvPr>
            <p:cNvSpPr>
              <a:spLocks/>
            </p:cNvSpPr>
            <p:nvPr/>
          </p:nvSpPr>
          <p:spPr bwMode="auto">
            <a:xfrm>
              <a:off x="2557463" y="3044825"/>
              <a:ext cx="125413" cy="60325"/>
            </a:xfrm>
            <a:custGeom>
              <a:avLst/>
              <a:gdLst/>
              <a:ahLst/>
              <a:cxnLst>
                <a:cxn ang="0">
                  <a:pos x="59" y="9"/>
                </a:cxn>
                <a:cxn ang="0">
                  <a:pos x="43" y="2"/>
                </a:cxn>
                <a:cxn ang="0">
                  <a:pos x="27" y="8"/>
                </a:cxn>
                <a:cxn ang="0">
                  <a:pos x="9" y="7"/>
                </a:cxn>
                <a:cxn ang="0">
                  <a:pos x="4" y="2"/>
                </a:cxn>
                <a:cxn ang="0">
                  <a:pos x="2" y="9"/>
                </a:cxn>
                <a:cxn ang="0">
                  <a:pos x="0" y="15"/>
                </a:cxn>
                <a:cxn ang="0">
                  <a:pos x="15" y="22"/>
                </a:cxn>
                <a:cxn ang="0">
                  <a:pos x="23" y="27"/>
                </a:cxn>
                <a:cxn ang="0">
                  <a:pos x="32" y="25"/>
                </a:cxn>
                <a:cxn ang="0">
                  <a:pos x="29" y="19"/>
                </a:cxn>
                <a:cxn ang="0">
                  <a:pos x="35" y="13"/>
                </a:cxn>
                <a:cxn ang="0">
                  <a:pos x="47" y="9"/>
                </a:cxn>
                <a:cxn ang="0">
                  <a:pos x="50" y="17"/>
                </a:cxn>
                <a:cxn ang="0">
                  <a:pos x="57" y="29"/>
                </a:cxn>
                <a:cxn ang="0">
                  <a:pos x="65" y="21"/>
                </a:cxn>
                <a:cxn ang="0">
                  <a:pos x="66" y="18"/>
                </a:cxn>
                <a:cxn ang="0">
                  <a:pos x="59" y="9"/>
                </a:cxn>
              </a:cxnLst>
              <a:rect l="0" t="0" r="r" b="b"/>
              <a:pathLst>
                <a:path w="66" h="31">
                  <a:moveTo>
                    <a:pt x="59" y="9"/>
                  </a:moveTo>
                  <a:cubicBezTo>
                    <a:pt x="55" y="3"/>
                    <a:pt x="48" y="4"/>
                    <a:pt x="43" y="2"/>
                  </a:cubicBezTo>
                  <a:cubicBezTo>
                    <a:pt x="39" y="0"/>
                    <a:pt x="33" y="2"/>
                    <a:pt x="27" y="8"/>
                  </a:cubicBezTo>
                  <a:cubicBezTo>
                    <a:pt x="22" y="13"/>
                    <a:pt x="14" y="10"/>
                    <a:pt x="9" y="7"/>
                  </a:cubicBezTo>
                  <a:cubicBezTo>
                    <a:pt x="8" y="6"/>
                    <a:pt x="6" y="4"/>
                    <a:pt x="4" y="2"/>
                  </a:cubicBezTo>
                  <a:cubicBezTo>
                    <a:pt x="2" y="4"/>
                    <a:pt x="1" y="8"/>
                    <a:pt x="2" y="9"/>
                  </a:cubicBezTo>
                  <a:cubicBezTo>
                    <a:pt x="2" y="10"/>
                    <a:pt x="1" y="13"/>
                    <a:pt x="0" y="15"/>
                  </a:cubicBezTo>
                  <a:cubicBezTo>
                    <a:pt x="5" y="16"/>
                    <a:pt x="12" y="18"/>
                    <a:pt x="15" y="22"/>
                  </a:cubicBezTo>
                  <a:cubicBezTo>
                    <a:pt x="19" y="26"/>
                    <a:pt x="21" y="23"/>
                    <a:pt x="23" y="27"/>
                  </a:cubicBezTo>
                  <a:cubicBezTo>
                    <a:pt x="25" y="31"/>
                    <a:pt x="31" y="28"/>
                    <a:pt x="32" y="25"/>
                  </a:cubicBezTo>
                  <a:cubicBezTo>
                    <a:pt x="33" y="23"/>
                    <a:pt x="29" y="22"/>
                    <a:pt x="29" y="19"/>
                  </a:cubicBezTo>
                  <a:cubicBezTo>
                    <a:pt x="28" y="16"/>
                    <a:pt x="34" y="17"/>
                    <a:pt x="35" y="13"/>
                  </a:cubicBezTo>
                  <a:cubicBezTo>
                    <a:pt x="36" y="10"/>
                    <a:pt x="44" y="8"/>
                    <a:pt x="47" y="9"/>
                  </a:cubicBezTo>
                  <a:cubicBezTo>
                    <a:pt x="51" y="11"/>
                    <a:pt x="54" y="13"/>
                    <a:pt x="50" y="17"/>
                  </a:cubicBezTo>
                  <a:cubicBezTo>
                    <a:pt x="48" y="20"/>
                    <a:pt x="53" y="25"/>
                    <a:pt x="57" y="29"/>
                  </a:cubicBezTo>
                  <a:cubicBezTo>
                    <a:pt x="60" y="26"/>
                    <a:pt x="63" y="22"/>
                    <a:pt x="65" y="21"/>
                  </a:cubicBezTo>
                  <a:cubicBezTo>
                    <a:pt x="65" y="21"/>
                    <a:pt x="66" y="19"/>
                    <a:pt x="66" y="18"/>
                  </a:cubicBezTo>
                  <a:cubicBezTo>
                    <a:pt x="64" y="17"/>
                    <a:pt x="62" y="13"/>
                    <a:pt x="59"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44" name="Freeform 113">
              <a:extLst>
                <a:ext uri="{FF2B5EF4-FFF2-40B4-BE49-F238E27FC236}">
                  <a16:creationId xmlns:a16="http://schemas.microsoft.com/office/drawing/2014/main" id="{405B2579-14C4-4B05-BF06-F1C6EB789674}"/>
                </a:ext>
              </a:extLst>
            </p:cNvPr>
            <p:cNvSpPr>
              <a:spLocks/>
            </p:cNvSpPr>
            <p:nvPr/>
          </p:nvSpPr>
          <p:spPr bwMode="auto">
            <a:xfrm>
              <a:off x="2643188" y="2982913"/>
              <a:ext cx="257175" cy="366713"/>
            </a:xfrm>
            <a:custGeom>
              <a:avLst/>
              <a:gdLst/>
              <a:ahLst/>
              <a:cxnLst>
                <a:cxn ang="0">
                  <a:pos x="21" y="140"/>
                </a:cxn>
                <a:cxn ang="0">
                  <a:pos x="30" y="140"/>
                </a:cxn>
                <a:cxn ang="0">
                  <a:pos x="38" y="146"/>
                </a:cxn>
                <a:cxn ang="0">
                  <a:pos x="38" y="147"/>
                </a:cxn>
                <a:cxn ang="0">
                  <a:pos x="48" y="147"/>
                </a:cxn>
                <a:cxn ang="0">
                  <a:pos x="55" y="156"/>
                </a:cxn>
                <a:cxn ang="0">
                  <a:pos x="62" y="163"/>
                </a:cxn>
                <a:cxn ang="0">
                  <a:pos x="66" y="170"/>
                </a:cxn>
                <a:cxn ang="0">
                  <a:pos x="79" y="172"/>
                </a:cxn>
                <a:cxn ang="0">
                  <a:pos x="86" y="171"/>
                </a:cxn>
                <a:cxn ang="0">
                  <a:pos x="93" y="170"/>
                </a:cxn>
                <a:cxn ang="0">
                  <a:pos x="101" y="177"/>
                </a:cxn>
                <a:cxn ang="0">
                  <a:pos x="95" y="187"/>
                </a:cxn>
                <a:cxn ang="0">
                  <a:pos x="102" y="192"/>
                </a:cxn>
                <a:cxn ang="0">
                  <a:pos x="103" y="192"/>
                </a:cxn>
                <a:cxn ang="0">
                  <a:pos x="107" y="177"/>
                </a:cxn>
                <a:cxn ang="0">
                  <a:pos x="109" y="161"/>
                </a:cxn>
                <a:cxn ang="0">
                  <a:pos x="102" y="143"/>
                </a:cxn>
                <a:cxn ang="0">
                  <a:pos x="110" y="137"/>
                </a:cxn>
                <a:cxn ang="0">
                  <a:pos x="108" y="132"/>
                </a:cxn>
                <a:cxn ang="0">
                  <a:pos x="105" y="126"/>
                </a:cxn>
                <a:cxn ang="0">
                  <a:pos x="122" y="125"/>
                </a:cxn>
                <a:cxn ang="0">
                  <a:pos x="134" y="121"/>
                </a:cxn>
                <a:cxn ang="0">
                  <a:pos x="132" y="115"/>
                </a:cxn>
                <a:cxn ang="0">
                  <a:pos x="133" y="106"/>
                </a:cxn>
                <a:cxn ang="0">
                  <a:pos x="128" y="98"/>
                </a:cxn>
                <a:cxn ang="0">
                  <a:pos x="131" y="77"/>
                </a:cxn>
                <a:cxn ang="0">
                  <a:pos x="118" y="74"/>
                </a:cxn>
                <a:cxn ang="0">
                  <a:pos x="102" y="67"/>
                </a:cxn>
                <a:cxn ang="0">
                  <a:pos x="83" y="65"/>
                </a:cxn>
                <a:cxn ang="0">
                  <a:pos x="75" y="50"/>
                </a:cxn>
                <a:cxn ang="0">
                  <a:pos x="70" y="43"/>
                </a:cxn>
                <a:cxn ang="0">
                  <a:pos x="65" y="40"/>
                </a:cxn>
                <a:cxn ang="0">
                  <a:pos x="67" y="35"/>
                </a:cxn>
                <a:cxn ang="0">
                  <a:pos x="69" y="27"/>
                </a:cxn>
                <a:cxn ang="0">
                  <a:pos x="78" y="14"/>
                </a:cxn>
                <a:cxn ang="0">
                  <a:pos x="82" y="12"/>
                </a:cxn>
                <a:cxn ang="0">
                  <a:pos x="85" y="10"/>
                </a:cxn>
                <a:cxn ang="0">
                  <a:pos x="87" y="3"/>
                </a:cxn>
                <a:cxn ang="0">
                  <a:pos x="75" y="9"/>
                </a:cxn>
                <a:cxn ang="0">
                  <a:pos x="65" y="14"/>
                </a:cxn>
                <a:cxn ang="0">
                  <a:pos x="55" y="18"/>
                </a:cxn>
                <a:cxn ang="0">
                  <a:pos x="49" y="17"/>
                </a:cxn>
                <a:cxn ang="0">
                  <a:pos x="39" y="27"/>
                </a:cxn>
                <a:cxn ang="0">
                  <a:pos x="35" y="37"/>
                </a:cxn>
                <a:cxn ang="0">
                  <a:pos x="24" y="50"/>
                </a:cxn>
                <a:cxn ang="0">
                  <a:pos x="21" y="51"/>
                </a:cxn>
                <a:cxn ang="0">
                  <a:pos x="20" y="54"/>
                </a:cxn>
                <a:cxn ang="0">
                  <a:pos x="12" y="62"/>
                </a:cxn>
                <a:cxn ang="0">
                  <a:pos x="16" y="65"/>
                </a:cxn>
                <a:cxn ang="0">
                  <a:pos x="18" y="74"/>
                </a:cxn>
                <a:cxn ang="0">
                  <a:pos x="18" y="80"/>
                </a:cxn>
                <a:cxn ang="0">
                  <a:pos x="20" y="98"/>
                </a:cxn>
                <a:cxn ang="0">
                  <a:pos x="17" y="108"/>
                </a:cxn>
                <a:cxn ang="0">
                  <a:pos x="8" y="115"/>
                </a:cxn>
                <a:cxn ang="0">
                  <a:pos x="2" y="122"/>
                </a:cxn>
                <a:cxn ang="0">
                  <a:pos x="0" y="127"/>
                </a:cxn>
                <a:cxn ang="0">
                  <a:pos x="14" y="135"/>
                </a:cxn>
                <a:cxn ang="0">
                  <a:pos x="21" y="140"/>
                </a:cxn>
              </a:cxnLst>
              <a:rect l="0" t="0" r="r" b="b"/>
              <a:pathLst>
                <a:path w="135" h="192">
                  <a:moveTo>
                    <a:pt x="21" y="140"/>
                  </a:moveTo>
                  <a:cubicBezTo>
                    <a:pt x="24" y="142"/>
                    <a:pt x="29" y="141"/>
                    <a:pt x="30" y="140"/>
                  </a:cubicBezTo>
                  <a:cubicBezTo>
                    <a:pt x="31" y="139"/>
                    <a:pt x="34" y="142"/>
                    <a:pt x="38" y="146"/>
                  </a:cubicBezTo>
                  <a:cubicBezTo>
                    <a:pt x="38" y="146"/>
                    <a:pt x="38" y="147"/>
                    <a:pt x="38" y="147"/>
                  </a:cubicBezTo>
                  <a:cubicBezTo>
                    <a:pt x="42" y="146"/>
                    <a:pt x="46" y="145"/>
                    <a:pt x="48" y="147"/>
                  </a:cubicBezTo>
                  <a:cubicBezTo>
                    <a:pt x="51" y="148"/>
                    <a:pt x="50" y="156"/>
                    <a:pt x="55" y="156"/>
                  </a:cubicBezTo>
                  <a:cubicBezTo>
                    <a:pt x="59" y="156"/>
                    <a:pt x="62" y="161"/>
                    <a:pt x="62" y="163"/>
                  </a:cubicBezTo>
                  <a:cubicBezTo>
                    <a:pt x="61" y="165"/>
                    <a:pt x="66" y="167"/>
                    <a:pt x="66" y="170"/>
                  </a:cubicBezTo>
                  <a:cubicBezTo>
                    <a:pt x="66" y="174"/>
                    <a:pt x="77" y="173"/>
                    <a:pt x="79" y="172"/>
                  </a:cubicBezTo>
                  <a:cubicBezTo>
                    <a:pt x="81" y="170"/>
                    <a:pt x="84" y="170"/>
                    <a:pt x="86" y="171"/>
                  </a:cubicBezTo>
                  <a:cubicBezTo>
                    <a:pt x="88" y="172"/>
                    <a:pt x="91" y="170"/>
                    <a:pt x="93" y="170"/>
                  </a:cubicBezTo>
                  <a:cubicBezTo>
                    <a:pt x="95" y="171"/>
                    <a:pt x="103" y="174"/>
                    <a:pt x="101" y="177"/>
                  </a:cubicBezTo>
                  <a:cubicBezTo>
                    <a:pt x="100" y="180"/>
                    <a:pt x="94" y="184"/>
                    <a:pt x="95" y="187"/>
                  </a:cubicBezTo>
                  <a:cubicBezTo>
                    <a:pt x="96" y="188"/>
                    <a:pt x="100" y="190"/>
                    <a:pt x="102" y="192"/>
                  </a:cubicBezTo>
                  <a:cubicBezTo>
                    <a:pt x="102" y="192"/>
                    <a:pt x="103" y="192"/>
                    <a:pt x="103" y="192"/>
                  </a:cubicBezTo>
                  <a:cubicBezTo>
                    <a:pt x="106" y="191"/>
                    <a:pt x="107" y="180"/>
                    <a:pt x="107" y="177"/>
                  </a:cubicBezTo>
                  <a:cubicBezTo>
                    <a:pt x="107" y="173"/>
                    <a:pt x="108" y="165"/>
                    <a:pt x="109" y="161"/>
                  </a:cubicBezTo>
                  <a:cubicBezTo>
                    <a:pt x="111" y="155"/>
                    <a:pt x="102" y="150"/>
                    <a:pt x="102" y="143"/>
                  </a:cubicBezTo>
                  <a:cubicBezTo>
                    <a:pt x="102" y="136"/>
                    <a:pt x="106" y="140"/>
                    <a:pt x="110" y="137"/>
                  </a:cubicBezTo>
                  <a:cubicBezTo>
                    <a:pt x="114" y="134"/>
                    <a:pt x="110" y="133"/>
                    <a:pt x="108" y="132"/>
                  </a:cubicBezTo>
                  <a:cubicBezTo>
                    <a:pt x="106" y="132"/>
                    <a:pt x="104" y="128"/>
                    <a:pt x="105" y="126"/>
                  </a:cubicBezTo>
                  <a:cubicBezTo>
                    <a:pt x="105" y="124"/>
                    <a:pt x="118" y="125"/>
                    <a:pt x="122" y="125"/>
                  </a:cubicBezTo>
                  <a:cubicBezTo>
                    <a:pt x="126" y="125"/>
                    <a:pt x="134" y="121"/>
                    <a:pt x="134" y="121"/>
                  </a:cubicBezTo>
                  <a:cubicBezTo>
                    <a:pt x="134" y="120"/>
                    <a:pt x="135" y="117"/>
                    <a:pt x="132" y="115"/>
                  </a:cubicBezTo>
                  <a:cubicBezTo>
                    <a:pt x="129" y="112"/>
                    <a:pt x="130" y="109"/>
                    <a:pt x="133" y="106"/>
                  </a:cubicBezTo>
                  <a:cubicBezTo>
                    <a:pt x="135" y="104"/>
                    <a:pt x="131" y="101"/>
                    <a:pt x="128" y="98"/>
                  </a:cubicBezTo>
                  <a:cubicBezTo>
                    <a:pt x="125" y="94"/>
                    <a:pt x="128" y="83"/>
                    <a:pt x="131" y="77"/>
                  </a:cubicBezTo>
                  <a:cubicBezTo>
                    <a:pt x="134" y="72"/>
                    <a:pt x="124" y="73"/>
                    <a:pt x="118" y="74"/>
                  </a:cubicBezTo>
                  <a:cubicBezTo>
                    <a:pt x="111" y="74"/>
                    <a:pt x="106" y="72"/>
                    <a:pt x="102" y="67"/>
                  </a:cubicBezTo>
                  <a:cubicBezTo>
                    <a:pt x="98" y="61"/>
                    <a:pt x="92" y="65"/>
                    <a:pt x="83" y="65"/>
                  </a:cubicBezTo>
                  <a:cubicBezTo>
                    <a:pt x="73" y="65"/>
                    <a:pt x="75" y="54"/>
                    <a:pt x="75" y="50"/>
                  </a:cubicBezTo>
                  <a:cubicBezTo>
                    <a:pt x="76" y="46"/>
                    <a:pt x="70" y="45"/>
                    <a:pt x="70" y="43"/>
                  </a:cubicBezTo>
                  <a:cubicBezTo>
                    <a:pt x="70" y="40"/>
                    <a:pt x="68" y="40"/>
                    <a:pt x="65" y="40"/>
                  </a:cubicBezTo>
                  <a:cubicBezTo>
                    <a:pt x="63" y="40"/>
                    <a:pt x="65" y="37"/>
                    <a:pt x="67" y="35"/>
                  </a:cubicBezTo>
                  <a:cubicBezTo>
                    <a:pt x="69" y="33"/>
                    <a:pt x="68" y="31"/>
                    <a:pt x="69" y="27"/>
                  </a:cubicBezTo>
                  <a:cubicBezTo>
                    <a:pt x="69" y="22"/>
                    <a:pt x="75" y="18"/>
                    <a:pt x="78" y="14"/>
                  </a:cubicBezTo>
                  <a:cubicBezTo>
                    <a:pt x="79" y="13"/>
                    <a:pt x="80" y="12"/>
                    <a:pt x="82" y="12"/>
                  </a:cubicBezTo>
                  <a:cubicBezTo>
                    <a:pt x="82" y="11"/>
                    <a:pt x="83" y="10"/>
                    <a:pt x="85" y="10"/>
                  </a:cubicBezTo>
                  <a:cubicBezTo>
                    <a:pt x="90" y="9"/>
                    <a:pt x="92" y="5"/>
                    <a:pt x="87" y="3"/>
                  </a:cubicBezTo>
                  <a:cubicBezTo>
                    <a:pt x="83" y="0"/>
                    <a:pt x="80" y="8"/>
                    <a:pt x="75" y="9"/>
                  </a:cubicBezTo>
                  <a:cubicBezTo>
                    <a:pt x="69" y="9"/>
                    <a:pt x="68" y="13"/>
                    <a:pt x="65" y="14"/>
                  </a:cubicBezTo>
                  <a:cubicBezTo>
                    <a:pt x="61" y="16"/>
                    <a:pt x="55" y="15"/>
                    <a:pt x="55" y="18"/>
                  </a:cubicBezTo>
                  <a:cubicBezTo>
                    <a:pt x="54" y="21"/>
                    <a:pt x="52" y="18"/>
                    <a:pt x="49" y="17"/>
                  </a:cubicBezTo>
                  <a:cubicBezTo>
                    <a:pt x="46" y="16"/>
                    <a:pt x="39" y="23"/>
                    <a:pt x="39" y="27"/>
                  </a:cubicBezTo>
                  <a:cubicBezTo>
                    <a:pt x="39" y="30"/>
                    <a:pt x="40" y="34"/>
                    <a:pt x="35" y="37"/>
                  </a:cubicBezTo>
                  <a:cubicBezTo>
                    <a:pt x="29" y="41"/>
                    <a:pt x="26" y="47"/>
                    <a:pt x="24" y="50"/>
                  </a:cubicBezTo>
                  <a:cubicBezTo>
                    <a:pt x="23" y="51"/>
                    <a:pt x="22" y="51"/>
                    <a:pt x="21" y="51"/>
                  </a:cubicBezTo>
                  <a:cubicBezTo>
                    <a:pt x="21" y="52"/>
                    <a:pt x="20" y="54"/>
                    <a:pt x="20" y="54"/>
                  </a:cubicBezTo>
                  <a:cubicBezTo>
                    <a:pt x="18" y="55"/>
                    <a:pt x="15" y="59"/>
                    <a:pt x="12" y="62"/>
                  </a:cubicBezTo>
                  <a:cubicBezTo>
                    <a:pt x="13" y="63"/>
                    <a:pt x="15" y="64"/>
                    <a:pt x="16" y="65"/>
                  </a:cubicBezTo>
                  <a:cubicBezTo>
                    <a:pt x="19" y="69"/>
                    <a:pt x="17" y="72"/>
                    <a:pt x="18" y="74"/>
                  </a:cubicBezTo>
                  <a:cubicBezTo>
                    <a:pt x="19" y="76"/>
                    <a:pt x="20" y="79"/>
                    <a:pt x="18" y="80"/>
                  </a:cubicBezTo>
                  <a:cubicBezTo>
                    <a:pt x="16" y="82"/>
                    <a:pt x="18" y="95"/>
                    <a:pt x="20" y="98"/>
                  </a:cubicBezTo>
                  <a:cubicBezTo>
                    <a:pt x="22" y="100"/>
                    <a:pt x="20" y="103"/>
                    <a:pt x="17" y="108"/>
                  </a:cubicBezTo>
                  <a:cubicBezTo>
                    <a:pt x="15" y="113"/>
                    <a:pt x="13" y="115"/>
                    <a:pt x="8" y="115"/>
                  </a:cubicBezTo>
                  <a:cubicBezTo>
                    <a:pt x="4" y="115"/>
                    <a:pt x="4" y="122"/>
                    <a:pt x="2" y="122"/>
                  </a:cubicBezTo>
                  <a:cubicBezTo>
                    <a:pt x="1" y="122"/>
                    <a:pt x="0" y="125"/>
                    <a:pt x="0" y="127"/>
                  </a:cubicBezTo>
                  <a:cubicBezTo>
                    <a:pt x="4" y="131"/>
                    <a:pt x="12" y="135"/>
                    <a:pt x="14" y="135"/>
                  </a:cubicBezTo>
                  <a:cubicBezTo>
                    <a:pt x="16" y="135"/>
                    <a:pt x="18" y="138"/>
                    <a:pt x="21" y="1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45" name="Freeform 114">
              <a:extLst>
                <a:ext uri="{FF2B5EF4-FFF2-40B4-BE49-F238E27FC236}">
                  <a16:creationId xmlns:a16="http://schemas.microsoft.com/office/drawing/2014/main" id="{CE0AF67D-2EA1-4C3B-B449-FAF11E809B43}"/>
                </a:ext>
              </a:extLst>
            </p:cNvPr>
            <p:cNvSpPr>
              <a:spLocks/>
            </p:cNvSpPr>
            <p:nvPr/>
          </p:nvSpPr>
          <p:spPr bwMode="auto">
            <a:xfrm>
              <a:off x="2844800" y="3470275"/>
              <a:ext cx="266700" cy="300038"/>
            </a:xfrm>
            <a:custGeom>
              <a:avLst/>
              <a:gdLst/>
              <a:ahLst/>
              <a:cxnLst>
                <a:cxn ang="0">
                  <a:pos x="137" y="94"/>
                </a:cxn>
                <a:cxn ang="0">
                  <a:pos x="130" y="83"/>
                </a:cxn>
                <a:cxn ang="0">
                  <a:pos x="121" y="77"/>
                </a:cxn>
                <a:cxn ang="0">
                  <a:pos x="109" y="71"/>
                </a:cxn>
                <a:cxn ang="0">
                  <a:pos x="107" y="62"/>
                </a:cxn>
                <a:cxn ang="0">
                  <a:pos x="106" y="53"/>
                </a:cxn>
                <a:cxn ang="0">
                  <a:pos x="101" y="46"/>
                </a:cxn>
                <a:cxn ang="0">
                  <a:pos x="89" y="43"/>
                </a:cxn>
                <a:cxn ang="0">
                  <a:pos x="80" y="39"/>
                </a:cxn>
                <a:cxn ang="0">
                  <a:pos x="75" y="35"/>
                </a:cxn>
                <a:cxn ang="0">
                  <a:pos x="67" y="33"/>
                </a:cxn>
                <a:cxn ang="0">
                  <a:pos x="54" y="25"/>
                </a:cxn>
                <a:cxn ang="0">
                  <a:pos x="50" y="3"/>
                </a:cxn>
                <a:cxn ang="0">
                  <a:pos x="39" y="2"/>
                </a:cxn>
                <a:cxn ang="0">
                  <a:pos x="26" y="8"/>
                </a:cxn>
                <a:cxn ang="0">
                  <a:pos x="16" y="13"/>
                </a:cxn>
                <a:cxn ang="0">
                  <a:pos x="7" y="16"/>
                </a:cxn>
                <a:cxn ang="0">
                  <a:pos x="3" y="15"/>
                </a:cxn>
                <a:cxn ang="0">
                  <a:pos x="11" y="31"/>
                </a:cxn>
                <a:cxn ang="0">
                  <a:pos x="8" y="37"/>
                </a:cxn>
                <a:cxn ang="0">
                  <a:pos x="9" y="53"/>
                </a:cxn>
                <a:cxn ang="0">
                  <a:pos x="6" y="62"/>
                </a:cxn>
                <a:cxn ang="0">
                  <a:pos x="3" y="72"/>
                </a:cxn>
                <a:cxn ang="0">
                  <a:pos x="8" y="77"/>
                </a:cxn>
                <a:cxn ang="0">
                  <a:pos x="2" y="86"/>
                </a:cxn>
                <a:cxn ang="0">
                  <a:pos x="1" y="90"/>
                </a:cxn>
                <a:cxn ang="0">
                  <a:pos x="5" y="96"/>
                </a:cxn>
                <a:cxn ang="0">
                  <a:pos x="8" y="108"/>
                </a:cxn>
                <a:cxn ang="0">
                  <a:pos x="13" y="114"/>
                </a:cxn>
                <a:cxn ang="0">
                  <a:pos x="10" y="122"/>
                </a:cxn>
                <a:cxn ang="0">
                  <a:pos x="14" y="132"/>
                </a:cxn>
                <a:cxn ang="0">
                  <a:pos x="18" y="142"/>
                </a:cxn>
                <a:cxn ang="0">
                  <a:pos x="21" y="154"/>
                </a:cxn>
                <a:cxn ang="0">
                  <a:pos x="36" y="145"/>
                </a:cxn>
                <a:cxn ang="0">
                  <a:pos x="46" y="145"/>
                </a:cxn>
                <a:cxn ang="0">
                  <a:pos x="59" y="150"/>
                </a:cxn>
                <a:cxn ang="0">
                  <a:pos x="66" y="144"/>
                </a:cxn>
                <a:cxn ang="0">
                  <a:pos x="81" y="144"/>
                </a:cxn>
                <a:cxn ang="0">
                  <a:pos x="84" y="126"/>
                </a:cxn>
                <a:cxn ang="0">
                  <a:pos x="93" y="116"/>
                </a:cxn>
                <a:cxn ang="0">
                  <a:pos x="107" y="113"/>
                </a:cxn>
                <a:cxn ang="0">
                  <a:pos x="120" y="112"/>
                </a:cxn>
                <a:cxn ang="0">
                  <a:pos x="130" y="117"/>
                </a:cxn>
                <a:cxn ang="0">
                  <a:pos x="136" y="108"/>
                </a:cxn>
                <a:cxn ang="0">
                  <a:pos x="137" y="94"/>
                </a:cxn>
              </a:cxnLst>
              <a:rect l="0" t="0" r="r" b="b"/>
              <a:pathLst>
                <a:path w="139" h="157">
                  <a:moveTo>
                    <a:pt x="137" y="94"/>
                  </a:moveTo>
                  <a:cubicBezTo>
                    <a:pt x="135" y="89"/>
                    <a:pt x="130" y="88"/>
                    <a:pt x="130" y="83"/>
                  </a:cubicBezTo>
                  <a:cubicBezTo>
                    <a:pt x="130" y="77"/>
                    <a:pt x="128" y="77"/>
                    <a:pt x="121" y="77"/>
                  </a:cubicBezTo>
                  <a:cubicBezTo>
                    <a:pt x="114" y="77"/>
                    <a:pt x="109" y="76"/>
                    <a:pt x="109" y="71"/>
                  </a:cubicBezTo>
                  <a:cubicBezTo>
                    <a:pt x="108" y="67"/>
                    <a:pt x="104" y="64"/>
                    <a:pt x="107" y="62"/>
                  </a:cubicBezTo>
                  <a:cubicBezTo>
                    <a:pt x="111" y="60"/>
                    <a:pt x="105" y="57"/>
                    <a:pt x="106" y="53"/>
                  </a:cubicBezTo>
                  <a:cubicBezTo>
                    <a:pt x="106" y="49"/>
                    <a:pt x="104" y="48"/>
                    <a:pt x="101" y="46"/>
                  </a:cubicBezTo>
                  <a:cubicBezTo>
                    <a:pt x="99" y="44"/>
                    <a:pt x="89" y="47"/>
                    <a:pt x="89" y="43"/>
                  </a:cubicBezTo>
                  <a:cubicBezTo>
                    <a:pt x="89" y="39"/>
                    <a:pt x="83" y="39"/>
                    <a:pt x="80" y="39"/>
                  </a:cubicBezTo>
                  <a:cubicBezTo>
                    <a:pt x="76" y="39"/>
                    <a:pt x="79" y="34"/>
                    <a:pt x="75" y="35"/>
                  </a:cubicBezTo>
                  <a:cubicBezTo>
                    <a:pt x="71" y="35"/>
                    <a:pt x="72" y="32"/>
                    <a:pt x="67" y="33"/>
                  </a:cubicBezTo>
                  <a:cubicBezTo>
                    <a:pt x="62" y="34"/>
                    <a:pt x="59" y="31"/>
                    <a:pt x="54" y="25"/>
                  </a:cubicBezTo>
                  <a:cubicBezTo>
                    <a:pt x="48" y="19"/>
                    <a:pt x="49" y="6"/>
                    <a:pt x="50" y="3"/>
                  </a:cubicBezTo>
                  <a:cubicBezTo>
                    <a:pt x="51" y="0"/>
                    <a:pt x="44" y="2"/>
                    <a:pt x="39" y="2"/>
                  </a:cubicBezTo>
                  <a:cubicBezTo>
                    <a:pt x="35" y="2"/>
                    <a:pt x="31" y="6"/>
                    <a:pt x="26" y="8"/>
                  </a:cubicBezTo>
                  <a:cubicBezTo>
                    <a:pt x="21" y="11"/>
                    <a:pt x="19" y="11"/>
                    <a:pt x="16" y="13"/>
                  </a:cubicBezTo>
                  <a:cubicBezTo>
                    <a:pt x="14" y="16"/>
                    <a:pt x="10" y="17"/>
                    <a:pt x="7" y="16"/>
                  </a:cubicBezTo>
                  <a:cubicBezTo>
                    <a:pt x="6" y="15"/>
                    <a:pt x="4" y="15"/>
                    <a:pt x="3" y="15"/>
                  </a:cubicBezTo>
                  <a:cubicBezTo>
                    <a:pt x="5" y="20"/>
                    <a:pt x="10" y="28"/>
                    <a:pt x="11" y="31"/>
                  </a:cubicBezTo>
                  <a:cubicBezTo>
                    <a:pt x="12" y="34"/>
                    <a:pt x="9" y="35"/>
                    <a:pt x="8" y="37"/>
                  </a:cubicBezTo>
                  <a:cubicBezTo>
                    <a:pt x="6" y="38"/>
                    <a:pt x="8" y="50"/>
                    <a:pt x="9" y="53"/>
                  </a:cubicBezTo>
                  <a:cubicBezTo>
                    <a:pt x="9" y="55"/>
                    <a:pt x="4" y="60"/>
                    <a:pt x="6" y="62"/>
                  </a:cubicBezTo>
                  <a:cubicBezTo>
                    <a:pt x="8" y="64"/>
                    <a:pt x="3" y="69"/>
                    <a:pt x="3" y="72"/>
                  </a:cubicBezTo>
                  <a:cubicBezTo>
                    <a:pt x="3" y="75"/>
                    <a:pt x="8" y="75"/>
                    <a:pt x="8" y="77"/>
                  </a:cubicBezTo>
                  <a:cubicBezTo>
                    <a:pt x="8" y="79"/>
                    <a:pt x="4" y="85"/>
                    <a:pt x="2" y="86"/>
                  </a:cubicBezTo>
                  <a:cubicBezTo>
                    <a:pt x="0" y="87"/>
                    <a:pt x="0" y="88"/>
                    <a:pt x="1" y="90"/>
                  </a:cubicBezTo>
                  <a:cubicBezTo>
                    <a:pt x="1" y="90"/>
                    <a:pt x="2" y="93"/>
                    <a:pt x="5" y="96"/>
                  </a:cubicBezTo>
                  <a:cubicBezTo>
                    <a:pt x="9" y="99"/>
                    <a:pt x="5" y="104"/>
                    <a:pt x="8" y="108"/>
                  </a:cubicBezTo>
                  <a:cubicBezTo>
                    <a:pt x="11" y="112"/>
                    <a:pt x="15" y="112"/>
                    <a:pt x="13" y="114"/>
                  </a:cubicBezTo>
                  <a:cubicBezTo>
                    <a:pt x="10" y="116"/>
                    <a:pt x="13" y="120"/>
                    <a:pt x="10" y="122"/>
                  </a:cubicBezTo>
                  <a:cubicBezTo>
                    <a:pt x="8" y="124"/>
                    <a:pt x="11" y="130"/>
                    <a:pt x="14" y="132"/>
                  </a:cubicBezTo>
                  <a:cubicBezTo>
                    <a:pt x="17" y="133"/>
                    <a:pt x="15" y="139"/>
                    <a:pt x="18" y="142"/>
                  </a:cubicBezTo>
                  <a:cubicBezTo>
                    <a:pt x="21" y="145"/>
                    <a:pt x="20" y="152"/>
                    <a:pt x="21" y="154"/>
                  </a:cubicBezTo>
                  <a:cubicBezTo>
                    <a:pt x="22" y="157"/>
                    <a:pt x="31" y="151"/>
                    <a:pt x="36" y="145"/>
                  </a:cubicBezTo>
                  <a:cubicBezTo>
                    <a:pt x="42" y="140"/>
                    <a:pt x="41" y="144"/>
                    <a:pt x="46" y="145"/>
                  </a:cubicBezTo>
                  <a:cubicBezTo>
                    <a:pt x="51" y="146"/>
                    <a:pt x="57" y="146"/>
                    <a:pt x="59" y="150"/>
                  </a:cubicBezTo>
                  <a:cubicBezTo>
                    <a:pt x="62" y="155"/>
                    <a:pt x="64" y="146"/>
                    <a:pt x="66" y="144"/>
                  </a:cubicBezTo>
                  <a:cubicBezTo>
                    <a:pt x="68" y="142"/>
                    <a:pt x="79" y="144"/>
                    <a:pt x="81" y="144"/>
                  </a:cubicBezTo>
                  <a:cubicBezTo>
                    <a:pt x="83" y="143"/>
                    <a:pt x="85" y="129"/>
                    <a:pt x="84" y="126"/>
                  </a:cubicBezTo>
                  <a:cubicBezTo>
                    <a:pt x="84" y="124"/>
                    <a:pt x="89" y="118"/>
                    <a:pt x="93" y="116"/>
                  </a:cubicBezTo>
                  <a:cubicBezTo>
                    <a:pt x="97" y="113"/>
                    <a:pt x="103" y="115"/>
                    <a:pt x="107" y="113"/>
                  </a:cubicBezTo>
                  <a:cubicBezTo>
                    <a:pt x="110" y="112"/>
                    <a:pt x="115" y="112"/>
                    <a:pt x="120" y="112"/>
                  </a:cubicBezTo>
                  <a:cubicBezTo>
                    <a:pt x="124" y="112"/>
                    <a:pt x="128" y="117"/>
                    <a:pt x="130" y="117"/>
                  </a:cubicBezTo>
                  <a:cubicBezTo>
                    <a:pt x="133" y="117"/>
                    <a:pt x="136" y="112"/>
                    <a:pt x="136" y="108"/>
                  </a:cubicBezTo>
                  <a:cubicBezTo>
                    <a:pt x="135" y="104"/>
                    <a:pt x="139" y="99"/>
                    <a:pt x="137"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46" name="Freeform 115">
              <a:extLst>
                <a:ext uri="{FF2B5EF4-FFF2-40B4-BE49-F238E27FC236}">
                  <a16:creationId xmlns:a16="http://schemas.microsoft.com/office/drawing/2014/main" id="{A07662B8-29C8-4917-AD00-28E8ED73E855}"/>
                </a:ext>
              </a:extLst>
            </p:cNvPr>
            <p:cNvSpPr>
              <a:spLocks/>
            </p:cNvSpPr>
            <p:nvPr/>
          </p:nvSpPr>
          <p:spPr bwMode="auto">
            <a:xfrm>
              <a:off x="2589213" y="3259138"/>
              <a:ext cx="279400" cy="404813"/>
            </a:xfrm>
            <a:custGeom>
              <a:avLst/>
              <a:gdLst/>
              <a:ahLst/>
              <a:cxnLst>
                <a:cxn ang="0">
                  <a:pos x="134" y="201"/>
                </a:cxn>
                <a:cxn ang="0">
                  <a:pos x="135" y="200"/>
                </a:cxn>
                <a:cxn ang="0">
                  <a:pos x="136" y="196"/>
                </a:cxn>
                <a:cxn ang="0">
                  <a:pos x="142" y="187"/>
                </a:cxn>
                <a:cxn ang="0">
                  <a:pos x="137" y="182"/>
                </a:cxn>
                <a:cxn ang="0">
                  <a:pos x="140" y="172"/>
                </a:cxn>
                <a:cxn ang="0">
                  <a:pos x="143" y="163"/>
                </a:cxn>
                <a:cxn ang="0">
                  <a:pos x="142" y="147"/>
                </a:cxn>
                <a:cxn ang="0">
                  <a:pos x="145" y="141"/>
                </a:cxn>
                <a:cxn ang="0">
                  <a:pos x="137" y="125"/>
                </a:cxn>
                <a:cxn ang="0">
                  <a:pos x="126" y="125"/>
                </a:cxn>
                <a:cxn ang="0">
                  <a:pos x="123" y="111"/>
                </a:cxn>
                <a:cxn ang="0">
                  <a:pos x="118" y="112"/>
                </a:cxn>
                <a:cxn ang="0">
                  <a:pos x="106" y="113"/>
                </a:cxn>
                <a:cxn ang="0">
                  <a:pos x="100" y="107"/>
                </a:cxn>
                <a:cxn ang="0">
                  <a:pos x="95" y="103"/>
                </a:cxn>
                <a:cxn ang="0">
                  <a:pos x="90" y="93"/>
                </a:cxn>
                <a:cxn ang="0">
                  <a:pos x="87" y="83"/>
                </a:cxn>
                <a:cxn ang="0">
                  <a:pos x="89" y="76"/>
                </a:cxn>
                <a:cxn ang="0">
                  <a:pos x="94" y="70"/>
                </a:cxn>
                <a:cxn ang="0">
                  <a:pos x="97" y="59"/>
                </a:cxn>
                <a:cxn ang="0">
                  <a:pos x="107" y="53"/>
                </a:cxn>
                <a:cxn ang="0">
                  <a:pos x="121" y="48"/>
                </a:cxn>
                <a:cxn ang="0">
                  <a:pos x="130" y="47"/>
                </a:cxn>
                <a:cxn ang="0">
                  <a:pos x="123" y="42"/>
                </a:cxn>
                <a:cxn ang="0">
                  <a:pos x="129" y="32"/>
                </a:cxn>
                <a:cxn ang="0">
                  <a:pos x="121" y="25"/>
                </a:cxn>
                <a:cxn ang="0">
                  <a:pos x="114" y="26"/>
                </a:cxn>
                <a:cxn ang="0">
                  <a:pos x="107" y="27"/>
                </a:cxn>
                <a:cxn ang="0">
                  <a:pos x="94" y="25"/>
                </a:cxn>
                <a:cxn ang="0">
                  <a:pos x="90" y="18"/>
                </a:cxn>
                <a:cxn ang="0">
                  <a:pos x="83" y="11"/>
                </a:cxn>
                <a:cxn ang="0">
                  <a:pos x="76" y="2"/>
                </a:cxn>
                <a:cxn ang="0">
                  <a:pos x="66" y="2"/>
                </a:cxn>
                <a:cxn ang="0">
                  <a:pos x="69" y="10"/>
                </a:cxn>
                <a:cxn ang="0">
                  <a:pos x="63" y="21"/>
                </a:cxn>
                <a:cxn ang="0">
                  <a:pos x="40" y="33"/>
                </a:cxn>
                <a:cxn ang="0">
                  <a:pos x="30" y="51"/>
                </a:cxn>
                <a:cxn ang="0">
                  <a:pos x="22" y="52"/>
                </a:cxn>
                <a:cxn ang="0">
                  <a:pos x="14" y="49"/>
                </a:cxn>
                <a:cxn ang="0">
                  <a:pos x="14" y="44"/>
                </a:cxn>
                <a:cxn ang="0">
                  <a:pos x="11" y="38"/>
                </a:cxn>
                <a:cxn ang="0">
                  <a:pos x="2" y="48"/>
                </a:cxn>
                <a:cxn ang="0">
                  <a:pos x="6" y="63"/>
                </a:cxn>
                <a:cxn ang="0">
                  <a:pos x="3" y="66"/>
                </a:cxn>
                <a:cxn ang="0">
                  <a:pos x="15" y="76"/>
                </a:cxn>
                <a:cxn ang="0">
                  <a:pos x="26" y="92"/>
                </a:cxn>
                <a:cxn ang="0">
                  <a:pos x="34" y="109"/>
                </a:cxn>
                <a:cxn ang="0">
                  <a:pos x="52" y="142"/>
                </a:cxn>
                <a:cxn ang="0">
                  <a:pos x="59" y="157"/>
                </a:cxn>
                <a:cxn ang="0">
                  <a:pos x="63" y="167"/>
                </a:cxn>
                <a:cxn ang="0">
                  <a:pos x="81" y="179"/>
                </a:cxn>
                <a:cxn ang="0">
                  <a:pos x="113" y="199"/>
                </a:cxn>
                <a:cxn ang="0">
                  <a:pos x="127" y="210"/>
                </a:cxn>
                <a:cxn ang="0">
                  <a:pos x="127" y="212"/>
                </a:cxn>
                <a:cxn ang="0">
                  <a:pos x="130" y="210"/>
                </a:cxn>
                <a:cxn ang="0">
                  <a:pos x="134" y="201"/>
                </a:cxn>
              </a:cxnLst>
              <a:rect l="0" t="0" r="r" b="b"/>
              <a:pathLst>
                <a:path w="146" h="212">
                  <a:moveTo>
                    <a:pt x="134" y="201"/>
                  </a:moveTo>
                  <a:cubicBezTo>
                    <a:pt x="134" y="201"/>
                    <a:pt x="135" y="201"/>
                    <a:pt x="135" y="200"/>
                  </a:cubicBezTo>
                  <a:cubicBezTo>
                    <a:pt x="134" y="198"/>
                    <a:pt x="134" y="197"/>
                    <a:pt x="136" y="196"/>
                  </a:cubicBezTo>
                  <a:cubicBezTo>
                    <a:pt x="138" y="195"/>
                    <a:pt x="142" y="189"/>
                    <a:pt x="142" y="187"/>
                  </a:cubicBezTo>
                  <a:cubicBezTo>
                    <a:pt x="142" y="185"/>
                    <a:pt x="137" y="185"/>
                    <a:pt x="137" y="182"/>
                  </a:cubicBezTo>
                  <a:cubicBezTo>
                    <a:pt x="137" y="179"/>
                    <a:pt x="142" y="174"/>
                    <a:pt x="140" y="172"/>
                  </a:cubicBezTo>
                  <a:cubicBezTo>
                    <a:pt x="138" y="170"/>
                    <a:pt x="143" y="165"/>
                    <a:pt x="143" y="163"/>
                  </a:cubicBezTo>
                  <a:cubicBezTo>
                    <a:pt x="142" y="160"/>
                    <a:pt x="140" y="148"/>
                    <a:pt x="142" y="147"/>
                  </a:cubicBezTo>
                  <a:cubicBezTo>
                    <a:pt x="143" y="145"/>
                    <a:pt x="146" y="144"/>
                    <a:pt x="145" y="141"/>
                  </a:cubicBezTo>
                  <a:cubicBezTo>
                    <a:pt x="144" y="138"/>
                    <a:pt x="139" y="130"/>
                    <a:pt x="137" y="125"/>
                  </a:cubicBezTo>
                  <a:cubicBezTo>
                    <a:pt x="133" y="124"/>
                    <a:pt x="129" y="124"/>
                    <a:pt x="126" y="125"/>
                  </a:cubicBezTo>
                  <a:cubicBezTo>
                    <a:pt x="122" y="127"/>
                    <a:pt x="123" y="115"/>
                    <a:pt x="123" y="111"/>
                  </a:cubicBezTo>
                  <a:cubicBezTo>
                    <a:pt x="123" y="106"/>
                    <a:pt x="120" y="109"/>
                    <a:pt x="118" y="112"/>
                  </a:cubicBezTo>
                  <a:cubicBezTo>
                    <a:pt x="117" y="115"/>
                    <a:pt x="112" y="113"/>
                    <a:pt x="106" y="113"/>
                  </a:cubicBezTo>
                  <a:cubicBezTo>
                    <a:pt x="101" y="113"/>
                    <a:pt x="104" y="107"/>
                    <a:pt x="100" y="107"/>
                  </a:cubicBezTo>
                  <a:cubicBezTo>
                    <a:pt x="97" y="107"/>
                    <a:pt x="94" y="106"/>
                    <a:pt x="95" y="103"/>
                  </a:cubicBezTo>
                  <a:cubicBezTo>
                    <a:pt x="95" y="99"/>
                    <a:pt x="92" y="97"/>
                    <a:pt x="90" y="93"/>
                  </a:cubicBezTo>
                  <a:cubicBezTo>
                    <a:pt x="88" y="89"/>
                    <a:pt x="85" y="86"/>
                    <a:pt x="87" y="83"/>
                  </a:cubicBezTo>
                  <a:cubicBezTo>
                    <a:pt x="89" y="81"/>
                    <a:pt x="86" y="79"/>
                    <a:pt x="89" y="76"/>
                  </a:cubicBezTo>
                  <a:cubicBezTo>
                    <a:pt x="92" y="73"/>
                    <a:pt x="95" y="74"/>
                    <a:pt x="94" y="70"/>
                  </a:cubicBezTo>
                  <a:cubicBezTo>
                    <a:pt x="93" y="66"/>
                    <a:pt x="97" y="64"/>
                    <a:pt x="97" y="59"/>
                  </a:cubicBezTo>
                  <a:cubicBezTo>
                    <a:pt x="98" y="55"/>
                    <a:pt x="103" y="56"/>
                    <a:pt x="107" y="53"/>
                  </a:cubicBezTo>
                  <a:cubicBezTo>
                    <a:pt x="112" y="49"/>
                    <a:pt x="117" y="51"/>
                    <a:pt x="121" y="48"/>
                  </a:cubicBezTo>
                  <a:cubicBezTo>
                    <a:pt x="125" y="44"/>
                    <a:pt x="127" y="47"/>
                    <a:pt x="130" y="47"/>
                  </a:cubicBezTo>
                  <a:cubicBezTo>
                    <a:pt x="128" y="45"/>
                    <a:pt x="124" y="43"/>
                    <a:pt x="123" y="42"/>
                  </a:cubicBezTo>
                  <a:cubicBezTo>
                    <a:pt x="122" y="39"/>
                    <a:pt x="128" y="35"/>
                    <a:pt x="129" y="32"/>
                  </a:cubicBezTo>
                  <a:cubicBezTo>
                    <a:pt x="131" y="29"/>
                    <a:pt x="123" y="26"/>
                    <a:pt x="121" y="25"/>
                  </a:cubicBezTo>
                  <a:cubicBezTo>
                    <a:pt x="119" y="25"/>
                    <a:pt x="116" y="27"/>
                    <a:pt x="114" y="26"/>
                  </a:cubicBezTo>
                  <a:cubicBezTo>
                    <a:pt x="112" y="25"/>
                    <a:pt x="109" y="25"/>
                    <a:pt x="107" y="27"/>
                  </a:cubicBezTo>
                  <a:cubicBezTo>
                    <a:pt x="105" y="28"/>
                    <a:pt x="94" y="29"/>
                    <a:pt x="94" y="25"/>
                  </a:cubicBezTo>
                  <a:cubicBezTo>
                    <a:pt x="94" y="22"/>
                    <a:pt x="89" y="20"/>
                    <a:pt x="90" y="18"/>
                  </a:cubicBezTo>
                  <a:cubicBezTo>
                    <a:pt x="90" y="16"/>
                    <a:pt x="87" y="11"/>
                    <a:pt x="83" y="11"/>
                  </a:cubicBezTo>
                  <a:cubicBezTo>
                    <a:pt x="78" y="11"/>
                    <a:pt x="79" y="3"/>
                    <a:pt x="76" y="2"/>
                  </a:cubicBezTo>
                  <a:cubicBezTo>
                    <a:pt x="74" y="0"/>
                    <a:pt x="70" y="1"/>
                    <a:pt x="66" y="2"/>
                  </a:cubicBezTo>
                  <a:cubicBezTo>
                    <a:pt x="70" y="6"/>
                    <a:pt x="71" y="8"/>
                    <a:pt x="69" y="10"/>
                  </a:cubicBezTo>
                  <a:cubicBezTo>
                    <a:pt x="66" y="12"/>
                    <a:pt x="69" y="13"/>
                    <a:pt x="63" y="21"/>
                  </a:cubicBezTo>
                  <a:cubicBezTo>
                    <a:pt x="56" y="30"/>
                    <a:pt x="46" y="32"/>
                    <a:pt x="40" y="33"/>
                  </a:cubicBezTo>
                  <a:cubicBezTo>
                    <a:pt x="35" y="35"/>
                    <a:pt x="33" y="45"/>
                    <a:pt x="30" y="51"/>
                  </a:cubicBezTo>
                  <a:cubicBezTo>
                    <a:pt x="27" y="58"/>
                    <a:pt x="25" y="56"/>
                    <a:pt x="22" y="52"/>
                  </a:cubicBezTo>
                  <a:cubicBezTo>
                    <a:pt x="19" y="48"/>
                    <a:pt x="17" y="53"/>
                    <a:pt x="14" y="49"/>
                  </a:cubicBezTo>
                  <a:cubicBezTo>
                    <a:pt x="10" y="46"/>
                    <a:pt x="12" y="46"/>
                    <a:pt x="14" y="44"/>
                  </a:cubicBezTo>
                  <a:cubicBezTo>
                    <a:pt x="15" y="42"/>
                    <a:pt x="14" y="40"/>
                    <a:pt x="11" y="38"/>
                  </a:cubicBezTo>
                  <a:cubicBezTo>
                    <a:pt x="8" y="39"/>
                    <a:pt x="4" y="44"/>
                    <a:pt x="2" y="48"/>
                  </a:cubicBezTo>
                  <a:cubicBezTo>
                    <a:pt x="0" y="52"/>
                    <a:pt x="6" y="60"/>
                    <a:pt x="6" y="63"/>
                  </a:cubicBezTo>
                  <a:cubicBezTo>
                    <a:pt x="7" y="66"/>
                    <a:pt x="3" y="64"/>
                    <a:pt x="3" y="66"/>
                  </a:cubicBezTo>
                  <a:cubicBezTo>
                    <a:pt x="2" y="69"/>
                    <a:pt x="11" y="73"/>
                    <a:pt x="15" y="76"/>
                  </a:cubicBezTo>
                  <a:cubicBezTo>
                    <a:pt x="19" y="79"/>
                    <a:pt x="23" y="88"/>
                    <a:pt x="26" y="92"/>
                  </a:cubicBezTo>
                  <a:cubicBezTo>
                    <a:pt x="30" y="96"/>
                    <a:pt x="30" y="99"/>
                    <a:pt x="34" y="109"/>
                  </a:cubicBezTo>
                  <a:cubicBezTo>
                    <a:pt x="38" y="119"/>
                    <a:pt x="46" y="135"/>
                    <a:pt x="52" y="142"/>
                  </a:cubicBezTo>
                  <a:cubicBezTo>
                    <a:pt x="57" y="149"/>
                    <a:pt x="60" y="155"/>
                    <a:pt x="59" y="157"/>
                  </a:cubicBezTo>
                  <a:cubicBezTo>
                    <a:pt x="57" y="159"/>
                    <a:pt x="59" y="164"/>
                    <a:pt x="63" y="167"/>
                  </a:cubicBezTo>
                  <a:cubicBezTo>
                    <a:pt x="67" y="170"/>
                    <a:pt x="70" y="174"/>
                    <a:pt x="81" y="179"/>
                  </a:cubicBezTo>
                  <a:cubicBezTo>
                    <a:pt x="91" y="185"/>
                    <a:pt x="110" y="195"/>
                    <a:pt x="113" y="199"/>
                  </a:cubicBezTo>
                  <a:cubicBezTo>
                    <a:pt x="116" y="204"/>
                    <a:pt x="125" y="209"/>
                    <a:pt x="127" y="210"/>
                  </a:cubicBezTo>
                  <a:cubicBezTo>
                    <a:pt x="127" y="210"/>
                    <a:pt x="127" y="211"/>
                    <a:pt x="127" y="212"/>
                  </a:cubicBezTo>
                  <a:cubicBezTo>
                    <a:pt x="128" y="211"/>
                    <a:pt x="129" y="210"/>
                    <a:pt x="130" y="210"/>
                  </a:cubicBezTo>
                  <a:cubicBezTo>
                    <a:pt x="133" y="208"/>
                    <a:pt x="133" y="203"/>
                    <a:pt x="134" y="2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47" name="Freeform 116">
              <a:extLst>
                <a:ext uri="{FF2B5EF4-FFF2-40B4-BE49-F238E27FC236}">
                  <a16:creationId xmlns:a16="http://schemas.microsoft.com/office/drawing/2014/main" id="{D23EB0D4-CCCE-4829-BED8-8BE6850D3DBE}"/>
                </a:ext>
              </a:extLst>
            </p:cNvPr>
            <p:cNvSpPr>
              <a:spLocks/>
            </p:cNvSpPr>
            <p:nvPr/>
          </p:nvSpPr>
          <p:spPr bwMode="auto">
            <a:xfrm>
              <a:off x="2763838" y="2994025"/>
              <a:ext cx="296863" cy="250825"/>
            </a:xfrm>
            <a:custGeom>
              <a:avLst/>
              <a:gdLst/>
              <a:ahLst/>
              <a:cxnLst>
                <a:cxn ang="0">
                  <a:pos x="15" y="8"/>
                </a:cxn>
                <a:cxn ang="0">
                  <a:pos x="6" y="21"/>
                </a:cxn>
                <a:cxn ang="0">
                  <a:pos x="4" y="29"/>
                </a:cxn>
                <a:cxn ang="0">
                  <a:pos x="2" y="34"/>
                </a:cxn>
                <a:cxn ang="0">
                  <a:pos x="7" y="37"/>
                </a:cxn>
                <a:cxn ang="0">
                  <a:pos x="12" y="44"/>
                </a:cxn>
                <a:cxn ang="0">
                  <a:pos x="20" y="59"/>
                </a:cxn>
                <a:cxn ang="0">
                  <a:pos x="39" y="61"/>
                </a:cxn>
                <a:cxn ang="0">
                  <a:pos x="55" y="68"/>
                </a:cxn>
                <a:cxn ang="0">
                  <a:pos x="68" y="71"/>
                </a:cxn>
                <a:cxn ang="0">
                  <a:pos x="65" y="92"/>
                </a:cxn>
                <a:cxn ang="0">
                  <a:pos x="70" y="100"/>
                </a:cxn>
                <a:cxn ang="0">
                  <a:pos x="69" y="109"/>
                </a:cxn>
                <a:cxn ang="0">
                  <a:pos x="71" y="115"/>
                </a:cxn>
                <a:cxn ang="0">
                  <a:pos x="70" y="115"/>
                </a:cxn>
                <a:cxn ang="0">
                  <a:pos x="78" y="127"/>
                </a:cxn>
                <a:cxn ang="0">
                  <a:pos x="85" y="130"/>
                </a:cxn>
                <a:cxn ang="0">
                  <a:pos x="91" y="129"/>
                </a:cxn>
                <a:cxn ang="0">
                  <a:pos x="99" y="124"/>
                </a:cxn>
                <a:cxn ang="0">
                  <a:pos x="106" y="121"/>
                </a:cxn>
                <a:cxn ang="0">
                  <a:pos x="113" y="115"/>
                </a:cxn>
                <a:cxn ang="0">
                  <a:pos x="114" y="110"/>
                </a:cxn>
                <a:cxn ang="0">
                  <a:pos x="108" y="109"/>
                </a:cxn>
                <a:cxn ang="0">
                  <a:pos x="105" y="101"/>
                </a:cxn>
                <a:cxn ang="0">
                  <a:pos x="101" y="93"/>
                </a:cxn>
                <a:cxn ang="0">
                  <a:pos x="108" y="92"/>
                </a:cxn>
                <a:cxn ang="0">
                  <a:pos x="118" y="95"/>
                </a:cxn>
                <a:cxn ang="0">
                  <a:pos x="123" y="95"/>
                </a:cxn>
                <a:cxn ang="0">
                  <a:pos x="130" y="91"/>
                </a:cxn>
                <a:cxn ang="0">
                  <a:pos x="144" y="86"/>
                </a:cxn>
                <a:cxn ang="0">
                  <a:pos x="147" y="82"/>
                </a:cxn>
                <a:cxn ang="0">
                  <a:pos x="140" y="72"/>
                </a:cxn>
                <a:cxn ang="0">
                  <a:pos x="141" y="66"/>
                </a:cxn>
                <a:cxn ang="0">
                  <a:pos x="146" y="61"/>
                </a:cxn>
                <a:cxn ang="0">
                  <a:pos x="148" y="55"/>
                </a:cxn>
                <a:cxn ang="0">
                  <a:pos x="152" y="47"/>
                </a:cxn>
                <a:cxn ang="0">
                  <a:pos x="156" y="42"/>
                </a:cxn>
                <a:cxn ang="0">
                  <a:pos x="140" y="40"/>
                </a:cxn>
                <a:cxn ang="0">
                  <a:pos x="143" y="31"/>
                </a:cxn>
                <a:cxn ang="0">
                  <a:pos x="126" y="25"/>
                </a:cxn>
                <a:cxn ang="0">
                  <a:pos x="128" y="19"/>
                </a:cxn>
                <a:cxn ang="0">
                  <a:pos x="118" y="16"/>
                </a:cxn>
                <a:cxn ang="0">
                  <a:pos x="96" y="24"/>
                </a:cxn>
                <a:cxn ang="0">
                  <a:pos x="75" y="17"/>
                </a:cxn>
                <a:cxn ang="0">
                  <a:pos x="60" y="15"/>
                </a:cxn>
                <a:cxn ang="0">
                  <a:pos x="52" y="6"/>
                </a:cxn>
                <a:cxn ang="0">
                  <a:pos x="42" y="0"/>
                </a:cxn>
                <a:cxn ang="0">
                  <a:pos x="39" y="7"/>
                </a:cxn>
                <a:cxn ang="0">
                  <a:pos x="24" y="16"/>
                </a:cxn>
                <a:cxn ang="0">
                  <a:pos x="27" y="32"/>
                </a:cxn>
                <a:cxn ang="0">
                  <a:pos x="15" y="28"/>
                </a:cxn>
                <a:cxn ang="0">
                  <a:pos x="20" y="14"/>
                </a:cxn>
                <a:cxn ang="0">
                  <a:pos x="19" y="6"/>
                </a:cxn>
                <a:cxn ang="0">
                  <a:pos x="15" y="8"/>
                </a:cxn>
              </a:cxnLst>
              <a:rect l="0" t="0" r="r" b="b"/>
              <a:pathLst>
                <a:path w="156" h="131">
                  <a:moveTo>
                    <a:pt x="15" y="8"/>
                  </a:moveTo>
                  <a:cubicBezTo>
                    <a:pt x="12" y="12"/>
                    <a:pt x="6" y="16"/>
                    <a:pt x="6" y="21"/>
                  </a:cubicBezTo>
                  <a:cubicBezTo>
                    <a:pt x="5" y="25"/>
                    <a:pt x="6" y="27"/>
                    <a:pt x="4" y="29"/>
                  </a:cubicBezTo>
                  <a:cubicBezTo>
                    <a:pt x="2" y="31"/>
                    <a:pt x="0" y="34"/>
                    <a:pt x="2" y="34"/>
                  </a:cubicBezTo>
                  <a:cubicBezTo>
                    <a:pt x="5" y="34"/>
                    <a:pt x="7" y="34"/>
                    <a:pt x="7" y="37"/>
                  </a:cubicBezTo>
                  <a:cubicBezTo>
                    <a:pt x="7" y="39"/>
                    <a:pt x="13" y="40"/>
                    <a:pt x="12" y="44"/>
                  </a:cubicBezTo>
                  <a:cubicBezTo>
                    <a:pt x="12" y="48"/>
                    <a:pt x="10" y="59"/>
                    <a:pt x="20" y="59"/>
                  </a:cubicBezTo>
                  <a:cubicBezTo>
                    <a:pt x="29" y="59"/>
                    <a:pt x="35" y="55"/>
                    <a:pt x="39" y="61"/>
                  </a:cubicBezTo>
                  <a:cubicBezTo>
                    <a:pt x="43" y="66"/>
                    <a:pt x="48" y="68"/>
                    <a:pt x="55" y="68"/>
                  </a:cubicBezTo>
                  <a:cubicBezTo>
                    <a:pt x="61" y="67"/>
                    <a:pt x="71" y="66"/>
                    <a:pt x="68" y="71"/>
                  </a:cubicBezTo>
                  <a:cubicBezTo>
                    <a:pt x="65" y="77"/>
                    <a:pt x="62" y="88"/>
                    <a:pt x="65" y="92"/>
                  </a:cubicBezTo>
                  <a:cubicBezTo>
                    <a:pt x="68" y="95"/>
                    <a:pt x="72" y="98"/>
                    <a:pt x="70" y="100"/>
                  </a:cubicBezTo>
                  <a:cubicBezTo>
                    <a:pt x="67" y="103"/>
                    <a:pt x="66" y="106"/>
                    <a:pt x="69" y="109"/>
                  </a:cubicBezTo>
                  <a:cubicBezTo>
                    <a:pt x="72" y="111"/>
                    <a:pt x="71" y="114"/>
                    <a:pt x="71" y="115"/>
                  </a:cubicBezTo>
                  <a:cubicBezTo>
                    <a:pt x="71" y="115"/>
                    <a:pt x="71" y="115"/>
                    <a:pt x="70" y="115"/>
                  </a:cubicBezTo>
                  <a:cubicBezTo>
                    <a:pt x="74" y="120"/>
                    <a:pt x="76" y="125"/>
                    <a:pt x="78" y="127"/>
                  </a:cubicBezTo>
                  <a:cubicBezTo>
                    <a:pt x="82" y="130"/>
                    <a:pt x="83" y="131"/>
                    <a:pt x="85" y="130"/>
                  </a:cubicBezTo>
                  <a:cubicBezTo>
                    <a:pt x="87" y="128"/>
                    <a:pt x="89" y="127"/>
                    <a:pt x="91" y="129"/>
                  </a:cubicBezTo>
                  <a:cubicBezTo>
                    <a:pt x="93" y="130"/>
                    <a:pt x="96" y="127"/>
                    <a:pt x="99" y="124"/>
                  </a:cubicBezTo>
                  <a:cubicBezTo>
                    <a:pt x="102" y="122"/>
                    <a:pt x="105" y="124"/>
                    <a:pt x="106" y="121"/>
                  </a:cubicBezTo>
                  <a:cubicBezTo>
                    <a:pt x="107" y="117"/>
                    <a:pt x="109" y="115"/>
                    <a:pt x="113" y="115"/>
                  </a:cubicBezTo>
                  <a:cubicBezTo>
                    <a:pt x="117" y="114"/>
                    <a:pt x="117" y="110"/>
                    <a:pt x="114" y="110"/>
                  </a:cubicBezTo>
                  <a:cubicBezTo>
                    <a:pt x="112" y="110"/>
                    <a:pt x="108" y="113"/>
                    <a:pt x="108" y="109"/>
                  </a:cubicBezTo>
                  <a:cubicBezTo>
                    <a:pt x="108" y="104"/>
                    <a:pt x="105" y="105"/>
                    <a:pt x="105" y="101"/>
                  </a:cubicBezTo>
                  <a:cubicBezTo>
                    <a:pt x="105" y="98"/>
                    <a:pt x="105" y="95"/>
                    <a:pt x="101" y="93"/>
                  </a:cubicBezTo>
                  <a:cubicBezTo>
                    <a:pt x="97" y="91"/>
                    <a:pt x="106" y="90"/>
                    <a:pt x="108" y="92"/>
                  </a:cubicBezTo>
                  <a:cubicBezTo>
                    <a:pt x="110" y="94"/>
                    <a:pt x="118" y="92"/>
                    <a:pt x="118" y="95"/>
                  </a:cubicBezTo>
                  <a:cubicBezTo>
                    <a:pt x="119" y="98"/>
                    <a:pt x="123" y="99"/>
                    <a:pt x="123" y="95"/>
                  </a:cubicBezTo>
                  <a:cubicBezTo>
                    <a:pt x="123" y="92"/>
                    <a:pt x="127" y="90"/>
                    <a:pt x="130" y="91"/>
                  </a:cubicBezTo>
                  <a:cubicBezTo>
                    <a:pt x="134" y="92"/>
                    <a:pt x="141" y="87"/>
                    <a:pt x="144" y="86"/>
                  </a:cubicBezTo>
                  <a:cubicBezTo>
                    <a:pt x="146" y="85"/>
                    <a:pt x="146" y="83"/>
                    <a:pt x="147" y="82"/>
                  </a:cubicBezTo>
                  <a:cubicBezTo>
                    <a:pt x="145" y="78"/>
                    <a:pt x="142" y="74"/>
                    <a:pt x="140" y="72"/>
                  </a:cubicBezTo>
                  <a:cubicBezTo>
                    <a:pt x="137" y="70"/>
                    <a:pt x="142" y="69"/>
                    <a:pt x="141" y="66"/>
                  </a:cubicBezTo>
                  <a:cubicBezTo>
                    <a:pt x="141" y="64"/>
                    <a:pt x="141" y="62"/>
                    <a:pt x="146" y="61"/>
                  </a:cubicBezTo>
                  <a:cubicBezTo>
                    <a:pt x="152" y="61"/>
                    <a:pt x="151" y="57"/>
                    <a:pt x="148" y="55"/>
                  </a:cubicBezTo>
                  <a:cubicBezTo>
                    <a:pt x="145" y="53"/>
                    <a:pt x="149" y="49"/>
                    <a:pt x="152" y="47"/>
                  </a:cubicBezTo>
                  <a:cubicBezTo>
                    <a:pt x="153" y="47"/>
                    <a:pt x="155" y="45"/>
                    <a:pt x="156" y="42"/>
                  </a:cubicBezTo>
                  <a:cubicBezTo>
                    <a:pt x="151" y="40"/>
                    <a:pt x="143" y="40"/>
                    <a:pt x="140" y="40"/>
                  </a:cubicBezTo>
                  <a:cubicBezTo>
                    <a:pt x="136" y="41"/>
                    <a:pt x="143" y="36"/>
                    <a:pt x="143" y="31"/>
                  </a:cubicBezTo>
                  <a:cubicBezTo>
                    <a:pt x="143" y="27"/>
                    <a:pt x="131" y="26"/>
                    <a:pt x="126" y="25"/>
                  </a:cubicBezTo>
                  <a:cubicBezTo>
                    <a:pt x="121" y="24"/>
                    <a:pt x="123" y="19"/>
                    <a:pt x="128" y="19"/>
                  </a:cubicBezTo>
                  <a:cubicBezTo>
                    <a:pt x="133" y="18"/>
                    <a:pt x="125" y="15"/>
                    <a:pt x="118" y="16"/>
                  </a:cubicBezTo>
                  <a:cubicBezTo>
                    <a:pt x="111" y="17"/>
                    <a:pt x="102" y="21"/>
                    <a:pt x="96" y="24"/>
                  </a:cubicBezTo>
                  <a:cubicBezTo>
                    <a:pt x="91" y="27"/>
                    <a:pt x="81" y="15"/>
                    <a:pt x="75" y="17"/>
                  </a:cubicBezTo>
                  <a:cubicBezTo>
                    <a:pt x="69" y="20"/>
                    <a:pt x="60" y="20"/>
                    <a:pt x="60" y="15"/>
                  </a:cubicBezTo>
                  <a:cubicBezTo>
                    <a:pt x="61" y="10"/>
                    <a:pt x="58" y="6"/>
                    <a:pt x="52" y="6"/>
                  </a:cubicBezTo>
                  <a:cubicBezTo>
                    <a:pt x="45" y="7"/>
                    <a:pt x="47" y="0"/>
                    <a:pt x="42" y="0"/>
                  </a:cubicBezTo>
                  <a:cubicBezTo>
                    <a:pt x="37" y="0"/>
                    <a:pt x="42" y="6"/>
                    <a:pt x="39" y="7"/>
                  </a:cubicBezTo>
                  <a:cubicBezTo>
                    <a:pt x="36" y="9"/>
                    <a:pt x="24" y="11"/>
                    <a:pt x="24" y="16"/>
                  </a:cubicBezTo>
                  <a:cubicBezTo>
                    <a:pt x="23" y="20"/>
                    <a:pt x="30" y="28"/>
                    <a:pt x="27" y="32"/>
                  </a:cubicBezTo>
                  <a:cubicBezTo>
                    <a:pt x="25" y="37"/>
                    <a:pt x="18" y="33"/>
                    <a:pt x="15" y="28"/>
                  </a:cubicBezTo>
                  <a:cubicBezTo>
                    <a:pt x="13" y="24"/>
                    <a:pt x="22" y="16"/>
                    <a:pt x="20" y="14"/>
                  </a:cubicBezTo>
                  <a:cubicBezTo>
                    <a:pt x="19" y="12"/>
                    <a:pt x="18" y="8"/>
                    <a:pt x="19" y="6"/>
                  </a:cubicBezTo>
                  <a:cubicBezTo>
                    <a:pt x="17" y="6"/>
                    <a:pt x="16" y="7"/>
                    <a:pt x="15"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48" name="Freeform 117">
              <a:extLst>
                <a:ext uri="{FF2B5EF4-FFF2-40B4-BE49-F238E27FC236}">
                  <a16:creationId xmlns:a16="http://schemas.microsoft.com/office/drawing/2014/main" id="{BF447C05-D7F1-41A5-A408-B9F264226592}"/>
                </a:ext>
              </a:extLst>
            </p:cNvPr>
            <p:cNvSpPr>
              <a:spLocks/>
            </p:cNvSpPr>
            <p:nvPr/>
          </p:nvSpPr>
          <p:spPr bwMode="auto">
            <a:xfrm>
              <a:off x="3097213" y="3122613"/>
              <a:ext cx="92075" cy="96838"/>
            </a:xfrm>
            <a:custGeom>
              <a:avLst/>
              <a:gdLst/>
              <a:ahLst/>
              <a:cxnLst>
                <a:cxn ang="0">
                  <a:pos x="11" y="10"/>
                </a:cxn>
                <a:cxn ang="0">
                  <a:pos x="6" y="16"/>
                </a:cxn>
                <a:cxn ang="0">
                  <a:pos x="2" y="25"/>
                </a:cxn>
                <a:cxn ang="0">
                  <a:pos x="11" y="37"/>
                </a:cxn>
                <a:cxn ang="0">
                  <a:pos x="18" y="50"/>
                </a:cxn>
                <a:cxn ang="0">
                  <a:pos x="23" y="50"/>
                </a:cxn>
                <a:cxn ang="0">
                  <a:pos x="28" y="43"/>
                </a:cxn>
                <a:cxn ang="0">
                  <a:pos x="41" y="43"/>
                </a:cxn>
                <a:cxn ang="0">
                  <a:pos x="42" y="45"/>
                </a:cxn>
                <a:cxn ang="0">
                  <a:pos x="45" y="39"/>
                </a:cxn>
                <a:cxn ang="0">
                  <a:pos x="44" y="24"/>
                </a:cxn>
                <a:cxn ang="0">
                  <a:pos x="46" y="11"/>
                </a:cxn>
                <a:cxn ang="0">
                  <a:pos x="48" y="5"/>
                </a:cxn>
                <a:cxn ang="0">
                  <a:pos x="37" y="3"/>
                </a:cxn>
                <a:cxn ang="0">
                  <a:pos x="22" y="3"/>
                </a:cxn>
                <a:cxn ang="0">
                  <a:pos x="14" y="3"/>
                </a:cxn>
                <a:cxn ang="0">
                  <a:pos x="13" y="3"/>
                </a:cxn>
                <a:cxn ang="0">
                  <a:pos x="11" y="10"/>
                </a:cxn>
              </a:cxnLst>
              <a:rect l="0" t="0" r="r" b="b"/>
              <a:pathLst>
                <a:path w="48" h="51">
                  <a:moveTo>
                    <a:pt x="11" y="10"/>
                  </a:moveTo>
                  <a:cubicBezTo>
                    <a:pt x="13" y="14"/>
                    <a:pt x="9" y="15"/>
                    <a:pt x="6" y="16"/>
                  </a:cubicBezTo>
                  <a:cubicBezTo>
                    <a:pt x="3" y="16"/>
                    <a:pt x="4" y="23"/>
                    <a:pt x="2" y="25"/>
                  </a:cubicBezTo>
                  <a:cubicBezTo>
                    <a:pt x="0" y="27"/>
                    <a:pt x="9" y="33"/>
                    <a:pt x="11" y="37"/>
                  </a:cubicBezTo>
                  <a:cubicBezTo>
                    <a:pt x="12" y="40"/>
                    <a:pt x="15" y="45"/>
                    <a:pt x="18" y="50"/>
                  </a:cubicBezTo>
                  <a:cubicBezTo>
                    <a:pt x="20" y="50"/>
                    <a:pt x="22" y="51"/>
                    <a:pt x="23" y="50"/>
                  </a:cubicBezTo>
                  <a:cubicBezTo>
                    <a:pt x="26" y="48"/>
                    <a:pt x="24" y="43"/>
                    <a:pt x="28" y="43"/>
                  </a:cubicBezTo>
                  <a:cubicBezTo>
                    <a:pt x="33" y="43"/>
                    <a:pt x="39" y="41"/>
                    <a:pt x="41" y="43"/>
                  </a:cubicBezTo>
                  <a:cubicBezTo>
                    <a:pt x="41" y="44"/>
                    <a:pt x="41" y="44"/>
                    <a:pt x="42" y="45"/>
                  </a:cubicBezTo>
                  <a:cubicBezTo>
                    <a:pt x="43" y="43"/>
                    <a:pt x="45" y="40"/>
                    <a:pt x="45" y="39"/>
                  </a:cubicBezTo>
                  <a:cubicBezTo>
                    <a:pt x="46" y="38"/>
                    <a:pt x="46" y="29"/>
                    <a:pt x="44" y="24"/>
                  </a:cubicBezTo>
                  <a:cubicBezTo>
                    <a:pt x="42" y="20"/>
                    <a:pt x="43" y="13"/>
                    <a:pt x="46" y="11"/>
                  </a:cubicBezTo>
                  <a:cubicBezTo>
                    <a:pt x="46" y="11"/>
                    <a:pt x="47" y="8"/>
                    <a:pt x="48" y="5"/>
                  </a:cubicBezTo>
                  <a:cubicBezTo>
                    <a:pt x="44" y="4"/>
                    <a:pt x="40" y="2"/>
                    <a:pt x="37" y="3"/>
                  </a:cubicBezTo>
                  <a:cubicBezTo>
                    <a:pt x="31" y="4"/>
                    <a:pt x="25" y="6"/>
                    <a:pt x="22" y="3"/>
                  </a:cubicBezTo>
                  <a:cubicBezTo>
                    <a:pt x="20" y="0"/>
                    <a:pt x="17" y="0"/>
                    <a:pt x="14" y="3"/>
                  </a:cubicBezTo>
                  <a:cubicBezTo>
                    <a:pt x="14" y="3"/>
                    <a:pt x="13" y="3"/>
                    <a:pt x="13" y="3"/>
                  </a:cubicBezTo>
                  <a:cubicBezTo>
                    <a:pt x="12" y="6"/>
                    <a:pt x="11" y="9"/>
                    <a:pt x="11" y="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49" name="Freeform 118">
              <a:extLst>
                <a:ext uri="{FF2B5EF4-FFF2-40B4-BE49-F238E27FC236}">
                  <a16:creationId xmlns:a16="http://schemas.microsoft.com/office/drawing/2014/main" id="{2C5D0570-EDAD-4C80-8A25-0E18CC6EDC17}"/>
                </a:ext>
              </a:extLst>
            </p:cNvPr>
            <p:cNvSpPr>
              <a:spLocks/>
            </p:cNvSpPr>
            <p:nvPr/>
          </p:nvSpPr>
          <p:spPr bwMode="auto">
            <a:xfrm>
              <a:off x="3025775" y="3073400"/>
              <a:ext cx="106363" cy="158750"/>
            </a:xfrm>
            <a:custGeom>
              <a:avLst/>
              <a:gdLst/>
              <a:ahLst/>
              <a:cxnLst>
                <a:cxn ang="0">
                  <a:pos x="15" y="5"/>
                </a:cxn>
                <a:cxn ang="0">
                  <a:pos x="11" y="13"/>
                </a:cxn>
                <a:cxn ang="0">
                  <a:pos x="9" y="19"/>
                </a:cxn>
                <a:cxn ang="0">
                  <a:pos x="4" y="24"/>
                </a:cxn>
                <a:cxn ang="0">
                  <a:pos x="3" y="30"/>
                </a:cxn>
                <a:cxn ang="0">
                  <a:pos x="10" y="40"/>
                </a:cxn>
                <a:cxn ang="0">
                  <a:pos x="14" y="37"/>
                </a:cxn>
                <a:cxn ang="0">
                  <a:pos x="19" y="47"/>
                </a:cxn>
                <a:cxn ang="0">
                  <a:pos x="20" y="56"/>
                </a:cxn>
                <a:cxn ang="0">
                  <a:pos x="22" y="76"/>
                </a:cxn>
                <a:cxn ang="0">
                  <a:pos x="35" y="80"/>
                </a:cxn>
                <a:cxn ang="0">
                  <a:pos x="42" y="77"/>
                </a:cxn>
                <a:cxn ang="0">
                  <a:pos x="48" y="75"/>
                </a:cxn>
                <a:cxn ang="0">
                  <a:pos x="56" y="75"/>
                </a:cxn>
                <a:cxn ang="0">
                  <a:pos x="49" y="62"/>
                </a:cxn>
                <a:cxn ang="0">
                  <a:pos x="40" y="50"/>
                </a:cxn>
                <a:cxn ang="0">
                  <a:pos x="44" y="41"/>
                </a:cxn>
                <a:cxn ang="0">
                  <a:pos x="49" y="35"/>
                </a:cxn>
                <a:cxn ang="0">
                  <a:pos x="51" y="28"/>
                </a:cxn>
                <a:cxn ang="0">
                  <a:pos x="40" y="19"/>
                </a:cxn>
                <a:cxn ang="0">
                  <a:pos x="35" y="12"/>
                </a:cxn>
                <a:cxn ang="0">
                  <a:pos x="23" y="3"/>
                </a:cxn>
                <a:cxn ang="0">
                  <a:pos x="19" y="0"/>
                </a:cxn>
                <a:cxn ang="0">
                  <a:pos x="15" y="5"/>
                </a:cxn>
              </a:cxnLst>
              <a:rect l="0" t="0" r="r" b="b"/>
              <a:pathLst>
                <a:path w="56" h="83">
                  <a:moveTo>
                    <a:pt x="15" y="5"/>
                  </a:moveTo>
                  <a:cubicBezTo>
                    <a:pt x="12" y="7"/>
                    <a:pt x="8" y="11"/>
                    <a:pt x="11" y="13"/>
                  </a:cubicBezTo>
                  <a:cubicBezTo>
                    <a:pt x="14" y="15"/>
                    <a:pt x="15" y="19"/>
                    <a:pt x="9" y="19"/>
                  </a:cubicBezTo>
                  <a:cubicBezTo>
                    <a:pt x="4" y="20"/>
                    <a:pt x="4" y="22"/>
                    <a:pt x="4" y="24"/>
                  </a:cubicBezTo>
                  <a:cubicBezTo>
                    <a:pt x="5" y="27"/>
                    <a:pt x="0" y="28"/>
                    <a:pt x="3" y="30"/>
                  </a:cubicBezTo>
                  <a:cubicBezTo>
                    <a:pt x="5" y="32"/>
                    <a:pt x="8" y="36"/>
                    <a:pt x="10" y="40"/>
                  </a:cubicBezTo>
                  <a:cubicBezTo>
                    <a:pt x="11" y="38"/>
                    <a:pt x="12" y="37"/>
                    <a:pt x="14" y="37"/>
                  </a:cubicBezTo>
                  <a:cubicBezTo>
                    <a:pt x="19" y="38"/>
                    <a:pt x="15" y="45"/>
                    <a:pt x="19" y="47"/>
                  </a:cubicBezTo>
                  <a:cubicBezTo>
                    <a:pt x="23" y="48"/>
                    <a:pt x="23" y="54"/>
                    <a:pt x="20" y="56"/>
                  </a:cubicBezTo>
                  <a:cubicBezTo>
                    <a:pt x="17" y="58"/>
                    <a:pt x="16" y="69"/>
                    <a:pt x="22" y="76"/>
                  </a:cubicBezTo>
                  <a:cubicBezTo>
                    <a:pt x="29" y="83"/>
                    <a:pt x="33" y="82"/>
                    <a:pt x="35" y="80"/>
                  </a:cubicBezTo>
                  <a:cubicBezTo>
                    <a:pt x="36" y="78"/>
                    <a:pt x="41" y="80"/>
                    <a:pt x="42" y="77"/>
                  </a:cubicBezTo>
                  <a:cubicBezTo>
                    <a:pt x="43" y="75"/>
                    <a:pt x="45" y="78"/>
                    <a:pt x="48" y="75"/>
                  </a:cubicBezTo>
                  <a:cubicBezTo>
                    <a:pt x="49" y="73"/>
                    <a:pt x="53" y="74"/>
                    <a:pt x="56" y="75"/>
                  </a:cubicBezTo>
                  <a:cubicBezTo>
                    <a:pt x="53" y="70"/>
                    <a:pt x="50" y="65"/>
                    <a:pt x="49" y="62"/>
                  </a:cubicBezTo>
                  <a:cubicBezTo>
                    <a:pt x="47" y="58"/>
                    <a:pt x="38" y="52"/>
                    <a:pt x="40" y="50"/>
                  </a:cubicBezTo>
                  <a:cubicBezTo>
                    <a:pt x="42" y="48"/>
                    <a:pt x="41" y="41"/>
                    <a:pt x="44" y="41"/>
                  </a:cubicBezTo>
                  <a:cubicBezTo>
                    <a:pt x="47" y="40"/>
                    <a:pt x="51" y="39"/>
                    <a:pt x="49" y="35"/>
                  </a:cubicBezTo>
                  <a:cubicBezTo>
                    <a:pt x="49" y="34"/>
                    <a:pt x="50" y="31"/>
                    <a:pt x="51" y="28"/>
                  </a:cubicBezTo>
                  <a:cubicBezTo>
                    <a:pt x="48" y="28"/>
                    <a:pt x="43" y="19"/>
                    <a:pt x="40" y="19"/>
                  </a:cubicBezTo>
                  <a:cubicBezTo>
                    <a:pt x="37" y="19"/>
                    <a:pt x="34" y="16"/>
                    <a:pt x="35" y="12"/>
                  </a:cubicBezTo>
                  <a:cubicBezTo>
                    <a:pt x="35" y="8"/>
                    <a:pt x="28" y="7"/>
                    <a:pt x="23" y="3"/>
                  </a:cubicBezTo>
                  <a:cubicBezTo>
                    <a:pt x="22" y="1"/>
                    <a:pt x="21" y="1"/>
                    <a:pt x="19" y="0"/>
                  </a:cubicBezTo>
                  <a:cubicBezTo>
                    <a:pt x="18" y="3"/>
                    <a:pt x="16" y="5"/>
                    <a:pt x="15"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50" name="Freeform 119">
              <a:extLst>
                <a:ext uri="{FF2B5EF4-FFF2-40B4-BE49-F238E27FC236}">
                  <a16:creationId xmlns:a16="http://schemas.microsoft.com/office/drawing/2014/main" id="{5ADF7151-51D5-4226-BF26-0D416EB742AE}"/>
                </a:ext>
              </a:extLst>
            </p:cNvPr>
            <p:cNvSpPr>
              <a:spLocks/>
            </p:cNvSpPr>
            <p:nvPr/>
          </p:nvSpPr>
          <p:spPr bwMode="auto">
            <a:xfrm>
              <a:off x="3178175" y="3132138"/>
              <a:ext cx="66675" cy="84138"/>
            </a:xfrm>
            <a:custGeom>
              <a:avLst/>
              <a:gdLst/>
              <a:ahLst/>
              <a:cxnLst>
                <a:cxn ang="0">
                  <a:pos x="2" y="19"/>
                </a:cxn>
                <a:cxn ang="0">
                  <a:pos x="3" y="34"/>
                </a:cxn>
                <a:cxn ang="0">
                  <a:pos x="0" y="40"/>
                </a:cxn>
                <a:cxn ang="0">
                  <a:pos x="10" y="42"/>
                </a:cxn>
                <a:cxn ang="0">
                  <a:pos x="22" y="37"/>
                </a:cxn>
                <a:cxn ang="0">
                  <a:pos x="35" y="19"/>
                </a:cxn>
                <a:cxn ang="0">
                  <a:pos x="35" y="19"/>
                </a:cxn>
                <a:cxn ang="0">
                  <a:pos x="16" y="4"/>
                </a:cxn>
                <a:cxn ang="0">
                  <a:pos x="6" y="0"/>
                </a:cxn>
                <a:cxn ang="0">
                  <a:pos x="4" y="6"/>
                </a:cxn>
                <a:cxn ang="0">
                  <a:pos x="2" y="19"/>
                </a:cxn>
              </a:cxnLst>
              <a:rect l="0" t="0" r="r" b="b"/>
              <a:pathLst>
                <a:path w="35" h="44">
                  <a:moveTo>
                    <a:pt x="2" y="19"/>
                  </a:moveTo>
                  <a:cubicBezTo>
                    <a:pt x="4" y="24"/>
                    <a:pt x="4" y="33"/>
                    <a:pt x="3" y="34"/>
                  </a:cubicBezTo>
                  <a:cubicBezTo>
                    <a:pt x="3" y="35"/>
                    <a:pt x="1" y="38"/>
                    <a:pt x="0" y="40"/>
                  </a:cubicBezTo>
                  <a:cubicBezTo>
                    <a:pt x="2" y="42"/>
                    <a:pt x="5" y="43"/>
                    <a:pt x="10" y="42"/>
                  </a:cubicBezTo>
                  <a:cubicBezTo>
                    <a:pt x="16" y="40"/>
                    <a:pt x="19" y="44"/>
                    <a:pt x="22" y="37"/>
                  </a:cubicBezTo>
                  <a:cubicBezTo>
                    <a:pt x="24" y="31"/>
                    <a:pt x="30" y="23"/>
                    <a:pt x="35" y="19"/>
                  </a:cubicBezTo>
                  <a:cubicBezTo>
                    <a:pt x="35" y="19"/>
                    <a:pt x="35" y="19"/>
                    <a:pt x="35" y="19"/>
                  </a:cubicBezTo>
                  <a:cubicBezTo>
                    <a:pt x="30" y="17"/>
                    <a:pt x="23" y="5"/>
                    <a:pt x="16" y="4"/>
                  </a:cubicBezTo>
                  <a:cubicBezTo>
                    <a:pt x="12" y="3"/>
                    <a:pt x="9" y="2"/>
                    <a:pt x="6" y="0"/>
                  </a:cubicBezTo>
                  <a:cubicBezTo>
                    <a:pt x="5" y="3"/>
                    <a:pt x="4" y="6"/>
                    <a:pt x="4" y="6"/>
                  </a:cubicBezTo>
                  <a:cubicBezTo>
                    <a:pt x="1" y="8"/>
                    <a:pt x="0" y="15"/>
                    <a:pt x="2" y="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51" name="Freeform 120">
              <a:extLst>
                <a:ext uri="{FF2B5EF4-FFF2-40B4-BE49-F238E27FC236}">
                  <a16:creationId xmlns:a16="http://schemas.microsoft.com/office/drawing/2014/main" id="{76A9A1EA-42CC-43C0-B1E6-97BF4A82862B}"/>
                </a:ext>
              </a:extLst>
            </p:cNvPr>
            <p:cNvSpPr>
              <a:spLocks/>
            </p:cNvSpPr>
            <p:nvPr/>
          </p:nvSpPr>
          <p:spPr bwMode="auto">
            <a:xfrm>
              <a:off x="2520950" y="2738438"/>
              <a:ext cx="227013" cy="80963"/>
            </a:xfrm>
            <a:custGeom>
              <a:avLst/>
              <a:gdLst/>
              <a:ahLst/>
              <a:cxnLst>
                <a:cxn ang="0">
                  <a:pos x="96" y="27"/>
                </a:cxn>
                <a:cxn ang="0">
                  <a:pos x="42" y="5"/>
                </a:cxn>
                <a:cxn ang="0">
                  <a:pos x="2" y="19"/>
                </a:cxn>
                <a:cxn ang="0">
                  <a:pos x="21" y="10"/>
                </a:cxn>
                <a:cxn ang="0">
                  <a:pos x="32" y="15"/>
                </a:cxn>
                <a:cxn ang="0">
                  <a:pos x="51" y="19"/>
                </a:cxn>
                <a:cxn ang="0">
                  <a:pos x="75" y="32"/>
                </a:cxn>
                <a:cxn ang="0">
                  <a:pos x="81" y="41"/>
                </a:cxn>
                <a:cxn ang="0">
                  <a:pos x="117" y="40"/>
                </a:cxn>
                <a:cxn ang="0">
                  <a:pos x="96" y="27"/>
                </a:cxn>
              </a:cxnLst>
              <a:rect l="0" t="0" r="r" b="b"/>
              <a:pathLst>
                <a:path w="119" h="43">
                  <a:moveTo>
                    <a:pt x="96" y="27"/>
                  </a:moveTo>
                  <a:cubicBezTo>
                    <a:pt x="89" y="27"/>
                    <a:pt x="64" y="10"/>
                    <a:pt x="42" y="5"/>
                  </a:cubicBezTo>
                  <a:cubicBezTo>
                    <a:pt x="19" y="0"/>
                    <a:pt x="0" y="16"/>
                    <a:pt x="2" y="19"/>
                  </a:cubicBezTo>
                  <a:cubicBezTo>
                    <a:pt x="5" y="23"/>
                    <a:pt x="16" y="14"/>
                    <a:pt x="21" y="10"/>
                  </a:cubicBezTo>
                  <a:cubicBezTo>
                    <a:pt x="27" y="6"/>
                    <a:pt x="32" y="12"/>
                    <a:pt x="32" y="15"/>
                  </a:cubicBezTo>
                  <a:cubicBezTo>
                    <a:pt x="33" y="17"/>
                    <a:pt x="40" y="19"/>
                    <a:pt x="51" y="19"/>
                  </a:cubicBezTo>
                  <a:cubicBezTo>
                    <a:pt x="63" y="20"/>
                    <a:pt x="64" y="29"/>
                    <a:pt x="75" y="32"/>
                  </a:cubicBezTo>
                  <a:cubicBezTo>
                    <a:pt x="86" y="34"/>
                    <a:pt x="75" y="39"/>
                    <a:pt x="81" y="41"/>
                  </a:cubicBezTo>
                  <a:cubicBezTo>
                    <a:pt x="86" y="43"/>
                    <a:pt x="115" y="42"/>
                    <a:pt x="117" y="40"/>
                  </a:cubicBezTo>
                  <a:cubicBezTo>
                    <a:pt x="119" y="37"/>
                    <a:pt x="104" y="27"/>
                    <a:pt x="96"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52" name="Freeform 121">
              <a:extLst>
                <a:ext uri="{FF2B5EF4-FFF2-40B4-BE49-F238E27FC236}">
                  <a16:creationId xmlns:a16="http://schemas.microsoft.com/office/drawing/2014/main" id="{9E6D3B5B-20F8-48AE-8CA6-2C964D61CE7C}"/>
                </a:ext>
              </a:extLst>
            </p:cNvPr>
            <p:cNvSpPr>
              <a:spLocks/>
            </p:cNvSpPr>
            <p:nvPr/>
          </p:nvSpPr>
          <p:spPr bwMode="auto">
            <a:xfrm>
              <a:off x="2651125" y="2846388"/>
              <a:ext cx="52388" cy="25400"/>
            </a:xfrm>
            <a:custGeom>
              <a:avLst/>
              <a:gdLst/>
              <a:ahLst/>
              <a:cxnLst>
                <a:cxn ang="0">
                  <a:pos x="3" y="5"/>
                </a:cxn>
                <a:cxn ang="0">
                  <a:pos x="26" y="9"/>
                </a:cxn>
                <a:cxn ang="0">
                  <a:pos x="3" y="5"/>
                </a:cxn>
              </a:cxnLst>
              <a:rect l="0" t="0" r="r" b="b"/>
              <a:pathLst>
                <a:path w="28" h="13">
                  <a:moveTo>
                    <a:pt x="3" y="5"/>
                  </a:moveTo>
                  <a:cubicBezTo>
                    <a:pt x="5" y="8"/>
                    <a:pt x="24" y="13"/>
                    <a:pt x="26" y="9"/>
                  </a:cubicBezTo>
                  <a:cubicBezTo>
                    <a:pt x="28" y="4"/>
                    <a:pt x="0" y="0"/>
                    <a:pt x="3"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53" name="Freeform 122">
              <a:extLst>
                <a:ext uri="{FF2B5EF4-FFF2-40B4-BE49-F238E27FC236}">
                  <a16:creationId xmlns:a16="http://schemas.microsoft.com/office/drawing/2014/main" id="{81F856B1-0171-463D-B0B5-D9EE6219B12B}"/>
                </a:ext>
              </a:extLst>
            </p:cNvPr>
            <p:cNvSpPr>
              <a:spLocks/>
            </p:cNvSpPr>
            <p:nvPr/>
          </p:nvSpPr>
          <p:spPr bwMode="auto">
            <a:xfrm>
              <a:off x="2894013" y="2844800"/>
              <a:ext cx="47625" cy="26988"/>
            </a:xfrm>
            <a:custGeom>
              <a:avLst/>
              <a:gdLst/>
              <a:ahLst/>
              <a:cxnLst>
                <a:cxn ang="0">
                  <a:pos x="4" y="7"/>
                </a:cxn>
                <a:cxn ang="0">
                  <a:pos x="23" y="7"/>
                </a:cxn>
                <a:cxn ang="0">
                  <a:pos x="4" y="7"/>
                </a:cxn>
              </a:cxnLst>
              <a:rect l="0" t="0" r="r" b="b"/>
              <a:pathLst>
                <a:path w="25" h="14">
                  <a:moveTo>
                    <a:pt x="4" y="7"/>
                  </a:moveTo>
                  <a:cubicBezTo>
                    <a:pt x="9" y="14"/>
                    <a:pt x="22" y="9"/>
                    <a:pt x="23" y="7"/>
                  </a:cubicBezTo>
                  <a:cubicBezTo>
                    <a:pt x="25" y="2"/>
                    <a:pt x="0" y="0"/>
                    <a:pt x="4"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54" name="Freeform 123">
              <a:extLst>
                <a:ext uri="{FF2B5EF4-FFF2-40B4-BE49-F238E27FC236}">
                  <a16:creationId xmlns:a16="http://schemas.microsoft.com/office/drawing/2014/main" id="{6B49FF51-655E-4452-8DDB-21D992F2FA45}"/>
                </a:ext>
              </a:extLst>
            </p:cNvPr>
            <p:cNvSpPr>
              <a:spLocks noEditPoints="1"/>
            </p:cNvSpPr>
            <p:nvPr/>
          </p:nvSpPr>
          <p:spPr bwMode="auto">
            <a:xfrm>
              <a:off x="2779713" y="785813"/>
              <a:ext cx="1322388" cy="985838"/>
            </a:xfrm>
            <a:custGeom>
              <a:avLst/>
              <a:gdLst/>
              <a:ahLst/>
              <a:cxnLst>
                <a:cxn ang="0">
                  <a:pos x="606" y="59"/>
                </a:cxn>
                <a:cxn ang="0">
                  <a:pos x="555" y="83"/>
                </a:cxn>
                <a:cxn ang="0">
                  <a:pos x="552" y="52"/>
                </a:cxn>
                <a:cxn ang="0">
                  <a:pos x="494" y="47"/>
                </a:cxn>
                <a:cxn ang="0">
                  <a:pos x="551" y="38"/>
                </a:cxn>
                <a:cxn ang="0">
                  <a:pos x="546" y="17"/>
                </a:cxn>
                <a:cxn ang="0">
                  <a:pos x="467" y="1"/>
                </a:cxn>
                <a:cxn ang="0">
                  <a:pos x="393" y="10"/>
                </a:cxn>
                <a:cxn ang="0">
                  <a:pos x="337" y="11"/>
                </a:cxn>
                <a:cxn ang="0">
                  <a:pos x="291" y="31"/>
                </a:cxn>
                <a:cxn ang="0">
                  <a:pos x="280" y="37"/>
                </a:cxn>
                <a:cxn ang="0">
                  <a:pos x="247" y="47"/>
                </a:cxn>
                <a:cxn ang="0">
                  <a:pos x="216" y="58"/>
                </a:cxn>
                <a:cxn ang="0">
                  <a:pos x="162" y="47"/>
                </a:cxn>
                <a:cxn ang="0">
                  <a:pos x="133" y="70"/>
                </a:cxn>
                <a:cxn ang="0">
                  <a:pos x="88" y="99"/>
                </a:cxn>
                <a:cxn ang="0">
                  <a:pos x="0" y="142"/>
                </a:cxn>
                <a:cxn ang="0">
                  <a:pos x="56" y="158"/>
                </a:cxn>
                <a:cxn ang="0">
                  <a:pos x="16" y="172"/>
                </a:cxn>
                <a:cxn ang="0">
                  <a:pos x="50" y="194"/>
                </a:cxn>
                <a:cxn ang="0">
                  <a:pos x="95" y="192"/>
                </a:cxn>
                <a:cxn ang="0">
                  <a:pos x="163" y="211"/>
                </a:cxn>
                <a:cxn ang="0">
                  <a:pos x="197" y="256"/>
                </a:cxn>
                <a:cxn ang="0">
                  <a:pos x="202" y="297"/>
                </a:cxn>
                <a:cxn ang="0">
                  <a:pos x="245" y="312"/>
                </a:cxn>
                <a:cxn ang="0">
                  <a:pos x="240" y="328"/>
                </a:cxn>
                <a:cxn ang="0">
                  <a:pos x="234" y="356"/>
                </a:cxn>
                <a:cxn ang="0">
                  <a:pos x="226" y="390"/>
                </a:cxn>
                <a:cxn ang="0">
                  <a:pos x="235" y="436"/>
                </a:cxn>
                <a:cxn ang="0">
                  <a:pos x="256" y="463"/>
                </a:cxn>
                <a:cxn ang="0">
                  <a:pos x="287" y="498"/>
                </a:cxn>
                <a:cxn ang="0">
                  <a:pos x="331" y="515"/>
                </a:cxn>
                <a:cxn ang="0">
                  <a:pos x="344" y="471"/>
                </a:cxn>
                <a:cxn ang="0">
                  <a:pos x="363" y="449"/>
                </a:cxn>
                <a:cxn ang="0">
                  <a:pos x="365" y="427"/>
                </a:cxn>
                <a:cxn ang="0">
                  <a:pos x="384" y="413"/>
                </a:cxn>
                <a:cxn ang="0">
                  <a:pos x="401" y="409"/>
                </a:cxn>
                <a:cxn ang="0">
                  <a:pos x="461" y="369"/>
                </a:cxn>
                <a:cxn ang="0">
                  <a:pos x="500" y="359"/>
                </a:cxn>
                <a:cxn ang="0">
                  <a:pos x="576" y="325"/>
                </a:cxn>
                <a:cxn ang="0">
                  <a:pos x="535" y="316"/>
                </a:cxn>
                <a:cxn ang="0">
                  <a:pos x="577" y="319"/>
                </a:cxn>
                <a:cxn ang="0">
                  <a:pos x="569" y="280"/>
                </a:cxn>
                <a:cxn ang="0">
                  <a:pos x="547" y="261"/>
                </a:cxn>
                <a:cxn ang="0">
                  <a:pos x="596" y="254"/>
                </a:cxn>
                <a:cxn ang="0">
                  <a:pos x="609" y="230"/>
                </a:cxn>
                <a:cxn ang="0">
                  <a:pos x="603" y="193"/>
                </a:cxn>
                <a:cxn ang="0">
                  <a:pos x="590" y="178"/>
                </a:cxn>
                <a:cxn ang="0">
                  <a:pos x="595" y="162"/>
                </a:cxn>
                <a:cxn ang="0">
                  <a:pos x="578" y="154"/>
                </a:cxn>
                <a:cxn ang="0">
                  <a:pos x="624" y="106"/>
                </a:cxn>
                <a:cxn ang="0">
                  <a:pos x="613" y="94"/>
                </a:cxn>
                <a:cxn ang="0">
                  <a:pos x="626" y="81"/>
                </a:cxn>
                <a:cxn ang="0">
                  <a:pos x="691" y="58"/>
                </a:cxn>
                <a:cxn ang="0">
                  <a:pos x="228" y="329"/>
                </a:cxn>
                <a:cxn ang="0">
                  <a:pos x="216" y="342"/>
                </a:cxn>
              </a:cxnLst>
              <a:rect l="0" t="0" r="r" b="b"/>
              <a:pathLst>
                <a:path w="691" h="516">
                  <a:moveTo>
                    <a:pt x="652" y="47"/>
                  </a:moveTo>
                  <a:cubicBezTo>
                    <a:pt x="640" y="47"/>
                    <a:pt x="630" y="49"/>
                    <a:pt x="629" y="58"/>
                  </a:cubicBezTo>
                  <a:cubicBezTo>
                    <a:pt x="628" y="67"/>
                    <a:pt x="613" y="56"/>
                    <a:pt x="606" y="59"/>
                  </a:cubicBezTo>
                  <a:cubicBezTo>
                    <a:pt x="599" y="62"/>
                    <a:pt x="603" y="52"/>
                    <a:pt x="596" y="56"/>
                  </a:cubicBezTo>
                  <a:cubicBezTo>
                    <a:pt x="589" y="59"/>
                    <a:pt x="582" y="67"/>
                    <a:pt x="574" y="70"/>
                  </a:cubicBezTo>
                  <a:cubicBezTo>
                    <a:pt x="566" y="74"/>
                    <a:pt x="560" y="82"/>
                    <a:pt x="555" y="83"/>
                  </a:cubicBezTo>
                  <a:cubicBezTo>
                    <a:pt x="550" y="83"/>
                    <a:pt x="566" y="67"/>
                    <a:pt x="574" y="59"/>
                  </a:cubicBezTo>
                  <a:cubicBezTo>
                    <a:pt x="582" y="51"/>
                    <a:pt x="577" y="42"/>
                    <a:pt x="567" y="43"/>
                  </a:cubicBezTo>
                  <a:cubicBezTo>
                    <a:pt x="556" y="44"/>
                    <a:pt x="558" y="51"/>
                    <a:pt x="552" y="52"/>
                  </a:cubicBezTo>
                  <a:cubicBezTo>
                    <a:pt x="546" y="53"/>
                    <a:pt x="518" y="68"/>
                    <a:pt x="516" y="63"/>
                  </a:cubicBezTo>
                  <a:cubicBezTo>
                    <a:pt x="515" y="59"/>
                    <a:pt x="540" y="52"/>
                    <a:pt x="540" y="49"/>
                  </a:cubicBezTo>
                  <a:cubicBezTo>
                    <a:pt x="539" y="46"/>
                    <a:pt x="508" y="45"/>
                    <a:pt x="494" y="47"/>
                  </a:cubicBezTo>
                  <a:cubicBezTo>
                    <a:pt x="480" y="49"/>
                    <a:pt x="455" y="57"/>
                    <a:pt x="455" y="53"/>
                  </a:cubicBezTo>
                  <a:cubicBezTo>
                    <a:pt x="455" y="49"/>
                    <a:pt x="484" y="44"/>
                    <a:pt x="498" y="42"/>
                  </a:cubicBezTo>
                  <a:cubicBezTo>
                    <a:pt x="513" y="40"/>
                    <a:pt x="540" y="43"/>
                    <a:pt x="551" y="38"/>
                  </a:cubicBezTo>
                  <a:cubicBezTo>
                    <a:pt x="563" y="34"/>
                    <a:pt x="580" y="33"/>
                    <a:pt x="583" y="30"/>
                  </a:cubicBezTo>
                  <a:cubicBezTo>
                    <a:pt x="586" y="26"/>
                    <a:pt x="570" y="21"/>
                    <a:pt x="562" y="21"/>
                  </a:cubicBezTo>
                  <a:cubicBezTo>
                    <a:pt x="554" y="22"/>
                    <a:pt x="546" y="21"/>
                    <a:pt x="546" y="17"/>
                  </a:cubicBezTo>
                  <a:cubicBezTo>
                    <a:pt x="547" y="13"/>
                    <a:pt x="534" y="12"/>
                    <a:pt x="533" y="9"/>
                  </a:cubicBezTo>
                  <a:cubicBezTo>
                    <a:pt x="531" y="6"/>
                    <a:pt x="506" y="8"/>
                    <a:pt x="501" y="5"/>
                  </a:cubicBezTo>
                  <a:cubicBezTo>
                    <a:pt x="496" y="1"/>
                    <a:pt x="480" y="0"/>
                    <a:pt x="467" y="1"/>
                  </a:cubicBezTo>
                  <a:cubicBezTo>
                    <a:pt x="453" y="2"/>
                    <a:pt x="426" y="1"/>
                    <a:pt x="420" y="2"/>
                  </a:cubicBezTo>
                  <a:cubicBezTo>
                    <a:pt x="413" y="3"/>
                    <a:pt x="409" y="5"/>
                    <a:pt x="404" y="5"/>
                  </a:cubicBezTo>
                  <a:cubicBezTo>
                    <a:pt x="398" y="4"/>
                    <a:pt x="389" y="6"/>
                    <a:pt x="393" y="10"/>
                  </a:cubicBezTo>
                  <a:cubicBezTo>
                    <a:pt x="399" y="16"/>
                    <a:pt x="384" y="19"/>
                    <a:pt x="385" y="14"/>
                  </a:cubicBezTo>
                  <a:cubicBezTo>
                    <a:pt x="386" y="9"/>
                    <a:pt x="372" y="7"/>
                    <a:pt x="367" y="11"/>
                  </a:cubicBezTo>
                  <a:cubicBezTo>
                    <a:pt x="362" y="15"/>
                    <a:pt x="340" y="6"/>
                    <a:pt x="337" y="11"/>
                  </a:cubicBezTo>
                  <a:cubicBezTo>
                    <a:pt x="333" y="15"/>
                    <a:pt x="307" y="14"/>
                    <a:pt x="299" y="15"/>
                  </a:cubicBezTo>
                  <a:cubicBezTo>
                    <a:pt x="292" y="16"/>
                    <a:pt x="311" y="22"/>
                    <a:pt x="311" y="25"/>
                  </a:cubicBezTo>
                  <a:cubicBezTo>
                    <a:pt x="310" y="29"/>
                    <a:pt x="286" y="25"/>
                    <a:pt x="291" y="31"/>
                  </a:cubicBezTo>
                  <a:cubicBezTo>
                    <a:pt x="296" y="37"/>
                    <a:pt x="312" y="42"/>
                    <a:pt x="319" y="49"/>
                  </a:cubicBezTo>
                  <a:cubicBezTo>
                    <a:pt x="327" y="57"/>
                    <a:pt x="313" y="52"/>
                    <a:pt x="305" y="47"/>
                  </a:cubicBezTo>
                  <a:cubicBezTo>
                    <a:pt x="296" y="41"/>
                    <a:pt x="285" y="43"/>
                    <a:pt x="280" y="37"/>
                  </a:cubicBezTo>
                  <a:cubicBezTo>
                    <a:pt x="274" y="32"/>
                    <a:pt x="254" y="27"/>
                    <a:pt x="249" y="31"/>
                  </a:cubicBezTo>
                  <a:cubicBezTo>
                    <a:pt x="243" y="34"/>
                    <a:pt x="263" y="42"/>
                    <a:pt x="263" y="46"/>
                  </a:cubicBezTo>
                  <a:cubicBezTo>
                    <a:pt x="263" y="51"/>
                    <a:pt x="250" y="45"/>
                    <a:pt x="247" y="47"/>
                  </a:cubicBezTo>
                  <a:cubicBezTo>
                    <a:pt x="245" y="49"/>
                    <a:pt x="233" y="36"/>
                    <a:pt x="227" y="36"/>
                  </a:cubicBezTo>
                  <a:cubicBezTo>
                    <a:pt x="220" y="36"/>
                    <a:pt x="226" y="42"/>
                    <a:pt x="226" y="50"/>
                  </a:cubicBezTo>
                  <a:cubicBezTo>
                    <a:pt x="226" y="58"/>
                    <a:pt x="213" y="63"/>
                    <a:pt x="216" y="58"/>
                  </a:cubicBezTo>
                  <a:cubicBezTo>
                    <a:pt x="220" y="52"/>
                    <a:pt x="217" y="37"/>
                    <a:pt x="210" y="35"/>
                  </a:cubicBezTo>
                  <a:cubicBezTo>
                    <a:pt x="203" y="32"/>
                    <a:pt x="185" y="40"/>
                    <a:pt x="176" y="40"/>
                  </a:cubicBezTo>
                  <a:cubicBezTo>
                    <a:pt x="167" y="40"/>
                    <a:pt x="154" y="43"/>
                    <a:pt x="162" y="47"/>
                  </a:cubicBezTo>
                  <a:cubicBezTo>
                    <a:pt x="170" y="52"/>
                    <a:pt x="162" y="55"/>
                    <a:pt x="155" y="50"/>
                  </a:cubicBezTo>
                  <a:cubicBezTo>
                    <a:pt x="148" y="45"/>
                    <a:pt x="125" y="50"/>
                    <a:pt x="130" y="53"/>
                  </a:cubicBezTo>
                  <a:cubicBezTo>
                    <a:pt x="134" y="56"/>
                    <a:pt x="136" y="66"/>
                    <a:pt x="133" y="70"/>
                  </a:cubicBezTo>
                  <a:cubicBezTo>
                    <a:pt x="130" y="74"/>
                    <a:pt x="120" y="66"/>
                    <a:pt x="111" y="67"/>
                  </a:cubicBezTo>
                  <a:cubicBezTo>
                    <a:pt x="102" y="67"/>
                    <a:pt x="58" y="89"/>
                    <a:pt x="60" y="94"/>
                  </a:cubicBezTo>
                  <a:cubicBezTo>
                    <a:pt x="63" y="100"/>
                    <a:pt x="82" y="95"/>
                    <a:pt x="88" y="99"/>
                  </a:cubicBezTo>
                  <a:cubicBezTo>
                    <a:pt x="94" y="102"/>
                    <a:pt x="86" y="114"/>
                    <a:pt x="79" y="119"/>
                  </a:cubicBezTo>
                  <a:cubicBezTo>
                    <a:pt x="71" y="124"/>
                    <a:pt x="44" y="120"/>
                    <a:pt x="43" y="126"/>
                  </a:cubicBezTo>
                  <a:cubicBezTo>
                    <a:pt x="43" y="132"/>
                    <a:pt x="0" y="133"/>
                    <a:pt x="0" y="142"/>
                  </a:cubicBezTo>
                  <a:cubicBezTo>
                    <a:pt x="0" y="146"/>
                    <a:pt x="2" y="150"/>
                    <a:pt x="7" y="151"/>
                  </a:cubicBezTo>
                  <a:cubicBezTo>
                    <a:pt x="13" y="152"/>
                    <a:pt x="20" y="150"/>
                    <a:pt x="26" y="156"/>
                  </a:cubicBezTo>
                  <a:cubicBezTo>
                    <a:pt x="31" y="162"/>
                    <a:pt x="46" y="162"/>
                    <a:pt x="56" y="158"/>
                  </a:cubicBezTo>
                  <a:cubicBezTo>
                    <a:pt x="67" y="154"/>
                    <a:pt x="74" y="159"/>
                    <a:pt x="74" y="165"/>
                  </a:cubicBezTo>
                  <a:cubicBezTo>
                    <a:pt x="74" y="171"/>
                    <a:pt x="51" y="163"/>
                    <a:pt x="44" y="167"/>
                  </a:cubicBezTo>
                  <a:cubicBezTo>
                    <a:pt x="37" y="171"/>
                    <a:pt x="15" y="168"/>
                    <a:pt x="16" y="172"/>
                  </a:cubicBezTo>
                  <a:cubicBezTo>
                    <a:pt x="17" y="177"/>
                    <a:pt x="28" y="176"/>
                    <a:pt x="36" y="178"/>
                  </a:cubicBezTo>
                  <a:cubicBezTo>
                    <a:pt x="45" y="179"/>
                    <a:pt x="37" y="183"/>
                    <a:pt x="37" y="187"/>
                  </a:cubicBezTo>
                  <a:cubicBezTo>
                    <a:pt x="36" y="190"/>
                    <a:pt x="41" y="190"/>
                    <a:pt x="50" y="194"/>
                  </a:cubicBezTo>
                  <a:cubicBezTo>
                    <a:pt x="59" y="198"/>
                    <a:pt x="73" y="201"/>
                    <a:pt x="68" y="196"/>
                  </a:cubicBezTo>
                  <a:cubicBezTo>
                    <a:pt x="64" y="191"/>
                    <a:pt x="77" y="192"/>
                    <a:pt x="80" y="195"/>
                  </a:cubicBezTo>
                  <a:cubicBezTo>
                    <a:pt x="82" y="198"/>
                    <a:pt x="88" y="190"/>
                    <a:pt x="95" y="192"/>
                  </a:cubicBezTo>
                  <a:cubicBezTo>
                    <a:pt x="101" y="194"/>
                    <a:pt x="103" y="186"/>
                    <a:pt x="108" y="189"/>
                  </a:cubicBezTo>
                  <a:cubicBezTo>
                    <a:pt x="113" y="193"/>
                    <a:pt x="137" y="195"/>
                    <a:pt x="145" y="199"/>
                  </a:cubicBezTo>
                  <a:cubicBezTo>
                    <a:pt x="153" y="203"/>
                    <a:pt x="164" y="204"/>
                    <a:pt x="163" y="211"/>
                  </a:cubicBezTo>
                  <a:cubicBezTo>
                    <a:pt x="162" y="217"/>
                    <a:pt x="169" y="222"/>
                    <a:pt x="178" y="226"/>
                  </a:cubicBezTo>
                  <a:cubicBezTo>
                    <a:pt x="187" y="230"/>
                    <a:pt x="189" y="238"/>
                    <a:pt x="189" y="244"/>
                  </a:cubicBezTo>
                  <a:cubicBezTo>
                    <a:pt x="188" y="250"/>
                    <a:pt x="198" y="254"/>
                    <a:pt x="197" y="256"/>
                  </a:cubicBezTo>
                  <a:cubicBezTo>
                    <a:pt x="195" y="259"/>
                    <a:pt x="196" y="263"/>
                    <a:pt x="202" y="268"/>
                  </a:cubicBezTo>
                  <a:cubicBezTo>
                    <a:pt x="208" y="273"/>
                    <a:pt x="193" y="277"/>
                    <a:pt x="197" y="282"/>
                  </a:cubicBezTo>
                  <a:cubicBezTo>
                    <a:pt x="200" y="287"/>
                    <a:pt x="191" y="296"/>
                    <a:pt x="202" y="297"/>
                  </a:cubicBezTo>
                  <a:cubicBezTo>
                    <a:pt x="213" y="299"/>
                    <a:pt x="211" y="290"/>
                    <a:pt x="219" y="290"/>
                  </a:cubicBezTo>
                  <a:cubicBezTo>
                    <a:pt x="227" y="290"/>
                    <a:pt x="219" y="297"/>
                    <a:pt x="223" y="301"/>
                  </a:cubicBezTo>
                  <a:cubicBezTo>
                    <a:pt x="227" y="306"/>
                    <a:pt x="236" y="305"/>
                    <a:pt x="245" y="312"/>
                  </a:cubicBezTo>
                  <a:cubicBezTo>
                    <a:pt x="253" y="319"/>
                    <a:pt x="248" y="322"/>
                    <a:pt x="240" y="316"/>
                  </a:cubicBezTo>
                  <a:cubicBezTo>
                    <a:pt x="232" y="311"/>
                    <a:pt x="210" y="312"/>
                    <a:pt x="210" y="314"/>
                  </a:cubicBezTo>
                  <a:cubicBezTo>
                    <a:pt x="210" y="316"/>
                    <a:pt x="235" y="330"/>
                    <a:pt x="240" y="328"/>
                  </a:cubicBezTo>
                  <a:cubicBezTo>
                    <a:pt x="246" y="326"/>
                    <a:pt x="254" y="336"/>
                    <a:pt x="250" y="340"/>
                  </a:cubicBezTo>
                  <a:cubicBezTo>
                    <a:pt x="247" y="343"/>
                    <a:pt x="249" y="351"/>
                    <a:pt x="248" y="355"/>
                  </a:cubicBezTo>
                  <a:cubicBezTo>
                    <a:pt x="247" y="359"/>
                    <a:pt x="239" y="355"/>
                    <a:pt x="234" y="356"/>
                  </a:cubicBezTo>
                  <a:cubicBezTo>
                    <a:pt x="228" y="357"/>
                    <a:pt x="225" y="358"/>
                    <a:pt x="225" y="364"/>
                  </a:cubicBezTo>
                  <a:cubicBezTo>
                    <a:pt x="225" y="370"/>
                    <a:pt x="216" y="374"/>
                    <a:pt x="215" y="381"/>
                  </a:cubicBezTo>
                  <a:cubicBezTo>
                    <a:pt x="214" y="388"/>
                    <a:pt x="222" y="387"/>
                    <a:pt x="226" y="390"/>
                  </a:cubicBezTo>
                  <a:cubicBezTo>
                    <a:pt x="231" y="393"/>
                    <a:pt x="218" y="395"/>
                    <a:pt x="218" y="400"/>
                  </a:cubicBezTo>
                  <a:cubicBezTo>
                    <a:pt x="217" y="405"/>
                    <a:pt x="229" y="414"/>
                    <a:pt x="233" y="417"/>
                  </a:cubicBezTo>
                  <a:cubicBezTo>
                    <a:pt x="238" y="419"/>
                    <a:pt x="234" y="430"/>
                    <a:pt x="235" y="436"/>
                  </a:cubicBezTo>
                  <a:cubicBezTo>
                    <a:pt x="237" y="442"/>
                    <a:pt x="243" y="435"/>
                    <a:pt x="242" y="442"/>
                  </a:cubicBezTo>
                  <a:cubicBezTo>
                    <a:pt x="241" y="449"/>
                    <a:pt x="247" y="449"/>
                    <a:pt x="248" y="453"/>
                  </a:cubicBezTo>
                  <a:cubicBezTo>
                    <a:pt x="248" y="458"/>
                    <a:pt x="258" y="457"/>
                    <a:pt x="256" y="463"/>
                  </a:cubicBezTo>
                  <a:cubicBezTo>
                    <a:pt x="254" y="469"/>
                    <a:pt x="259" y="473"/>
                    <a:pt x="262" y="477"/>
                  </a:cubicBezTo>
                  <a:cubicBezTo>
                    <a:pt x="264" y="480"/>
                    <a:pt x="273" y="486"/>
                    <a:pt x="274" y="490"/>
                  </a:cubicBezTo>
                  <a:cubicBezTo>
                    <a:pt x="276" y="494"/>
                    <a:pt x="281" y="500"/>
                    <a:pt x="287" y="498"/>
                  </a:cubicBezTo>
                  <a:cubicBezTo>
                    <a:pt x="293" y="497"/>
                    <a:pt x="293" y="502"/>
                    <a:pt x="298" y="502"/>
                  </a:cubicBezTo>
                  <a:cubicBezTo>
                    <a:pt x="303" y="501"/>
                    <a:pt x="310" y="504"/>
                    <a:pt x="311" y="507"/>
                  </a:cubicBezTo>
                  <a:cubicBezTo>
                    <a:pt x="313" y="511"/>
                    <a:pt x="327" y="514"/>
                    <a:pt x="331" y="515"/>
                  </a:cubicBezTo>
                  <a:cubicBezTo>
                    <a:pt x="335" y="516"/>
                    <a:pt x="336" y="508"/>
                    <a:pt x="339" y="506"/>
                  </a:cubicBezTo>
                  <a:cubicBezTo>
                    <a:pt x="343" y="504"/>
                    <a:pt x="342" y="490"/>
                    <a:pt x="345" y="489"/>
                  </a:cubicBezTo>
                  <a:cubicBezTo>
                    <a:pt x="348" y="488"/>
                    <a:pt x="347" y="472"/>
                    <a:pt x="344" y="471"/>
                  </a:cubicBezTo>
                  <a:cubicBezTo>
                    <a:pt x="341" y="470"/>
                    <a:pt x="342" y="464"/>
                    <a:pt x="350" y="465"/>
                  </a:cubicBezTo>
                  <a:cubicBezTo>
                    <a:pt x="357" y="466"/>
                    <a:pt x="355" y="459"/>
                    <a:pt x="358" y="458"/>
                  </a:cubicBezTo>
                  <a:cubicBezTo>
                    <a:pt x="362" y="457"/>
                    <a:pt x="360" y="450"/>
                    <a:pt x="363" y="449"/>
                  </a:cubicBezTo>
                  <a:cubicBezTo>
                    <a:pt x="366" y="448"/>
                    <a:pt x="365" y="444"/>
                    <a:pt x="363" y="441"/>
                  </a:cubicBezTo>
                  <a:cubicBezTo>
                    <a:pt x="361" y="438"/>
                    <a:pt x="364" y="436"/>
                    <a:pt x="368" y="436"/>
                  </a:cubicBezTo>
                  <a:cubicBezTo>
                    <a:pt x="372" y="435"/>
                    <a:pt x="371" y="429"/>
                    <a:pt x="365" y="427"/>
                  </a:cubicBezTo>
                  <a:cubicBezTo>
                    <a:pt x="360" y="425"/>
                    <a:pt x="362" y="419"/>
                    <a:pt x="367" y="423"/>
                  </a:cubicBezTo>
                  <a:cubicBezTo>
                    <a:pt x="372" y="427"/>
                    <a:pt x="376" y="424"/>
                    <a:pt x="373" y="420"/>
                  </a:cubicBezTo>
                  <a:cubicBezTo>
                    <a:pt x="370" y="416"/>
                    <a:pt x="377" y="414"/>
                    <a:pt x="384" y="413"/>
                  </a:cubicBezTo>
                  <a:cubicBezTo>
                    <a:pt x="391" y="413"/>
                    <a:pt x="395" y="409"/>
                    <a:pt x="393" y="404"/>
                  </a:cubicBezTo>
                  <a:cubicBezTo>
                    <a:pt x="392" y="398"/>
                    <a:pt x="401" y="399"/>
                    <a:pt x="399" y="403"/>
                  </a:cubicBezTo>
                  <a:cubicBezTo>
                    <a:pt x="397" y="408"/>
                    <a:pt x="398" y="413"/>
                    <a:pt x="401" y="409"/>
                  </a:cubicBezTo>
                  <a:cubicBezTo>
                    <a:pt x="405" y="406"/>
                    <a:pt x="411" y="408"/>
                    <a:pt x="422" y="405"/>
                  </a:cubicBezTo>
                  <a:cubicBezTo>
                    <a:pt x="434" y="402"/>
                    <a:pt x="445" y="392"/>
                    <a:pt x="447" y="383"/>
                  </a:cubicBezTo>
                  <a:cubicBezTo>
                    <a:pt x="450" y="374"/>
                    <a:pt x="463" y="375"/>
                    <a:pt x="461" y="369"/>
                  </a:cubicBezTo>
                  <a:cubicBezTo>
                    <a:pt x="460" y="363"/>
                    <a:pt x="464" y="361"/>
                    <a:pt x="472" y="365"/>
                  </a:cubicBezTo>
                  <a:cubicBezTo>
                    <a:pt x="480" y="369"/>
                    <a:pt x="474" y="362"/>
                    <a:pt x="483" y="362"/>
                  </a:cubicBezTo>
                  <a:cubicBezTo>
                    <a:pt x="492" y="362"/>
                    <a:pt x="491" y="359"/>
                    <a:pt x="500" y="359"/>
                  </a:cubicBezTo>
                  <a:cubicBezTo>
                    <a:pt x="509" y="358"/>
                    <a:pt x="532" y="354"/>
                    <a:pt x="540" y="348"/>
                  </a:cubicBezTo>
                  <a:cubicBezTo>
                    <a:pt x="548" y="341"/>
                    <a:pt x="565" y="335"/>
                    <a:pt x="572" y="331"/>
                  </a:cubicBezTo>
                  <a:cubicBezTo>
                    <a:pt x="579" y="327"/>
                    <a:pt x="581" y="323"/>
                    <a:pt x="576" y="325"/>
                  </a:cubicBezTo>
                  <a:cubicBezTo>
                    <a:pt x="572" y="328"/>
                    <a:pt x="563" y="328"/>
                    <a:pt x="556" y="326"/>
                  </a:cubicBezTo>
                  <a:cubicBezTo>
                    <a:pt x="550" y="325"/>
                    <a:pt x="539" y="319"/>
                    <a:pt x="531" y="323"/>
                  </a:cubicBezTo>
                  <a:cubicBezTo>
                    <a:pt x="524" y="328"/>
                    <a:pt x="528" y="317"/>
                    <a:pt x="535" y="316"/>
                  </a:cubicBezTo>
                  <a:cubicBezTo>
                    <a:pt x="541" y="315"/>
                    <a:pt x="538" y="312"/>
                    <a:pt x="537" y="305"/>
                  </a:cubicBezTo>
                  <a:cubicBezTo>
                    <a:pt x="535" y="299"/>
                    <a:pt x="547" y="303"/>
                    <a:pt x="553" y="311"/>
                  </a:cubicBezTo>
                  <a:cubicBezTo>
                    <a:pt x="558" y="318"/>
                    <a:pt x="568" y="322"/>
                    <a:pt x="577" y="319"/>
                  </a:cubicBezTo>
                  <a:cubicBezTo>
                    <a:pt x="586" y="316"/>
                    <a:pt x="578" y="309"/>
                    <a:pt x="581" y="304"/>
                  </a:cubicBezTo>
                  <a:cubicBezTo>
                    <a:pt x="585" y="299"/>
                    <a:pt x="554" y="283"/>
                    <a:pt x="552" y="278"/>
                  </a:cubicBezTo>
                  <a:cubicBezTo>
                    <a:pt x="550" y="273"/>
                    <a:pt x="560" y="276"/>
                    <a:pt x="569" y="280"/>
                  </a:cubicBezTo>
                  <a:cubicBezTo>
                    <a:pt x="577" y="284"/>
                    <a:pt x="579" y="273"/>
                    <a:pt x="579" y="268"/>
                  </a:cubicBezTo>
                  <a:cubicBezTo>
                    <a:pt x="579" y="264"/>
                    <a:pt x="561" y="263"/>
                    <a:pt x="552" y="268"/>
                  </a:cubicBezTo>
                  <a:cubicBezTo>
                    <a:pt x="544" y="273"/>
                    <a:pt x="536" y="262"/>
                    <a:pt x="547" y="261"/>
                  </a:cubicBezTo>
                  <a:cubicBezTo>
                    <a:pt x="559" y="259"/>
                    <a:pt x="548" y="255"/>
                    <a:pt x="552" y="251"/>
                  </a:cubicBezTo>
                  <a:cubicBezTo>
                    <a:pt x="555" y="248"/>
                    <a:pt x="569" y="261"/>
                    <a:pt x="577" y="259"/>
                  </a:cubicBezTo>
                  <a:cubicBezTo>
                    <a:pt x="584" y="256"/>
                    <a:pt x="589" y="259"/>
                    <a:pt x="596" y="254"/>
                  </a:cubicBezTo>
                  <a:cubicBezTo>
                    <a:pt x="602" y="249"/>
                    <a:pt x="584" y="244"/>
                    <a:pt x="581" y="240"/>
                  </a:cubicBezTo>
                  <a:cubicBezTo>
                    <a:pt x="577" y="236"/>
                    <a:pt x="599" y="237"/>
                    <a:pt x="606" y="238"/>
                  </a:cubicBezTo>
                  <a:cubicBezTo>
                    <a:pt x="612" y="238"/>
                    <a:pt x="614" y="228"/>
                    <a:pt x="609" y="230"/>
                  </a:cubicBezTo>
                  <a:cubicBezTo>
                    <a:pt x="603" y="232"/>
                    <a:pt x="584" y="223"/>
                    <a:pt x="588" y="217"/>
                  </a:cubicBezTo>
                  <a:cubicBezTo>
                    <a:pt x="592" y="211"/>
                    <a:pt x="600" y="218"/>
                    <a:pt x="608" y="214"/>
                  </a:cubicBezTo>
                  <a:cubicBezTo>
                    <a:pt x="616" y="210"/>
                    <a:pt x="609" y="193"/>
                    <a:pt x="603" y="193"/>
                  </a:cubicBezTo>
                  <a:cubicBezTo>
                    <a:pt x="597" y="193"/>
                    <a:pt x="583" y="191"/>
                    <a:pt x="583" y="188"/>
                  </a:cubicBezTo>
                  <a:cubicBezTo>
                    <a:pt x="583" y="185"/>
                    <a:pt x="571" y="183"/>
                    <a:pt x="574" y="180"/>
                  </a:cubicBezTo>
                  <a:cubicBezTo>
                    <a:pt x="578" y="177"/>
                    <a:pt x="582" y="183"/>
                    <a:pt x="590" y="178"/>
                  </a:cubicBezTo>
                  <a:cubicBezTo>
                    <a:pt x="597" y="172"/>
                    <a:pt x="613" y="179"/>
                    <a:pt x="620" y="178"/>
                  </a:cubicBezTo>
                  <a:cubicBezTo>
                    <a:pt x="627" y="176"/>
                    <a:pt x="617" y="163"/>
                    <a:pt x="613" y="166"/>
                  </a:cubicBezTo>
                  <a:cubicBezTo>
                    <a:pt x="609" y="168"/>
                    <a:pt x="596" y="169"/>
                    <a:pt x="595" y="162"/>
                  </a:cubicBezTo>
                  <a:cubicBezTo>
                    <a:pt x="594" y="155"/>
                    <a:pt x="608" y="162"/>
                    <a:pt x="610" y="158"/>
                  </a:cubicBezTo>
                  <a:cubicBezTo>
                    <a:pt x="612" y="155"/>
                    <a:pt x="591" y="146"/>
                    <a:pt x="587" y="153"/>
                  </a:cubicBezTo>
                  <a:cubicBezTo>
                    <a:pt x="584" y="160"/>
                    <a:pt x="572" y="158"/>
                    <a:pt x="578" y="154"/>
                  </a:cubicBezTo>
                  <a:cubicBezTo>
                    <a:pt x="585" y="150"/>
                    <a:pt x="586" y="139"/>
                    <a:pt x="585" y="133"/>
                  </a:cubicBezTo>
                  <a:cubicBezTo>
                    <a:pt x="585" y="127"/>
                    <a:pt x="608" y="127"/>
                    <a:pt x="605" y="118"/>
                  </a:cubicBezTo>
                  <a:cubicBezTo>
                    <a:pt x="603" y="108"/>
                    <a:pt x="616" y="106"/>
                    <a:pt x="624" y="106"/>
                  </a:cubicBezTo>
                  <a:cubicBezTo>
                    <a:pt x="632" y="106"/>
                    <a:pt x="624" y="96"/>
                    <a:pt x="616" y="97"/>
                  </a:cubicBezTo>
                  <a:cubicBezTo>
                    <a:pt x="609" y="98"/>
                    <a:pt x="601" y="107"/>
                    <a:pt x="598" y="103"/>
                  </a:cubicBezTo>
                  <a:cubicBezTo>
                    <a:pt x="594" y="100"/>
                    <a:pt x="606" y="94"/>
                    <a:pt x="613" y="94"/>
                  </a:cubicBezTo>
                  <a:cubicBezTo>
                    <a:pt x="620" y="94"/>
                    <a:pt x="636" y="93"/>
                    <a:pt x="641" y="90"/>
                  </a:cubicBezTo>
                  <a:cubicBezTo>
                    <a:pt x="647" y="87"/>
                    <a:pt x="631" y="84"/>
                    <a:pt x="621" y="85"/>
                  </a:cubicBezTo>
                  <a:cubicBezTo>
                    <a:pt x="610" y="86"/>
                    <a:pt x="610" y="82"/>
                    <a:pt x="626" y="81"/>
                  </a:cubicBezTo>
                  <a:cubicBezTo>
                    <a:pt x="642" y="81"/>
                    <a:pt x="639" y="78"/>
                    <a:pt x="651" y="76"/>
                  </a:cubicBezTo>
                  <a:cubicBezTo>
                    <a:pt x="662" y="75"/>
                    <a:pt x="658" y="70"/>
                    <a:pt x="665" y="70"/>
                  </a:cubicBezTo>
                  <a:cubicBezTo>
                    <a:pt x="672" y="70"/>
                    <a:pt x="691" y="62"/>
                    <a:pt x="691" y="58"/>
                  </a:cubicBezTo>
                  <a:cubicBezTo>
                    <a:pt x="691" y="55"/>
                    <a:pt x="664" y="47"/>
                    <a:pt x="652" y="47"/>
                  </a:cubicBezTo>
                  <a:close/>
                  <a:moveTo>
                    <a:pt x="237" y="338"/>
                  </a:moveTo>
                  <a:cubicBezTo>
                    <a:pt x="237" y="332"/>
                    <a:pt x="231" y="336"/>
                    <a:pt x="228" y="329"/>
                  </a:cubicBezTo>
                  <a:cubicBezTo>
                    <a:pt x="224" y="323"/>
                    <a:pt x="207" y="320"/>
                    <a:pt x="206" y="325"/>
                  </a:cubicBezTo>
                  <a:cubicBezTo>
                    <a:pt x="205" y="327"/>
                    <a:pt x="200" y="330"/>
                    <a:pt x="204" y="335"/>
                  </a:cubicBezTo>
                  <a:cubicBezTo>
                    <a:pt x="208" y="340"/>
                    <a:pt x="211" y="338"/>
                    <a:pt x="216" y="342"/>
                  </a:cubicBezTo>
                  <a:cubicBezTo>
                    <a:pt x="221" y="347"/>
                    <a:pt x="236" y="343"/>
                    <a:pt x="237" y="3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55" name="Freeform 124">
              <a:extLst>
                <a:ext uri="{FF2B5EF4-FFF2-40B4-BE49-F238E27FC236}">
                  <a16:creationId xmlns:a16="http://schemas.microsoft.com/office/drawing/2014/main" id="{3C397CC7-6D8A-435B-AA98-CBE2D60FC246}"/>
                </a:ext>
              </a:extLst>
            </p:cNvPr>
            <p:cNvSpPr>
              <a:spLocks noEditPoints="1"/>
            </p:cNvSpPr>
            <p:nvPr/>
          </p:nvSpPr>
          <p:spPr bwMode="auto">
            <a:xfrm>
              <a:off x="1298575" y="803275"/>
              <a:ext cx="1920875" cy="1477963"/>
            </a:xfrm>
            <a:custGeom>
              <a:avLst/>
              <a:gdLst/>
              <a:ahLst/>
              <a:cxnLst>
                <a:cxn ang="0">
                  <a:pos x="205" y="683"/>
                </a:cxn>
                <a:cxn ang="0">
                  <a:pos x="189" y="227"/>
                </a:cxn>
                <a:cxn ang="0">
                  <a:pos x="387" y="251"/>
                </a:cxn>
                <a:cxn ang="0">
                  <a:pos x="257" y="269"/>
                </a:cxn>
                <a:cxn ang="0">
                  <a:pos x="386" y="334"/>
                </a:cxn>
                <a:cxn ang="0">
                  <a:pos x="237" y="194"/>
                </a:cxn>
                <a:cxn ang="0">
                  <a:pos x="208" y="185"/>
                </a:cxn>
                <a:cxn ang="0">
                  <a:pos x="369" y="213"/>
                </a:cxn>
                <a:cxn ang="0">
                  <a:pos x="297" y="144"/>
                </a:cxn>
                <a:cxn ang="0">
                  <a:pos x="413" y="119"/>
                </a:cxn>
                <a:cxn ang="0">
                  <a:pos x="416" y="161"/>
                </a:cxn>
                <a:cxn ang="0">
                  <a:pos x="420" y="185"/>
                </a:cxn>
                <a:cxn ang="0">
                  <a:pos x="543" y="147"/>
                </a:cxn>
                <a:cxn ang="0">
                  <a:pos x="492" y="232"/>
                </a:cxn>
                <a:cxn ang="0">
                  <a:pos x="687" y="220"/>
                </a:cxn>
                <a:cxn ang="0">
                  <a:pos x="580" y="151"/>
                </a:cxn>
                <a:cxn ang="0">
                  <a:pos x="598" y="83"/>
                </a:cxn>
                <a:cxn ang="0">
                  <a:pos x="587" y="66"/>
                </a:cxn>
                <a:cxn ang="0">
                  <a:pos x="634" y="120"/>
                </a:cxn>
                <a:cxn ang="0">
                  <a:pos x="698" y="180"/>
                </a:cxn>
                <a:cxn ang="0">
                  <a:pos x="795" y="87"/>
                </a:cxn>
                <a:cxn ang="0">
                  <a:pos x="760" y="9"/>
                </a:cxn>
                <a:cxn ang="0">
                  <a:pos x="569" y="46"/>
                </a:cxn>
                <a:cxn ang="0">
                  <a:pos x="624" y="440"/>
                </a:cxn>
                <a:cxn ang="0">
                  <a:pos x="827" y="340"/>
                </a:cxn>
                <a:cxn ang="0">
                  <a:pos x="746" y="272"/>
                </a:cxn>
                <a:cxn ang="0">
                  <a:pos x="624" y="250"/>
                </a:cxn>
                <a:cxn ang="0">
                  <a:pos x="704" y="309"/>
                </a:cxn>
                <a:cxn ang="0">
                  <a:pos x="736" y="409"/>
                </a:cxn>
                <a:cxn ang="0">
                  <a:pos x="850" y="419"/>
                </a:cxn>
                <a:cxn ang="0">
                  <a:pos x="682" y="241"/>
                </a:cxn>
                <a:cxn ang="0">
                  <a:pos x="963" y="641"/>
                </a:cxn>
                <a:cxn ang="0">
                  <a:pos x="110" y="629"/>
                </a:cxn>
                <a:cxn ang="0">
                  <a:pos x="821" y="686"/>
                </a:cxn>
                <a:cxn ang="0">
                  <a:pos x="963" y="609"/>
                </a:cxn>
                <a:cxn ang="0">
                  <a:pos x="895" y="560"/>
                </a:cxn>
                <a:cxn ang="0">
                  <a:pos x="844" y="528"/>
                </a:cxn>
                <a:cxn ang="0">
                  <a:pos x="763" y="463"/>
                </a:cxn>
                <a:cxn ang="0">
                  <a:pos x="727" y="543"/>
                </a:cxn>
                <a:cxn ang="0">
                  <a:pos x="666" y="617"/>
                </a:cxn>
                <a:cxn ang="0">
                  <a:pos x="538" y="525"/>
                </a:cxn>
                <a:cxn ang="0">
                  <a:pos x="579" y="430"/>
                </a:cxn>
                <a:cxn ang="0">
                  <a:pos x="649" y="387"/>
                </a:cxn>
                <a:cxn ang="0">
                  <a:pos x="636" y="339"/>
                </a:cxn>
                <a:cxn ang="0">
                  <a:pos x="580" y="343"/>
                </a:cxn>
                <a:cxn ang="0">
                  <a:pos x="537" y="271"/>
                </a:cxn>
                <a:cxn ang="0">
                  <a:pos x="518" y="292"/>
                </a:cxn>
                <a:cxn ang="0">
                  <a:pos x="508" y="364"/>
                </a:cxn>
                <a:cxn ang="0">
                  <a:pos x="492" y="348"/>
                </a:cxn>
                <a:cxn ang="0">
                  <a:pos x="399" y="348"/>
                </a:cxn>
                <a:cxn ang="0">
                  <a:pos x="268" y="339"/>
                </a:cxn>
                <a:cxn ang="0">
                  <a:pos x="97" y="340"/>
                </a:cxn>
                <a:cxn ang="0">
                  <a:pos x="47" y="341"/>
                </a:cxn>
                <a:cxn ang="0">
                  <a:pos x="127" y="588"/>
                </a:cxn>
                <a:cxn ang="0">
                  <a:pos x="182" y="658"/>
                </a:cxn>
                <a:cxn ang="0">
                  <a:pos x="623" y="689"/>
                </a:cxn>
                <a:cxn ang="0">
                  <a:pos x="701" y="766"/>
                </a:cxn>
                <a:cxn ang="0">
                  <a:pos x="866" y="722"/>
                </a:cxn>
                <a:cxn ang="0">
                  <a:pos x="243" y="407"/>
                </a:cxn>
                <a:cxn ang="0">
                  <a:pos x="241" y="392"/>
                </a:cxn>
                <a:cxn ang="0">
                  <a:pos x="503" y="656"/>
                </a:cxn>
              </a:cxnLst>
              <a:rect l="0" t="0" r="r" b="b"/>
              <a:pathLst>
                <a:path w="1005" h="774">
                  <a:moveTo>
                    <a:pt x="198" y="678"/>
                  </a:moveTo>
                  <a:cubicBezTo>
                    <a:pt x="195" y="675"/>
                    <a:pt x="187" y="676"/>
                    <a:pt x="185" y="672"/>
                  </a:cubicBezTo>
                  <a:cubicBezTo>
                    <a:pt x="184" y="669"/>
                    <a:pt x="176" y="657"/>
                    <a:pt x="172" y="658"/>
                  </a:cubicBezTo>
                  <a:cubicBezTo>
                    <a:pt x="168" y="658"/>
                    <a:pt x="162" y="658"/>
                    <a:pt x="157" y="654"/>
                  </a:cubicBezTo>
                  <a:cubicBezTo>
                    <a:pt x="152" y="651"/>
                    <a:pt x="149" y="650"/>
                    <a:pt x="146" y="653"/>
                  </a:cubicBezTo>
                  <a:cubicBezTo>
                    <a:pt x="142" y="655"/>
                    <a:pt x="149" y="655"/>
                    <a:pt x="149" y="658"/>
                  </a:cubicBezTo>
                  <a:cubicBezTo>
                    <a:pt x="149" y="660"/>
                    <a:pt x="151" y="662"/>
                    <a:pt x="154" y="661"/>
                  </a:cubicBezTo>
                  <a:cubicBezTo>
                    <a:pt x="157" y="661"/>
                    <a:pt x="159" y="667"/>
                    <a:pt x="162" y="667"/>
                  </a:cubicBezTo>
                  <a:cubicBezTo>
                    <a:pt x="165" y="668"/>
                    <a:pt x="166" y="672"/>
                    <a:pt x="170" y="672"/>
                  </a:cubicBezTo>
                  <a:cubicBezTo>
                    <a:pt x="173" y="672"/>
                    <a:pt x="174" y="676"/>
                    <a:pt x="176" y="679"/>
                  </a:cubicBezTo>
                  <a:cubicBezTo>
                    <a:pt x="177" y="681"/>
                    <a:pt x="181" y="679"/>
                    <a:pt x="181" y="681"/>
                  </a:cubicBezTo>
                  <a:cubicBezTo>
                    <a:pt x="181" y="683"/>
                    <a:pt x="185" y="685"/>
                    <a:pt x="186" y="687"/>
                  </a:cubicBezTo>
                  <a:cubicBezTo>
                    <a:pt x="193" y="688"/>
                    <a:pt x="199" y="689"/>
                    <a:pt x="204" y="687"/>
                  </a:cubicBezTo>
                  <a:cubicBezTo>
                    <a:pt x="204" y="686"/>
                    <a:pt x="205" y="684"/>
                    <a:pt x="205" y="683"/>
                  </a:cubicBezTo>
                  <a:cubicBezTo>
                    <a:pt x="207" y="680"/>
                    <a:pt x="202" y="682"/>
                    <a:pt x="198" y="678"/>
                  </a:cubicBezTo>
                  <a:close/>
                  <a:moveTo>
                    <a:pt x="190" y="281"/>
                  </a:moveTo>
                  <a:cubicBezTo>
                    <a:pt x="199" y="283"/>
                    <a:pt x="200" y="299"/>
                    <a:pt x="206" y="299"/>
                  </a:cubicBezTo>
                  <a:cubicBezTo>
                    <a:pt x="210" y="299"/>
                    <a:pt x="207" y="294"/>
                    <a:pt x="213" y="294"/>
                  </a:cubicBezTo>
                  <a:cubicBezTo>
                    <a:pt x="220" y="294"/>
                    <a:pt x="218" y="291"/>
                    <a:pt x="224" y="291"/>
                  </a:cubicBezTo>
                  <a:cubicBezTo>
                    <a:pt x="230" y="292"/>
                    <a:pt x="235" y="290"/>
                    <a:pt x="235" y="283"/>
                  </a:cubicBezTo>
                  <a:cubicBezTo>
                    <a:pt x="235" y="276"/>
                    <a:pt x="240" y="273"/>
                    <a:pt x="246" y="272"/>
                  </a:cubicBezTo>
                  <a:cubicBezTo>
                    <a:pt x="252" y="270"/>
                    <a:pt x="246" y="263"/>
                    <a:pt x="255" y="261"/>
                  </a:cubicBezTo>
                  <a:cubicBezTo>
                    <a:pt x="263" y="259"/>
                    <a:pt x="287" y="249"/>
                    <a:pt x="291" y="246"/>
                  </a:cubicBezTo>
                  <a:cubicBezTo>
                    <a:pt x="295" y="243"/>
                    <a:pt x="286" y="239"/>
                    <a:pt x="277" y="233"/>
                  </a:cubicBezTo>
                  <a:cubicBezTo>
                    <a:pt x="268" y="228"/>
                    <a:pt x="261" y="226"/>
                    <a:pt x="254" y="231"/>
                  </a:cubicBezTo>
                  <a:cubicBezTo>
                    <a:pt x="247" y="235"/>
                    <a:pt x="252" y="226"/>
                    <a:pt x="247" y="228"/>
                  </a:cubicBezTo>
                  <a:cubicBezTo>
                    <a:pt x="241" y="231"/>
                    <a:pt x="226" y="224"/>
                    <a:pt x="224" y="222"/>
                  </a:cubicBezTo>
                  <a:cubicBezTo>
                    <a:pt x="222" y="219"/>
                    <a:pt x="195" y="227"/>
                    <a:pt x="189" y="227"/>
                  </a:cubicBezTo>
                  <a:cubicBezTo>
                    <a:pt x="182" y="227"/>
                    <a:pt x="189" y="234"/>
                    <a:pt x="194" y="238"/>
                  </a:cubicBezTo>
                  <a:cubicBezTo>
                    <a:pt x="198" y="241"/>
                    <a:pt x="183" y="252"/>
                    <a:pt x="186" y="255"/>
                  </a:cubicBezTo>
                  <a:cubicBezTo>
                    <a:pt x="189" y="257"/>
                    <a:pt x="183" y="264"/>
                    <a:pt x="176" y="272"/>
                  </a:cubicBezTo>
                  <a:cubicBezTo>
                    <a:pt x="169" y="280"/>
                    <a:pt x="181" y="279"/>
                    <a:pt x="190" y="281"/>
                  </a:cubicBezTo>
                  <a:close/>
                  <a:moveTo>
                    <a:pt x="440" y="322"/>
                  </a:moveTo>
                  <a:cubicBezTo>
                    <a:pt x="443" y="319"/>
                    <a:pt x="455" y="329"/>
                    <a:pt x="456" y="322"/>
                  </a:cubicBezTo>
                  <a:cubicBezTo>
                    <a:pt x="456" y="314"/>
                    <a:pt x="442" y="311"/>
                    <a:pt x="436" y="307"/>
                  </a:cubicBezTo>
                  <a:cubicBezTo>
                    <a:pt x="430" y="303"/>
                    <a:pt x="427" y="305"/>
                    <a:pt x="418" y="298"/>
                  </a:cubicBezTo>
                  <a:cubicBezTo>
                    <a:pt x="408" y="291"/>
                    <a:pt x="420" y="287"/>
                    <a:pt x="413" y="282"/>
                  </a:cubicBezTo>
                  <a:cubicBezTo>
                    <a:pt x="406" y="276"/>
                    <a:pt x="404" y="261"/>
                    <a:pt x="409" y="256"/>
                  </a:cubicBezTo>
                  <a:cubicBezTo>
                    <a:pt x="414" y="251"/>
                    <a:pt x="419" y="244"/>
                    <a:pt x="410" y="240"/>
                  </a:cubicBezTo>
                  <a:cubicBezTo>
                    <a:pt x="401" y="237"/>
                    <a:pt x="387" y="243"/>
                    <a:pt x="388" y="245"/>
                  </a:cubicBezTo>
                  <a:cubicBezTo>
                    <a:pt x="390" y="247"/>
                    <a:pt x="402" y="254"/>
                    <a:pt x="402" y="257"/>
                  </a:cubicBezTo>
                  <a:cubicBezTo>
                    <a:pt x="402" y="260"/>
                    <a:pt x="391" y="249"/>
                    <a:pt x="387" y="251"/>
                  </a:cubicBezTo>
                  <a:cubicBezTo>
                    <a:pt x="383" y="254"/>
                    <a:pt x="378" y="246"/>
                    <a:pt x="375" y="251"/>
                  </a:cubicBezTo>
                  <a:cubicBezTo>
                    <a:pt x="371" y="256"/>
                    <a:pt x="379" y="274"/>
                    <a:pt x="382" y="279"/>
                  </a:cubicBezTo>
                  <a:cubicBezTo>
                    <a:pt x="385" y="284"/>
                    <a:pt x="379" y="284"/>
                    <a:pt x="375" y="285"/>
                  </a:cubicBezTo>
                  <a:cubicBezTo>
                    <a:pt x="371" y="286"/>
                    <a:pt x="371" y="271"/>
                    <a:pt x="367" y="265"/>
                  </a:cubicBezTo>
                  <a:cubicBezTo>
                    <a:pt x="363" y="260"/>
                    <a:pt x="347" y="253"/>
                    <a:pt x="346" y="257"/>
                  </a:cubicBezTo>
                  <a:cubicBezTo>
                    <a:pt x="345" y="261"/>
                    <a:pt x="356" y="261"/>
                    <a:pt x="354" y="267"/>
                  </a:cubicBezTo>
                  <a:cubicBezTo>
                    <a:pt x="353" y="272"/>
                    <a:pt x="347" y="263"/>
                    <a:pt x="341" y="268"/>
                  </a:cubicBezTo>
                  <a:cubicBezTo>
                    <a:pt x="336" y="272"/>
                    <a:pt x="337" y="269"/>
                    <a:pt x="338" y="265"/>
                  </a:cubicBezTo>
                  <a:cubicBezTo>
                    <a:pt x="339" y="260"/>
                    <a:pt x="330" y="255"/>
                    <a:pt x="320" y="256"/>
                  </a:cubicBezTo>
                  <a:cubicBezTo>
                    <a:pt x="310" y="257"/>
                    <a:pt x="315" y="264"/>
                    <a:pt x="312" y="267"/>
                  </a:cubicBezTo>
                  <a:cubicBezTo>
                    <a:pt x="309" y="269"/>
                    <a:pt x="294" y="265"/>
                    <a:pt x="304" y="263"/>
                  </a:cubicBezTo>
                  <a:cubicBezTo>
                    <a:pt x="313" y="261"/>
                    <a:pt x="309" y="256"/>
                    <a:pt x="306" y="250"/>
                  </a:cubicBezTo>
                  <a:cubicBezTo>
                    <a:pt x="302" y="245"/>
                    <a:pt x="293" y="251"/>
                    <a:pt x="277" y="257"/>
                  </a:cubicBezTo>
                  <a:cubicBezTo>
                    <a:pt x="262" y="262"/>
                    <a:pt x="255" y="268"/>
                    <a:pt x="257" y="269"/>
                  </a:cubicBezTo>
                  <a:cubicBezTo>
                    <a:pt x="259" y="269"/>
                    <a:pt x="259" y="272"/>
                    <a:pt x="253" y="277"/>
                  </a:cubicBezTo>
                  <a:cubicBezTo>
                    <a:pt x="247" y="282"/>
                    <a:pt x="253" y="286"/>
                    <a:pt x="259" y="286"/>
                  </a:cubicBezTo>
                  <a:cubicBezTo>
                    <a:pt x="264" y="286"/>
                    <a:pt x="260" y="290"/>
                    <a:pt x="263" y="292"/>
                  </a:cubicBezTo>
                  <a:cubicBezTo>
                    <a:pt x="267" y="293"/>
                    <a:pt x="285" y="285"/>
                    <a:pt x="290" y="288"/>
                  </a:cubicBezTo>
                  <a:cubicBezTo>
                    <a:pt x="295" y="292"/>
                    <a:pt x="260" y="294"/>
                    <a:pt x="260" y="300"/>
                  </a:cubicBezTo>
                  <a:cubicBezTo>
                    <a:pt x="260" y="306"/>
                    <a:pt x="279" y="309"/>
                    <a:pt x="293" y="307"/>
                  </a:cubicBezTo>
                  <a:cubicBezTo>
                    <a:pt x="307" y="304"/>
                    <a:pt x="332" y="309"/>
                    <a:pt x="332" y="312"/>
                  </a:cubicBezTo>
                  <a:cubicBezTo>
                    <a:pt x="332" y="316"/>
                    <a:pt x="315" y="315"/>
                    <a:pt x="303" y="314"/>
                  </a:cubicBezTo>
                  <a:cubicBezTo>
                    <a:pt x="290" y="314"/>
                    <a:pt x="269" y="318"/>
                    <a:pt x="270" y="322"/>
                  </a:cubicBezTo>
                  <a:cubicBezTo>
                    <a:pt x="271" y="326"/>
                    <a:pt x="272" y="326"/>
                    <a:pt x="285" y="332"/>
                  </a:cubicBezTo>
                  <a:cubicBezTo>
                    <a:pt x="298" y="338"/>
                    <a:pt x="312" y="329"/>
                    <a:pt x="311" y="338"/>
                  </a:cubicBezTo>
                  <a:cubicBezTo>
                    <a:pt x="311" y="346"/>
                    <a:pt x="318" y="348"/>
                    <a:pt x="336" y="349"/>
                  </a:cubicBezTo>
                  <a:cubicBezTo>
                    <a:pt x="353" y="349"/>
                    <a:pt x="361" y="341"/>
                    <a:pt x="370" y="341"/>
                  </a:cubicBezTo>
                  <a:cubicBezTo>
                    <a:pt x="378" y="342"/>
                    <a:pt x="382" y="340"/>
                    <a:pt x="386" y="334"/>
                  </a:cubicBezTo>
                  <a:cubicBezTo>
                    <a:pt x="390" y="328"/>
                    <a:pt x="394" y="332"/>
                    <a:pt x="395" y="335"/>
                  </a:cubicBezTo>
                  <a:cubicBezTo>
                    <a:pt x="396" y="338"/>
                    <a:pt x="407" y="337"/>
                    <a:pt x="409" y="340"/>
                  </a:cubicBezTo>
                  <a:cubicBezTo>
                    <a:pt x="416" y="346"/>
                    <a:pt x="437" y="344"/>
                    <a:pt x="445" y="340"/>
                  </a:cubicBezTo>
                  <a:cubicBezTo>
                    <a:pt x="453" y="336"/>
                    <a:pt x="441" y="325"/>
                    <a:pt x="437" y="330"/>
                  </a:cubicBezTo>
                  <a:cubicBezTo>
                    <a:pt x="433" y="335"/>
                    <a:pt x="430" y="332"/>
                    <a:pt x="429" y="330"/>
                  </a:cubicBezTo>
                  <a:cubicBezTo>
                    <a:pt x="428" y="327"/>
                    <a:pt x="437" y="326"/>
                    <a:pt x="440" y="322"/>
                  </a:cubicBezTo>
                  <a:close/>
                  <a:moveTo>
                    <a:pt x="250" y="199"/>
                  </a:moveTo>
                  <a:cubicBezTo>
                    <a:pt x="259" y="200"/>
                    <a:pt x="268" y="192"/>
                    <a:pt x="267" y="188"/>
                  </a:cubicBezTo>
                  <a:cubicBezTo>
                    <a:pt x="267" y="183"/>
                    <a:pt x="245" y="199"/>
                    <a:pt x="250" y="199"/>
                  </a:cubicBezTo>
                  <a:close/>
                  <a:moveTo>
                    <a:pt x="208" y="185"/>
                  </a:moveTo>
                  <a:cubicBezTo>
                    <a:pt x="212" y="187"/>
                    <a:pt x="208" y="194"/>
                    <a:pt x="212" y="192"/>
                  </a:cubicBezTo>
                  <a:cubicBezTo>
                    <a:pt x="216" y="190"/>
                    <a:pt x="217" y="189"/>
                    <a:pt x="220" y="190"/>
                  </a:cubicBezTo>
                  <a:cubicBezTo>
                    <a:pt x="226" y="192"/>
                    <a:pt x="227" y="187"/>
                    <a:pt x="229" y="185"/>
                  </a:cubicBezTo>
                  <a:cubicBezTo>
                    <a:pt x="232" y="182"/>
                    <a:pt x="231" y="194"/>
                    <a:pt x="237" y="194"/>
                  </a:cubicBezTo>
                  <a:cubicBezTo>
                    <a:pt x="243" y="194"/>
                    <a:pt x="242" y="182"/>
                    <a:pt x="247" y="185"/>
                  </a:cubicBezTo>
                  <a:cubicBezTo>
                    <a:pt x="252" y="189"/>
                    <a:pt x="253" y="184"/>
                    <a:pt x="254" y="180"/>
                  </a:cubicBezTo>
                  <a:cubicBezTo>
                    <a:pt x="255" y="177"/>
                    <a:pt x="255" y="171"/>
                    <a:pt x="261" y="170"/>
                  </a:cubicBezTo>
                  <a:cubicBezTo>
                    <a:pt x="266" y="169"/>
                    <a:pt x="262" y="175"/>
                    <a:pt x="264" y="180"/>
                  </a:cubicBezTo>
                  <a:cubicBezTo>
                    <a:pt x="268" y="186"/>
                    <a:pt x="274" y="180"/>
                    <a:pt x="275" y="177"/>
                  </a:cubicBezTo>
                  <a:cubicBezTo>
                    <a:pt x="275" y="174"/>
                    <a:pt x="284" y="176"/>
                    <a:pt x="284" y="173"/>
                  </a:cubicBezTo>
                  <a:cubicBezTo>
                    <a:pt x="283" y="169"/>
                    <a:pt x="286" y="168"/>
                    <a:pt x="284" y="164"/>
                  </a:cubicBezTo>
                  <a:cubicBezTo>
                    <a:pt x="281" y="160"/>
                    <a:pt x="288" y="161"/>
                    <a:pt x="291" y="158"/>
                  </a:cubicBezTo>
                  <a:cubicBezTo>
                    <a:pt x="294" y="155"/>
                    <a:pt x="287" y="158"/>
                    <a:pt x="282" y="153"/>
                  </a:cubicBezTo>
                  <a:cubicBezTo>
                    <a:pt x="277" y="149"/>
                    <a:pt x="275" y="155"/>
                    <a:pt x="275" y="158"/>
                  </a:cubicBezTo>
                  <a:cubicBezTo>
                    <a:pt x="275" y="161"/>
                    <a:pt x="265" y="158"/>
                    <a:pt x="260" y="156"/>
                  </a:cubicBezTo>
                  <a:cubicBezTo>
                    <a:pt x="254" y="154"/>
                    <a:pt x="247" y="163"/>
                    <a:pt x="239" y="167"/>
                  </a:cubicBezTo>
                  <a:cubicBezTo>
                    <a:pt x="231" y="171"/>
                    <a:pt x="231" y="178"/>
                    <a:pt x="223" y="177"/>
                  </a:cubicBezTo>
                  <a:cubicBezTo>
                    <a:pt x="216" y="177"/>
                    <a:pt x="205" y="184"/>
                    <a:pt x="208" y="185"/>
                  </a:cubicBezTo>
                  <a:close/>
                  <a:moveTo>
                    <a:pt x="286" y="183"/>
                  </a:moveTo>
                  <a:cubicBezTo>
                    <a:pt x="279" y="183"/>
                    <a:pt x="280" y="190"/>
                    <a:pt x="288" y="190"/>
                  </a:cubicBezTo>
                  <a:cubicBezTo>
                    <a:pt x="296" y="190"/>
                    <a:pt x="298" y="193"/>
                    <a:pt x="287" y="192"/>
                  </a:cubicBezTo>
                  <a:cubicBezTo>
                    <a:pt x="275" y="192"/>
                    <a:pt x="270" y="202"/>
                    <a:pt x="278" y="200"/>
                  </a:cubicBezTo>
                  <a:cubicBezTo>
                    <a:pt x="286" y="198"/>
                    <a:pt x="296" y="198"/>
                    <a:pt x="290" y="200"/>
                  </a:cubicBezTo>
                  <a:cubicBezTo>
                    <a:pt x="284" y="202"/>
                    <a:pt x="268" y="203"/>
                    <a:pt x="270" y="206"/>
                  </a:cubicBezTo>
                  <a:cubicBezTo>
                    <a:pt x="271" y="208"/>
                    <a:pt x="278" y="208"/>
                    <a:pt x="284" y="210"/>
                  </a:cubicBezTo>
                  <a:cubicBezTo>
                    <a:pt x="291" y="213"/>
                    <a:pt x="295" y="214"/>
                    <a:pt x="300" y="209"/>
                  </a:cubicBezTo>
                  <a:cubicBezTo>
                    <a:pt x="305" y="203"/>
                    <a:pt x="311" y="198"/>
                    <a:pt x="309" y="205"/>
                  </a:cubicBezTo>
                  <a:cubicBezTo>
                    <a:pt x="306" y="213"/>
                    <a:pt x="317" y="207"/>
                    <a:pt x="330" y="207"/>
                  </a:cubicBezTo>
                  <a:cubicBezTo>
                    <a:pt x="344" y="206"/>
                    <a:pt x="328" y="215"/>
                    <a:pt x="314" y="216"/>
                  </a:cubicBezTo>
                  <a:cubicBezTo>
                    <a:pt x="300" y="217"/>
                    <a:pt x="302" y="224"/>
                    <a:pt x="313" y="226"/>
                  </a:cubicBezTo>
                  <a:cubicBezTo>
                    <a:pt x="324" y="229"/>
                    <a:pt x="348" y="219"/>
                    <a:pt x="353" y="214"/>
                  </a:cubicBezTo>
                  <a:cubicBezTo>
                    <a:pt x="359" y="208"/>
                    <a:pt x="364" y="217"/>
                    <a:pt x="369" y="213"/>
                  </a:cubicBezTo>
                  <a:cubicBezTo>
                    <a:pt x="375" y="209"/>
                    <a:pt x="385" y="213"/>
                    <a:pt x="395" y="211"/>
                  </a:cubicBezTo>
                  <a:cubicBezTo>
                    <a:pt x="404" y="209"/>
                    <a:pt x="406" y="191"/>
                    <a:pt x="399" y="188"/>
                  </a:cubicBezTo>
                  <a:cubicBezTo>
                    <a:pt x="392" y="185"/>
                    <a:pt x="392" y="192"/>
                    <a:pt x="386" y="193"/>
                  </a:cubicBezTo>
                  <a:cubicBezTo>
                    <a:pt x="381" y="194"/>
                    <a:pt x="378" y="187"/>
                    <a:pt x="373" y="182"/>
                  </a:cubicBezTo>
                  <a:cubicBezTo>
                    <a:pt x="369" y="178"/>
                    <a:pt x="372" y="169"/>
                    <a:pt x="365" y="170"/>
                  </a:cubicBezTo>
                  <a:cubicBezTo>
                    <a:pt x="359" y="171"/>
                    <a:pt x="345" y="182"/>
                    <a:pt x="353" y="183"/>
                  </a:cubicBezTo>
                  <a:cubicBezTo>
                    <a:pt x="362" y="184"/>
                    <a:pt x="359" y="188"/>
                    <a:pt x="354" y="190"/>
                  </a:cubicBezTo>
                  <a:cubicBezTo>
                    <a:pt x="350" y="192"/>
                    <a:pt x="365" y="196"/>
                    <a:pt x="363" y="199"/>
                  </a:cubicBezTo>
                  <a:cubicBezTo>
                    <a:pt x="361" y="202"/>
                    <a:pt x="338" y="199"/>
                    <a:pt x="337" y="194"/>
                  </a:cubicBezTo>
                  <a:cubicBezTo>
                    <a:pt x="336" y="189"/>
                    <a:pt x="318" y="180"/>
                    <a:pt x="310" y="182"/>
                  </a:cubicBezTo>
                  <a:cubicBezTo>
                    <a:pt x="303" y="184"/>
                    <a:pt x="306" y="176"/>
                    <a:pt x="298" y="176"/>
                  </a:cubicBezTo>
                  <a:cubicBezTo>
                    <a:pt x="291" y="175"/>
                    <a:pt x="293" y="182"/>
                    <a:pt x="286" y="183"/>
                  </a:cubicBezTo>
                  <a:close/>
                  <a:moveTo>
                    <a:pt x="312" y="147"/>
                  </a:moveTo>
                  <a:cubicBezTo>
                    <a:pt x="315" y="141"/>
                    <a:pt x="296" y="142"/>
                    <a:pt x="297" y="144"/>
                  </a:cubicBezTo>
                  <a:cubicBezTo>
                    <a:pt x="301" y="148"/>
                    <a:pt x="310" y="153"/>
                    <a:pt x="312" y="147"/>
                  </a:cubicBezTo>
                  <a:close/>
                  <a:moveTo>
                    <a:pt x="354" y="144"/>
                  </a:moveTo>
                  <a:cubicBezTo>
                    <a:pt x="360" y="143"/>
                    <a:pt x="357" y="138"/>
                    <a:pt x="347" y="140"/>
                  </a:cubicBezTo>
                  <a:cubicBezTo>
                    <a:pt x="336" y="141"/>
                    <a:pt x="318" y="141"/>
                    <a:pt x="318" y="149"/>
                  </a:cubicBezTo>
                  <a:cubicBezTo>
                    <a:pt x="318" y="155"/>
                    <a:pt x="322" y="158"/>
                    <a:pt x="333" y="159"/>
                  </a:cubicBezTo>
                  <a:cubicBezTo>
                    <a:pt x="345" y="160"/>
                    <a:pt x="355" y="149"/>
                    <a:pt x="349" y="149"/>
                  </a:cubicBezTo>
                  <a:cubicBezTo>
                    <a:pt x="344" y="149"/>
                    <a:pt x="347" y="145"/>
                    <a:pt x="354" y="144"/>
                  </a:cubicBezTo>
                  <a:close/>
                  <a:moveTo>
                    <a:pt x="329" y="135"/>
                  </a:moveTo>
                  <a:cubicBezTo>
                    <a:pt x="334" y="137"/>
                    <a:pt x="339" y="130"/>
                    <a:pt x="343" y="133"/>
                  </a:cubicBezTo>
                  <a:cubicBezTo>
                    <a:pt x="346" y="136"/>
                    <a:pt x="362" y="139"/>
                    <a:pt x="362" y="131"/>
                  </a:cubicBezTo>
                  <a:cubicBezTo>
                    <a:pt x="362" y="123"/>
                    <a:pt x="342" y="122"/>
                    <a:pt x="337" y="125"/>
                  </a:cubicBezTo>
                  <a:cubicBezTo>
                    <a:pt x="332" y="128"/>
                    <a:pt x="309" y="129"/>
                    <a:pt x="316" y="134"/>
                  </a:cubicBezTo>
                  <a:cubicBezTo>
                    <a:pt x="320" y="137"/>
                    <a:pt x="324" y="133"/>
                    <a:pt x="329" y="135"/>
                  </a:cubicBezTo>
                  <a:close/>
                  <a:moveTo>
                    <a:pt x="413" y="119"/>
                  </a:moveTo>
                  <a:cubicBezTo>
                    <a:pt x="419" y="115"/>
                    <a:pt x="430" y="122"/>
                    <a:pt x="428" y="126"/>
                  </a:cubicBezTo>
                  <a:cubicBezTo>
                    <a:pt x="426" y="131"/>
                    <a:pt x="409" y="125"/>
                    <a:pt x="410" y="129"/>
                  </a:cubicBezTo>
                  <a:cubicBezTo>
                    <a:pt x="410" y="131"/>
                    <a:pt x="412" y="137"/>
                    <a:pt x="424" y="133"/>
                  </a:cubicBezTo>
                  <a:cubicBezTo>
                    <a:pt x="436" y="130"/>
                    <a:pt x="446" y="132"/>
                    <a:pt x="454" y="139"/>
                  </a:cubicBezTo>
                  <a:cubicBezTo>
                    <a:pt x="462" y="145"/>
                    <a:pt x="470" y="148"/>
                    <a:pt x="475" y="141"/>
                  </a:cubicBezTo>
                  <a:cubicBezTo>
                    <a:pt x="481" y="135"/>
                    <a:pt x="468" y="134"/>
                    <a:pt x="471" y="129"/>
                  </a:cubicBezTo>
                  <a:cubicBezTo>
                    <a:pt x="473" y="124"/>
                    <a:pt x="463" y="121"/>
                    <a:pt x="457" y="121"/>
                  </a:cubicBezTo>
                  <a:cubicBezTo>
                    <a:pt x="452" y="121"/>
                    <a:pt x="450" y="111"/>
                    <a:pt x="445" y="113"/>
                  </a:cubicBezTo>
                  <a:cubicBezTo>
                    <a:pt x="441" y="115"/>
                    <a:pt x="438" y="118"/>
                    <a:pt x="438" y="112"/>
                  </a:cubicBezTo>
                  <a:cubicBezTo>
                    <a:pt x="438" y="105"/>
                    <a:pt x="412" y="105"/>
                    <a:pt x="405" y="107"/>
                  </a:cubicBezTo>
                  <a:cubicBezTo>
                    <a:pt x="399" y="110"/>
                    <a:pt x="407" y="123"/>
                    <a:pt x="413" y="119"/>
                  </a:cubicBezTo>
                  <a:close/>
                  <a:moveTo>
                    <a:pt x="416" y="161"/>
                  </a:moveTo>
                  <a:cubicBezTo>
                    <a:pt x="420" y="156"/>
                    <a:pt x="400" y="140"/>
                    <a:pt x="399" y="148"/>
                  </a:cubicBezTo>
                  <a:cubicBezTo>
                    <a:pt x="398" y="155"/>
                    <a:pt x="412" y="166"/>
                    <a:pt x="416" y="161"/>
                  </a:cubicBezTo>
                  <a:close/>
                  <a:moveTo>
                    <a:pt x="481" y="96"/>
                  </a:moveTo>
                  <a:cubicBezTo>
                    <a:pt x="485" y="90"/>
                    <a:pt x="460" y="85"/>
                    <a:pt x="466" y="90"/>
                  </a:cubicBezTo>
                  <a:cubicBezTo>
                    <a:pt x="470" y="93"/>
                    <a:pt x="478" y="102"/>
                    <a:pt x="481" y="96"/>
                  </a:cubicBezTo>
                  <a:close/>
                  <a:moveTo>
                    <a:pt x="425" y="209"/>
                  </a:moveTo>
                  <a:cubicBezTo>
                    <a:pt x="428" y="205"/>
                    <a:pt x="417" y="197"/>
                    <a:pt x="414" y="204"/>
                  </a:cubicBezTo>
                  <a:cubicBezTo>
                    <a:pt x="411" y="211"/>
                    <a:pt x="421" y="213"/>
                    <a:pt x="425" y="209"/>
                  </a:cubicBezTo>
                  <a:close/>
                  <a:moveTo>
                    <a:pt x="481" y="174"/>
                  </a:moveTo>
                  <a:cubicBezTo>
                    <a:pt x="481" y="179"/>
                    <a:pt x="469" y="173"/>
                    <a:pt x="460" y="170"/>
                  </a:cubicBezTo>
                  <a:cubicBezTo>
                    <a:pt x="451" y="166"/>
                    <a:pt x="457" y="177"/>
                    <a:pt x="464" y="183"/>
                  </a:cubicBezTo>
                  <a:cubicBezTo>
                    <a:pt x="471" y="189"/>
                    <a:pt x="460" y="186"/>
                    <a:pt x="451" y="179"/>
                  </a:cubicBezTo>
                  <a:cubicBezTo>
                    <a:pt x="441" y="173"/>
                    <a:pt x="442" y="184"/>
                    <a:pt x="447" y="187"/>
                  </a:cubicBezTo>
                  <a:cubicBezTo>
                    <a:pt x="451" y="191"/>
                    <a:pt x="446" y="196"/>
                    <a:pt x="440" y="188"/>
                  </a:cubicBezTo>
                  <a:cubicBezTo>
                    <a:pt x="434" y="180"/>
                    <a:pt x="431" y="171"/>
                    <a:pt x="421" y="171"/>
                  </a:cubicBezTo>
                  <a:cubicBezTo>
                    <a:pt x="412" y="170"/>
                    <a:pt x="416" y="180"/>
                    <a:pt x="420" y="185"/>
                  </a:cubicBezTo>
                  <a:cubicBezTo>
                    <a:pt x="425" y="191"/>
                    <a:pt x="430" y="193"/>
                    <a:pt x="438" y="197"/>
                  </a:cubicBezTo>
                  <a:cubicBezTo>
                    <a:pt x="446" y="202"/>
                    <a:pt x="459" y="195"/>
                    <a:pt x="465" y="197"/>
                  </a:cubicBezTo>
                  <a:cubicBezTo>
                    <a:pt x="471" y="198"/>
                    <a:pt x="458" y="206"/>
                    <a:pt x="462" y="211"/>
                  </a:cubicBezTo>
                  <a:cubicBezTo>
                    <a:pt x="466" y="216"/>
                    <a:pt x="477" y="212"/>
                    <a:pt x="486" y="212"/>
                  </a:cubicBezTo>
                  <a:cubicBezTo>
                    <a:pt x="494" y="211"/>
                    <a:pt x="490" y="206"/>
                    <a:pt x="495" y="203"/>
                  </a:cubicBezTo>
                  <a:cubicBezTo>
                    <a:pt x="500" y="199"/>
                    <a:pt x="490" y="200"/>
                    <a:pt x="494" y="191"/>
                  </a:cubicBezTo>
                  <a:cubicBezTo>
                    <a:pt x="498" y="183"/>
                    <a:pt x="482" y="169"/>
                    <a:pt x="481" y="174"/>
                  </a:cubicBezTo>
                  <a:close/>
                  <a:moveTo>
                    <a:pt x="502" y="145"/>
                  </a:moveTo>
                  <a:cubicBezTo>
                    <a:pt x="510" y="145"/>
                    <a:pt x="516" y="144"/>
                    <a:pt x="522" y="141"/>
                  </a:cubicBezTo>
                  <a:cubicBezTo>
                    <a:pt x="529" y="139"/>
                    <a:pt x="519" y="139"/>
                    <a:pt x="523" y="133"/>
                  </a:cubicBezTo>
                  <a:cubicBezTo>
                    <a:pt x="528" y="127"/>
                    <a:pt x="512" y="126"/>
                    <a:pt x="511" y="128"/>
                  </a:cubicBezTo>
                  <a:cubicBezTo>
                    <a:pt x="510" y="130"/>
                    <a:pt x="491" y="116"/>
                    <a:pt x="488" y="121"/>
                  </a:cubicBezTo>
                  <a:cubicBezTo>
                    <a:pt x="485" y="125"/>
                    <a:pt x="495" y="145"/>
                    <a:pt x="502" y="145"/>
                  </a:cubicBezTo>
                  <a:close/>
                  <a:moveTo>
                    <a:pt x="543" y="147"/>
                  </a:moveTo>
                  <a:cubicBezTo>
                    <a:pt x="542" y="144"/>
                    <a:pt x="504" y="149"/>
                    <a:pt x="510" y="153"/>
                  </a:cubicBezTo>
                  <a:cubicBezTo>
                    <a:pt x="520" y="161"/>
                    <a:pt x="544" y="150"/>
                    <a:pt x="543" y="147"/>
                  </a:cubicBezTo>
                  <a:close/>
                  <a:moveTo>
                    <a:pt x="537" y="220"/>
                  </a:moveTo>
                  <a:cubicBezTo>
                    <a:pt x="546" y="220"/>
                    <a:pt x="542" y="209"/>
                    <a:pt x="532" y="201"/>
                  </a:cubicBezTo>
                  <a:cubicBezTo>
                    <a:pt x="522" y="194"/>
                    <a:pt x="499" y="209"/>
                    <a:pt x="503" y="212"/>
                  </a:cubicBezTo>
                  <a:cubicBezTo>
                    <a:pt x="508" y="216"/>
                    <a:pt x="528" y="221"/>
                    <a:pt x="537" y="220"/>
                  </a:cubicBezTo>
                  <a:close/>
                  <a:moveTo>
                    <a:pt x="473" y="290"/>
                  </a:moveTo>
                  <a:cubicBezTo>
                    <a:pt x="484" y="298"/>
                    <a:pt x="481" y="284"/>
                    <a:pt x="493" y="285"/>
                  </a:cubicBezTo>
                  <a:cubicBezTo>
                    <a:pt x="506" y="285"/>
                    <a:pt x="506" y="265"/>
                    <a:pt x="508" y="257"/>
                  </a:cubicBezTo>
                  <a:cubicBezTo>
                    <a:pt x="510" y="250"/>
                    <a:pt x="498" y="250"/>
                    <a:pt x="501" y="256"/>
                  </a:cubicBezTo>
                  <a:cubicBezTo>
                    <a:pt x="504" y="261"/>
                    <a:pt x="501" y="267"/>
                    <a:pt x="500" y="260"/>
                  </a:cubicBezTo>
                  <a:cubicBezTo>
                    <a:pt x="499" y="254"/>
                    <a:pt x="489" y="260"/>
                    <a:pt x="486" y="255"/>
                  </a:cubicBezTo>
                  <a:cubicBezTo>
                    <a:pt x="482" y="250"/>
                    <a:pt x="497" y="249"/>
                    <a:pt x="500" y="243"/>
                  </a:cubicBezTo>
                  <a:cubicBezTo>
                    <a:pt x="504" y="236"/>
                    <a:pt x="489" y="237"/>
                    <a:pt x="492" y="232"/>
                  </a:cubicBezTo>
                  <a:cubicBezTo>
                    <a:pt x="496" y="227"/>
                    <a:pt x="470" y="233"/>
                    <a:pt x="478" y="236"/>
                  </a:cubicBezTo>
                  <a:cubicBezTo>
                    <a:pt x="485" y="239"/>
                    <a:pt x="478" y="243"/>
                    <a:pt x="471" y="238"/>
                  </a:cubicBezTo>
                  <a:cubicBezTo>
                    <a:pt x="464" y="233"/>
                    <a:pt x="445" y="241"/>
                    <a:pt x="452" y="247"/>
                  </a:cubicBezTo>
                  <a:cubicBezTo>
                    <a:pt x="457" y="251"/>
                    <a:pt x="474" y="244"/>
                    <a:pt x="464" y="257"/>
                  </a:cubicBezTo>
                  <a:cubicBezTo>
                    <a:pt x="455" y="270"/>
                    <a:pt x="451" y="253"/>
                    <a:pt x="442" y="255"/>
                  </a:cubicBezTo>
                  <a:cubicBezTo>
                    <a:pt x="433" y="256"/>
                    <a:pt x="437" y="267"/>
                    <a:pt x="450" y="271"/>
                  </a:cubicBezTo>
                  <a:cubicBezTo>
                    <a:pt x="464" y="275"/>
                    <a:pt x="462" y="283"/>
                    <a:pt x="473" y="290"/>
                  </a:cubicBezTo>
                  <a:close/>
                  <a:moveTo>
                    <a:pt x="555" y="210"/>
                  </a:moveTo>
                  <a:cubicBezTo>
                    <a:pt x="558" y="220"/>
                    <a:pt x="562" y="213"/>
                    <a:pt x="568" y="217"/>
                  </a:cubicBezTo>
                  <a:cubicBezTo>
                    <a:pt x="573" y="221"/>
                    <a:pt x="582" y="224"/>
                    <a:pt x="586" y="220"/>
                  </a:cubicBezTo>
                  <a:cubicBezTo>
                    <a:pt x="591" y="216"/>
                    <a:pt x="593" y="213"/>
                    <a:pt x="594" y="216"/>
                  </a:cubicBezTo>
                  <a:cubicBezTo>
                    <a:pt x="597" y="222"/>
                    <a:pt x="608" y="223"/>
                    <a:pt x="632" y="223"/>
                  </a:cubicBezTo>
                  <a:cubicBezTo>
                    <a:pt x="656" y="224"/>
                    <a:pt x="650" y="213"/>
                    <a:pt x="657" y="217"/>
                  </a:cubicBezTo>
                  <a:cubicBezTo>
                    <a:pt x="664" y="221"/>
                    <a:pt x="680" y="221"/>
                    <a:pt x="687" y="220"/>
                  </a:cubicBezTo>
                  <a:cubicBezTo>
                    <a:pt x="694" y="218"/>
                    <a:pt x="697" y="207"/>
                    <a:pt x="697" y="202"/>
                  </a:cubicBezTo>
                  <a:cubicBezTo>
                    <a:pt x="696" y="196"/>
                    <a:pt x="643" y="192"/>
                    <a:pt x="633" y="197"/>
                  </a:cubicBezTo>
                  <a:cubicBezTo>
                    <a:pt x="624" y="203"/>
                    <a:pt x="609" y="195"/>
                    <a:pt x="601" y="199"/>
                  </a:cubicBezTo>
                  <a:cubicBezTo>
                    <a:pt x="594" y="203"/>
                    <a:pt x="596" y="194"/>
                    <a:pt x="583" y="193"/>
                  </a:cubicBezTo>
                  <a:cubicBezTo>
                    <a:pt x="569" y="193"/>
                    <a:pt x="584" y="186"/>
                    <a:pt x="586" y="183"/>
                  </a:cubicBezTo>
                  <a:cubicBezTo>
                    <a:pt x="589" y="180"/>
                    <a:pt x="566" y="172"/>
                    <a:pt x="556" y="174"/>
                  </a:cubicBezTo>
                  <a:cubicBezTo>
                    <a:pt x="547" y="176"/>
                    <a:pt x="541" y="171"/>
                    <a:pt x="532" y="167"/>
                  </a:cubicBezTo>
                  <a:cubicBezTo>
                    <a:pt x="523" y="163"/>
                    <a:pt x="499" y="163"/>
                    <a:pt x="504" y="171"/>
                  </a:cubicBezTo>
                  <a:cubicBezTo>
                    <a:pt x="507" y="176"/>
                    <a:pt x="536" y="186"/>
                    <a:pt x="539" y="181"/>
                  </a:cubicBezTo>
                  <a:cubicBezTo>
                    <a:pt x="542" y="176"/>
                    <a:pt x="550" y="187"/>
                    <a:pt x="554" y="193"/>
                  </a:cubicBezTo>
                  <a:cubicBezTo>
                    <a:pt x="559" y="198"/>
                    <a:pt x="551" y="200"/>
                    <a:pt x="555" y="210"/>
                  </a:cubicBezTo>
                  <a:close/>
                  <a:moveTo>
                    <a:pt x="580" y="151"/>
                  </a:moveTo>
                  <a:cubicBezTo>
                    <a:pt x="571" y="147"/>
                    <a:pt x="560" y="156"/>
                    <a:pt x="569" y="160"/>
                  </a:cubicBezTo>
                  <a:cubicBezTo>
                    <a:pt x="577" y="163"/>
                    <a:pt x="589" y="156"/>
                    <a:pt x="580" y="151"/>
                  </a:cubicBezTo>
                  <a:close/>
                  <a:moveTo>
                    <a:pt x="508" y="95"/>
                  </a:moveTo>
                  <a:cubicBezTo>
                    <a:pt x="516" y="99"/>
                    <a:pt x="511" y="104"/>
                    <a:pt x="519" y="107"/>
                  </a:cubicBezTo>
                  <a:cubicBezTo>
                    <a:pt x="527" y="111"/>
                    <a:pt x="550" y="103"/>
                    <a:pt x="552" y="108"/>
                  </a:cubicBezTo>
                  <a:cubicBezTo>
                    <a:pt x="554" y="114"/>
                    <a:pt x="529" y="114"/>
                    <a:pt x="532" y="118"/>
                  </a:cubicBezTo>
                  <a:cubicBezTo>
                    <a:pt x="536" y="121"/>
                    <a:pt x="550" y="127"/>
                    <a:pt x="548" y="130"/>
                  </a:cubicBezTo>
                  <a:cubicBezTo>
                    <a:pt x="546" y="133"/>
                    <a:pt x="572" y="141"/>
                    <a:pt x="575" y="137"/>
                  </a:cubicBezTo>
                  <a:cubicBezTo>
                    <a:pt x="577" y="133"/>
                    <a:pt x="584" y="134"/>
                    <a:pt x="591" y="137"/>
                  </a:cubicBezTo>
                  <a:cubicBezTo>
                    <a:pt x="597" y="139"/>
                    <a:pt x="598" y="121"/>
                    <a:pt x="602" y="124"/>
                  </a:cubicBezTo>
                  <a:cubicBezTo>
                    <a:pt x="607" y="127"/>
                    <a:pt x="606" y="118"/>
                    <a:pt x="614" y="115"/>
                  </a:cubicBezTo>
                  <a:cubicBezTo>
                    <a:pt x="621" y="112"/>
                    <a:pt x="632" y="111"/>
                    <a:pt x="633" y="108"/>
                  </a:cubicBezTo>
                  <a:cubicBezTo>
                    <a:pt x="633" y="106"/>
                    <a:pt x="631" y="102"/>
                    <a:pt x="622" y="103"/>
                  </a:cubicBezTo>
                  <a:cubicBezTo>
                    <a:pt x="613" y="104"/>
                    <a:pt x="607" y="101"/>
                    <a:pt x="611" y="96"/>
                  </a:cubicBezTo>
                  <a:cubicBezTo>
                    <a:pt x="615" y="91"/>
                    <a:pt x="601" y="89"/>
                    <a:pt x="606" y="85"/>
                  </a:cubicBezTo>
                  <a:cubicBezTo>
                    <a:pt x="611" y="81"/>
                    <a:pt x="596" y="77"/>
                    <a:pt x="598" y="83"/>
                  </a:cubicBezTo>
                  <a:cubicBezTo>
                    <a:pt x="599" y="89"/>
                    <a:pt x="589" y="84"/>
                    <a:pt x="587" y="78"/>
                  </a:cubicBezTo>
                  <a:cubicBezTo>
                    <a:pt x="586" y="73"/>
                    <a:pt x="565" y="71"/>
                    <a:pt x="552" y="59"/>
                  </a:cubicBezTo>
                  <a:cubicBezTo>
                    <a:pt x="538" y="47"/>
                    <a:pt x="524" y="55"/>
                    <a:pt x="532" y="56"/>
                  </a:cubicBezTo>
                  <a:cubicBezTo>
                    <a:pt x="540" y="58"/>
                    <a:pt x="540" y="62"/>
                    <a:pt x="533" y="61"/>
                  </a:cubicBezTo>
                  <a:cubicBezTo>
                    <a:pt x="527" y="61"/>
                    <a:pt x="515" y="62"/>
                    <a:pt x="526" y="66"/>
                  </a:cubicBezTo>
                  <a:cubicBezTo>
                    <a:pt x="536" y="70"/>
                    <a:pt x="525" y="71"/>
                    <a:pt x="516" y="71"/>
                  </a:cubicBezTo>
                  <a:cubicBezTo>
                    <a:pt x="508" y="71"/>
                    <a:pt x="507" y="82"/>
                    <a:pt x="518" y="84"/>
                  </a:cubicBezTo>
                  <a:cubicBezTo>
                    <a:pt x="529" y="85"/>
                    <a:pt x="521" y="92"/>
                    <a:pt x="512" y="89"/>
                  </a:cubicBezTo>
                  <a:cubicBezTo>
                    <a:pt x="503" y="87"/>
                    <a:pt x="500" y="91"/>
                    <a:pt x="508" y="95"/>
                  </a:cubicBezTo>
                  <a:close/>
                  <a:moveTo>
                    <a:pt x="569" y="46"/>
                  </a:moveTo>
                  <a:cubicBezTo>
                    <a:pt x="576" y="41"/>
                    <a:pt x="581" y="44"/>
                    <a:pt x="575" y="47"/>
                  </a:cubicBezTo>
                  <a:cubicBezTo>
                    <a:pt x="569" y="50"/>
                    <a:pt x="571" y="52"/>
                    <a:pt x="580" y="52"/>
                  </a:cubicBezTo>
                  <a:cubicBezTo>
                    <a:pt x="588" y="51"/>
                    <a:pt x="576" y="54"/>
                    <a:pt x="576" y="59"/>
                  </a:cubicBezTo>
                  <a:cubicBezTo>
                    <a:pt x="576" y="64"/>
                    <a:pt x="586" y="61"/>
                    <a:pt x="587" y="66"/>
                  </a:cubicBezTo>
                  <a:cubicBezTo>
                    <a:pt x="587" y="71"/>
                    <a:pt x="609" y="73"/>
                    <a:pt x="615" y="67"/>
                  </a:cubicBezTo>
                  <a:cubicBezTo>
                    <a:pt x="622" y="61"/>
                    <a:pt x="619" y="69"/>
                    <a:pt x="619" y="73"/>
                  </a:cubicBezTo>
                  <a:cubicBezTo>
                    <a:pt x="618" y="77"/>
                    <a:pt x="649" y="80"/>
                    <a:pt x="651" y="75"/>
                  </a:cubicBezTo>
                  <a:cubicBezTo>
                    <a:pt x="652" y="70"/>
                    <a:pt x="657" y="72"/>
                    <a:pt x="663" y="74"/>
                  </a:cubicBezTo>
                  <a:cubicBezTo>
                    <a:pt x="669" y="75"/>
                    <a:pt x="698" y="68"/>
                    <a:pt x="699" y="62"/>
                  </a:cubicBezTo>
                  <a:cubicBezTo>
                    <a:pt x="699" y="56"/>
                    <a:pt x="708" y="65"/>
                    <a:pt x="699" y="72"/>
                  </a:cubicBezTo>
                  <a:cubicBezTo>
                    <a:pt x="689" y="78"/>
                    <a:pt x="670" y="77"/>
                    <a:pt x="662" y="80"/>
                  </a:cubicBezTo>
                  <a:cubicBezTo>
                    <a:pt x="653" y="82"/>
                    <a:pt x="667" y="88"/>
                    <a:pt x="676" y="95"/>
                  </a:cubicBezTo>
                  <a:cubicBezTo>
                    <a:pt x="684" y="101"/>
                    <a:pt x="665" y="98"/>
                    <a:pt x="657" y="89"/>
                  </a:cubicBezTo>
                  <a:cubicBezTo>
                    <a:pt x="649" y="81"/>
                    <a:pt x="631" y="81"/>
                    <a:pt x="621" y="81"/>
                  </a:cubicBezTo>
                  <a:cubicBezTo>
                    <a:pt x="612" y="82"/>
                    <a:pt x="615" y="99"/>
                    <a:pt x="622" y="99"/>
                  </a:cubicBezTo>
                  <a:cubicBezTo>
                    <a:pt x="629" y="99"/>
                    <a:pt x="636" y="102"/>
                    <a:pt x="643" y="113"/>
                  </a:cubicBezTo>
                  <a:cubicBezTo>
                    <a:pt x="650" y="124"/>
                    <a:pt x="665" y="121"/>
                    <a:pt x="665" y="126"/>
                  </a:cubicBezTo>
                  <a:cubicBezTo>
                    <a:pt x="665" y="131"/>
                    <a:pt x="645" y="122"/>
                    <a:pt x="634" y="120"/>
                  </a:cubicBezTo>
                  <a:cubicBezTo>
                    <a:pt x="623" y="118"/>
                    <a:pt x="606" y="125"/>
                    <a:pt x="605" y="133"/>
                  </a:cubicBezTo>
                  <a:cubicBezTo>
                    <a:pt x="605" y="141"/>
                    <a:pt x="621" y="140"/>
                    <a:pt x="632" y="134"/>
                  </a:cubicBezTo>
                  <a:cubicBezTo>
                    <a:pt x="643" y="127"/>
                    <a:pt x="635" y="136"/>
                    <a:pt x="630" y="141"/>
                  </a:cubicBezTo>
                  <a:cubicBezTo>
                    <a:pt x="624" y="146"/>
                    <a:pt x="643" y="150"/>
                    <a:pt x="643" y="156"/>
                  </a:cubicBezTo>
                  <a:cubicBezTo>
                    <a:pt x="643" y="162"/>
                    <a:pt x="629" y="160"/>
                    <a:pt x="628" y="154"/>
                  </a:cubicBezTo>
                  <a:cubicBezTo>
                    <a:pt x="626" y="149"/>
                    <a:pt x="621" y="143"/>
                    <a:pt x="608" y="144"/>
                  </a:cubicBezTo>
                  <a:cubicBezTo>
                    <a:pt x="595" y="145"/>
                    <a:pt x="599" y="154"/>
                    <a:pt x="607" y="155"/>
                  </a:cubicBezTo>
                  <a:cubicBezTo>
                    <a:pt x="615" y="156"/>
                    <a:pt x="615" y="162"/>
                    <a:pt x="606" y="162"/>
                  </a:cubicBezTo>
                  <a:cubicBezTo>
                    <a:pt x="597" y="162"/>
                    <a:pt x="577" y="168"/>
                    <a:pt x="583" y="174"/>
                  </a:cubicBezTo>
                  <a:cubicBezTo>
                    <a:pt x="590" y="180"/>
                    <a:pt x="616" y="174"/>
                    <a:pt x="620" y="178"/>
                  </a:cubicBezTo>
                  <a:cubicBezTo>
                    <a:pt x="625" y="182"/>
                    <a:pt x="637" y="183"/>
                    <a:pt x="640" y="179"/>
                  </a:cubicBezTo>
                  <a:cubicBezTo>
                    <a:pt x="643" y="174"/>
                    <a:pt x="653" y="176"/>
                    <a:pt x="663" y="176"/>
                  </a:cubicBezTo>
                  <a:cubicBezTo>
                    <a:pt x="673" y="176"/>
                    <a:pt x="676" y="178"/>
                    <a:pt x="680" y="182"/>
                  </a:cubicBezTo>
                  <a:cubicBezTo>
                    <a:pt x="685" y="186"/>
                    <a:pt x="693" y="184"/>
                    <a:pt x="698" y="180"/>
                  </a:cubicBezTo>
                  <a:cubicBezTo>
                    <a:pt x="704" y="176"/>
                    <a:pt x="704" y="176"/>
                    <a:pt x="711" y="176"/>
                  </a:cubicBezTo>
                  <a:cubicBezTo>
                    <a:pt x="718" y="176"/>
                    <a:pt x="719" y="172"/>
                    <a:pt x="716" y="166"/>
                  </a:cubicBezTo>
                  <a:cubicBezTo>
                    <a:pt x="712" y="161"/>
                    <a:pt x="703" y="170"/>
                    <a:pt x="702" y="166"/>
                  </a:cubicBezTo>
                  <a:cubicBezTo>
                    <a:pt x="701" y="161"/>
                    <a:pt x="693" y="160"/>
                    <a:pt x="679" y="162"/>
                  </a:cubicBezTo>
                  <a:cubicBezTo>
                    <a:pt x="665" y="164"/>
                    <a:pt x="671" y="153"/>
                    <a:pt x="679" y="155"/>
                  </a:cubicBezTo>
                  <a:cubicBezTo>
                    <a:pt x="688" y="158"/>
                    <a:pt x="699" y="157"/>
                    <a:pt x="709" y="154"/>
                  </a:cubicBezTo>
                  <a:cubicBezTo>
                    <a:pt x="718" y="152"/>
                    <a:pt x="711" y="147"/>
                    <a:pt x="711" y="143"/>
                  </a:cubicBezTo>
                  <a:cubicBezTo>
                    <a:pt x="711" y="139"/>
                    <a:pt x="723" y="142"/>
                    <a:pt x="732" y="142"/>
                  </a:cubicBezTo>
                  <a:cubicBezTo>
                    <a:pt x="741" y="142"/>
                    <a:pt x="754" y="127"/>
                    <a:pt x="754" y="119"/>
                  </a:cubicBezTo>
                  <a:cubicBezTo>
                    <a:pt x="755" y="110"/>
                    <a:pt x="734" y="112"/>
                    <a:pt x="724" y="112"/>
                  </a:cubicBezTo>
                  <a:cubicBezTo>
                    <a:pt x="714" y="112"/>
                    <a:pt x="731" y="105"/>
                    <a:pt x="750" y="106"/>
                  </a:cubicBezTo>
                  <a:cubicBezTo>
                    <a:pt x="769" y="107"/>
                    <a:pt x="760" y="98"/>
                    <a:pt x="764" y="95"/>
                  </a:cubicBezTo>
                  <a:cubicBezTo>
                    <a:pt x="767" y="92"/>
                    <a:pt x="776" y="99"/>
                    <a:pt x="786" y="97"/>
                  </a:cubicBezTo>
                  <a:cubicBezTo>
                    <a:pt x="795" y="95"/>
                    <a:pt x="789" y="87"/>
                    <a:pt x="795" y="87"/>
                  </a:cubicBezTo>
                  <a:cubicBezTo>
                    <a:pt x="800" y="87"/>
                    <a:pt x="810" y="80"/>
                    <a:pt x="831" y="68"/>
                  </a:cubicBezTo>
                  <a:cubicBezTo>
                    <a:pt x="851" y="57"/>
                    <a:pt x="867" y="59"/>
                    <a:pt x="868" y="52"/>
                  </a:cubicBezTo>
                  <a:cubicBezTo>
                    <a:pt x="869" y="46"/>
                    <a:pt x="840" y="52"/>
                    <a:pt x="835" y="50"/>
                  </a:cubicBezTo>
                  <a:cubicBezTo>
                    <a:pt x="830" y="48"/>
                    <a:pt x="855" y="43"/>
                    <a:pt x="861" y="44"/>
                  </a:cubicBezTo>
                  <a:cubicBezTo>
                    <a:pt x="867" y="46"/>
                    <a:pt x="875" y="44"/>
                    <a:pt x="896" y="34"/>
                  </a:cubicBezTo>
                  <a:cubicBezTo>
                    <a:pt x="916" y="24"/>
                    <a:pt x="907" y="22"/>
                    <a:pt x="899" y="23"/>
                  </a:cubicBezTo>
                  <a:cubicBezTo>
                    <a:pt x="890" y="25"/>
                    <a:pt x="881" y="22"/>
                    <a:pt x="881" y="16"/>
                  </a:cubicBezTo>
                  <a:cubicBezTo>
                    <a:pt x="882" y="11"/>
                    <a:pt x="869" y="16"/>
                    <a:pt x="868" y="13"/>
                  </a:cubicBezTo>
                  <a:cubicBezTo>
                    <a:pt x="868" y="10"/>
                    <a:pt x="856" y="11"/>
                    <a:pt x="843" y="16"/>
                  </a:cubicBezTo>
                  <a:cubicBezTo>
                    <a:pt x="830" y="21"/>
                    <a:pt x="842" y="11"/>
                    <a:pt x="847" y="9"/>
                  </a:cubicBezTo>
                  <a:cubicBezTo>
                    <a:pt x="853" y="7"/>
                    <a:pt x="814" y="9"/>
                    <a:pt x="808" y="5"/>
                  </a:cubicBezTo>
                  <a:cubicBezTo>
                    <a:pt x="801" y="0"/>
                    <a:pt x="794" y="12"/>
                    <a:pt x="788" y="6"/>
                  </a:cubicBezTo>
                  <a:cubicBezTo>
                    <a:pt x="782" y="0"/>
                    <a:pt x="766" y="5"/>
                    <a:pt x="768" y="10"/>
                  </a:cubicBezTo>
                  <a:cubicBezTo>
                    <a:pt x="770" y="14"/>
                    <a:pt x="766" y="14"/>
                    <a:pt x="760" y="9"/>
                  </a:cubicBezTo>
                  <a:cubicBezTo>
                    <a:pt x="754" y="4"/>
                    <a:pt x="742" y="10"/>
                    <a:pt x="732" y="8"/>
                  </a:cubicBezTo>
                  <a:cubicBezTo>
                    <a:pt x="721" y="7"/>
                    <a:pt x="726" y="17"/>
                    <a:pt x="714" y="12"/>
                  </a:cubicBezTo>
                  <a:cubicBezTo>
                    <a:pt x="703" y="7"/>
                    <a:pt x="690" y="9"/>
                    <a:pt x="694" y="11"/>
                  </a:cubicBezTo>
                  <a:cubicBezTo>
                    <a:pt x="697" y="12"/>
                    <a:pt x="693" y="15"/>
                    <a:pt x="688" y="14"/>
                  </a:cubicBezTo>
                  <a:cubicBezTo>
                    <a:pt x="683" y="12"/>
                    <a:pt x="678" y="14"/>
                    <a:pt x="681" y="19"/>
                  </a:cubicBezTo>
                  <a:cubicBezTo>
                    <a:pt x="683" y="24"/>
                    <a:pt x="662" y="18"/>
                    <a:pt x="662" y="23"/>
                  </a:cubicBezTo>
                  <a:cubicBezTo>
                    <a:pt x="662" y="29"/>
                    <a:pt x="655" y="32"/>
                    <a:pt x="649" y="27"/>
                  </a:cubicBezTo>
                  <a:cubicBezTo>
                    <a:pt x="643" y="22"/>
                    <a:pt x="624" y="20"/>
                    <a:pt x="629" y="25"/>
                  </a:cubicBezTo>
                  <a:cubicBezTo>
                    <a:pt x="635" y="29"/>
                    <a:pt x="612" y="27"/>
                    <a:pt x="618" y="31"/>
                  </a:cubicBezTo>
                  <a:cubicBezTo>
                    <a:pt x="624" y="36"/>
                    <a:pt x="611" y="39"/>
                    <a:pt x="611" y="37"/>
                  </a:cubicBezTo>
                  <a:cubicBezTo>
                    <a:pt x="611" y="34"/>
                    <a:pt x="598" y="30"/>
                    <a:pt x="593" y="34"/>
                  </a:cubicBezTo>
                  <a:cubicBezTo>
                    <a:pt x="588" y="39"/>
                    <a:pt x="587" y="44"/>
                    <a:pt x="584" y="41"/>
                  </a:cubicBezTo>
                  <a:cubicBezTo>
                    <a:pt x="582" y="38"/>
                    <a:pt x="571" y="39"/>
                    <a:pt x="560" y="43"/>
                  </a:cubicBezTo>
                  <a:cubicBezTo>
                    <a:pt x="550" y="47"/>
                    <a:pt x="562" y="50"/>
                    <a:pt x="569" y="46"/>
                  </a:cubicBezTo>
                  <a:close/>
                  <a:moveTo>
                    <a:pt x="695" y="477"/>
                  </a:moveTo>
                  <a:cubicBezTo>
                    <a:pt x="698" y="477"/>
                    <a:pt x="705" y="464"/>
                    <a:pt x="696" y="465"/>
                  </a:cubicBezTo>
                  <a:cubicBezTo>
                    <a:pt x="687" y="465"/>
                    <a:pt x="689" y="478"/>
                    <a:pt x="695" y="477"/>
                  </a:cubicBezTo>
                  <a:close/>
                  <a:moveTo>
                    <a:pt x="651" y="466"/>
                  </a:moveTo>
                  <a:cubicBezTo>
                    <a:pt x="659" y="471"/>
                    <a:pt x="671" y="458"/>
                    <a:pt x="670" y="454"/>
                  </a:cubicBezTo>
                  <a:cubicBezTo>
                    <a:pt x="669" y="450"/>
                    <a:pt x="641" y="460"/>
                    <a:pt x="651" y="466"/>
                  </a:cubicBezTo>
                  <a:close/>
                  <a:moveTo>
                    <a:pt x="687" y="439"/>
                  </a:moveTo>
                  <a:cubicBezTo>
                    <a:pt x="688" y="434"/>
                    <a:pt x="670" y="432"/>
                    <a:pt x="671" y="426"/>
                  </a:cubicBezTo>
                  <a:cubicBezTo>
                    <a:pt x="672" y="421"/>
                    <a:pt x="655" y="416"/>
                    <a:pt x="649" y="413"/>
                  </a:cubicBezTo>
                  <a:cubicBezTo>
                    <a:pt x="644" y="410"/>
                    <a:pt x="635" y="409"/>
                    <a:pt x="635" y="403"/>
                  </a:cubicBezTo>
                  <a:cubicBezTo>
                    <a:pt x="635" y="397"/>
                    <a:pt x="623" y="401"/>
                    <a:pt x="623" y="410"/>
                  </a:cubicBezTo>
                  <a:cubicBezTo>
                    <a:pt x="622" y="419"/>
                    <a:pt x="617" y="417"/>
                    <a:pt x="620" y="426"/>
                  </a:cubicBezTo>
                  <a:cubicBezTo>
                    <a:pt x="622" y="434"/>
                    <a:pt x="609" y="436"/>
                    <a:pt x="610" y="441"/>
                  </a:cubicBezTo>
                  <a:cubicBezTo>
                    <a:pt x="612" y="445"/>
                    <a:pt x="618" y="440"/>
                    <a:pt x="624" y="440"/>
                  </a:cubicBezTo>
                  <a:cubicBezTo>
                    <a:pt x="630" y="440"/>
                    <a:pt x="623" y="448"/>
                    <a:pt x="630" y="449"/>
                  </a:cubicBezTo>
                  <a:cubicBezTo>
                    <a:pt x="636" y="450"/>
                    <a:pt x="647" y="443"/>
                    <a:pt x="649" y="439"/>
                  </a:cubicBezTo>
                  <a:cubicBezTo>
                    <a:pt x="652" y="435"/>
                    <a:pt x="657" y="433"/>
                    <a:pt x="664" y="438"/>
                  </a:cubicBezTo>
                  <a:cubicBezTo>
                    <a:pt x="671" y="443"/>
                    <a:pt x="686" y="444"/>
                    <a:pt x="687" y="439"/>
                  </a:cubicBezTo>
                  <a:close/>
                  <a:moveTo>
                    <a:pt x="850" y="395"/>
                  </a:moveTo>
                  <a:cubicBezTo>
                    <a:pt x="856" y="395"/>
                    <a:pt x="857" y="403"/>
                    <a:pt x="867" y="411"/>
                  </a:cubicBezTo>
                  <a:cubicBezTo>
                    <a:pt x="876" y="419"/>
                    <a:pt x="877" y="413"/>
                    <a:pt x="879" y="408"/>
                  </a:cubicBezTo>
                  <a:cubicBezTo>
                    <a:pt x="880" y="402"/>
                    <a:pt x="891" y="407"/>
                    <a:pt x="890" y="401"/>
                  </a:cubicBezTo>
                  <a:cubicBezTo>
                    <a:pt x="890" y="396"/>
                    <a:pt x="899" y="389"/>
                    <a:pt x="905" y="387"/>
                  </a:cubicBezTo>
                  <a:cubicBezTo>
                    <a:pt x="911" y="384"/>
                    <a:pt x="900" y="378"/>
                    <a:pt x="892" y="379"/>
                  </a:cubicBezTo>
                  <a:cubicBezTo>
                    <a:pt x="884" y="379"/>
                    <a:pt x="882" y="374"/>
                    <a:pt x="882" y="370"/>
                  </a:cubicBezTo>
                  <a:cubicBezTo>
                    <a:pt x="882" y="367"/>
                    <a:pt x="867" y="358"/>
                    <a:pt x="862" y="360"/>
                  </a:cubicBezTo>
                  <a:cubicBezTo>
                    <a:pt x="857" y="361"/>
                    <a:pt x="849" y="353"/>
                    <a:pt x="842" y="353"/>
                  </a:cubicBezTo>
                  <a:cubicBezTo>
                    <a:pt x="836" y="352"/>
                    <a:pt x="826" y="347"/>
                    <a:pt x="827" y="340"/>
                  </a:cubicBezTo>
                  <a:cubicBezTo>
                    <a:pt x="828" y="333"/>
                    <a:pt x="840" y="342"/>
                    <a:pt x="843" y="337"/>
                  </a:cubicBezTo>
                  <a:cubicBezTo>
                    <a:pt x="845" y="331"/>
                    <a:pt x="830" y="334"/>
                    <a:pt x="830" y="330"/>
                  </a:cubicBezTo>
                  <a:cubicBezTo>
                    <a:pt x="829" y="326"/>
                    <a:pt x="833" y="328"/>
                    <a:pt x="836" y="325"/>
                  </a:cubicBezTo>
                  <a:cubicBezTo>
                    <a:pt x="839" y="323"/>
                    <a:pt x="834" y="318"/>
                    <a:pt x="830" y="316"/>
                  </a:cubicBezTo>
                  <a:cubicBezTo>
                    <a:pt x="827" y="314"/>
                    <a:pt x="826" y="320"/>
                    <a:pt x="822" y="320"/>
                  </a:cubicBezTo>
                  <a:cubicBezTo>
                    <a:pt x="819" y="320"/>
                    <a:pt x="822" y="314"/>
                    <a:pt x="824" y="311"/>
                  </a:cubicBezTo>
                  <a:cubicBezTo>
                    <a:pt x="827" y="307"/>
                    <a:pt x="813" y="303"/>
                    <a:pt x="807" y="305"/>
                  </a:cubicBezTo>
                  <a:cubicBezTo>
                    <a:pt x="801" y="307"/>
                    <a:pt x="799" y="304"/>
                    <a:pt x="799" y="300"/>
                  </a:cubicBezTo>
                  <a:cubicBezTo>
                    <a:pt x="799" y="296"/>
                    <a:pt x="788" y="300"/>
                    <a:pt x="784" y="303"/>
                  </a:cubicBezTo>
                  <a:cubicBezTo>
                    <a:pt x="780" y="306"/>
                    <a:pt x="775" y="300"/>
                    <a:pt x="780" y="299"/>
                  </a:cubicBezTo>
                  <a:cubicBezTo>
                    <a:pt x="785" y="299"/>
                    <a:pt x="791" y="295"/>
                    <a:pt x="790" y="290"/>
                  </a:cubicBezTo>
                  <a:cubicBezTo>
                    <a:pt x="788" y="286"/>
                    <a:pt x="775" y="285"/>
                    <a:pt x="773" y="291"/>
                  </a:cubicBezTo>
                  <a:cubicBezTo>
                    <a:pt x="770" y="296"/>
                    <a:pt x="760" y="285"/>
                    <a:pt x="760" y="280"/>
                  </a:cubicBezTo>
                  <a:cubicBezTo>
                    <a:pt x="760" y="276"/>
                    <a:pt x="744" y="280"/>
                    <a:pt x="746" y="272"/>
                  </a:cubicBezTo>
                  <a:cubicBezTo>
                    <a:pt x="748" y="265"/>
                    <a:pt x="727" y="263"/>
                    <a:pt x="722" y="263"/>
                  </a:cubicBezTo>
                  <a:cubicBezTo>
                    <a:pt x="716" y="263"/>
                    <a:pt x="708" y="267"/>
                    <a:pt x="709" y="272"/>
                  </a:cubicBezTo>
                  <a:cubicBezTo>
                    <a:pt x="710" y="277"/>
                    <a:pt x="703" y="275"/>
                    <a:pt x="702" y="270"/>
                  </a:cubicBezTo>
                  <a:cubicBezTo>
                    <a:pt x="701" y="264"/>
                    <a:pt x="688" y="276"/>
                    <a:pt x="684" y="276"/>
                  </a:cubicBezTo>
                  <a:cubicBezTo>
                    <a:pt x="680" y="276"/>
                    <a:pt x="686" y="261"/>
                    <a:pt x="684" y="257"/>
                  </a:cubicBezTo>
                  <a:cubicBezTo>
                    <a:pt x="682" y="252"/>
                    <a:pt x="679" y="251"/>
                    <a:pt x="676" y="243"/>
                  </a:cubicBezTo>
                  <a:cubicBezTo>
                    <a:pt x="673" y="236"/>
                    <a:pt x="658" y="239"/>
                    <a:pt x="654" y="243"/>
                  </a:cubicBezTo>
                  <a:cubicBezTo>
                    <a:pt x="650" y="248"/>
                    <a:pt x="637" y="246"/>
                    <a:pt x="630" y="253"/>
                  </a:cubicBezTo>
                  <a:cubicBezTo>
                    <a:pt x="623" y="260"/>
                    <a:pt x="631" y="267"/>
                    <a:pt x="634" y="269"/>
                  </a:cubicBezTo>
                  <a:cubicBezTo>
                    <a:pt x="637" y="272"/>
                    <a:pt x="623" y="276"/>
                    <a:pt x="628" y="280"/>
                  </a:cubicBezTo>
                  <a:cubicBezTo>
                    <a:pt x="632" y="284"/>
                    <a:pt x="639" y="282"/>
                    <a:pt x="640" y="288"/>
                  </a:cubicBezTo>
                  <a:cubicBezTo>
                    <a:pt x="640" y="295"/>
                    <a:pt x="623" y="286"/>
                    <a:pt x="621" y="281"/>
                  </a:cubicBezTo>
                  <a:cubicBezTo>
                    <a:pt x="618" y="275"/>
                    <a:pt x="622" y="270"/>
                    <a:pt x="618" y="266"/>
                  </a:cubicBezTo>
                  <a:cubicBezTo>
                    <a:pt x="615" y="262"/>
                    <a:pt x="618" y="257"/>
                    <a:pt x="624" y="250"/>
                  </a:cubicBezTo>
                  <a:cubicBezTo>
                    <a:pt x="631" y="243"/>
                    <a:pt x="636" y="244"/>
                    <a:pt x="636" y="240"/>
                  </a:cubicBezTo>
                  <a:cubicBezTo>
                    <a:pt x="636" y="236"/>
                    <a:pt x="608" y="236"/>
                    <a:pt x="591" y="251"/>
                  </a:cubicBezTo>
                  <a:cubicBezTo>
                    <a:pt x="575" y="266"/>
                    <a:pt x="580" y="286"/>
                    <a:pt x="581" y="290"/>
                  </a:cubicBezTo>
                  <a:cubicBezTo>
                    <a:pt x="582" y="294"/>
                    <a:pt x="596" y="292"/>
                    <a:pt x="605" y="295"/>
                  </a:cubicBezTo>
                  <a:cubicBezTo>
                    <a:pt x="613" y="297"/>
                    <a:pt x="609" y="301"/>
                    <a:pt x="602" y="300"/>
                  </a:cubicBezTo>
                  <a:cubicBezTo>
                    <a:pt x="596" y="299"/>
                    <a:pt x="585" y="297"/>
                    <a:pt x="585" y="301"/>
                  </a:cubicBezTo>
                  <a:cubicBezTo>
                    <a:pt x="586" y="306"/>
                    <a:pt x="599" y="314"/>
                    <a:pt x="607" y="312"/>
                  </a:cubicBezTo>
                  <a:cubicBezTo>
                    <a:pt x="615" y="310"/>
                    <a:pt x="615" y="310"/>
                    <a:pt x="619" y="315"/>
                  </a:cubicBezTo>
                  <a:cubicBezTo>
                    <a:pt x="622" y="319"/>
                    <a:pt x="632" y="318"/>
                    <a:pt x="641" y="318"/>
                  </a:cubicBezTo>
                  <a:cubicBezTo>
                    <a:pt x="651" y="319"/>
                    <a:pt x="662" y="322"/>
                    <a:pt x="666" y="323"/>
                  </a:cubicBezTo>
                  <a:cubicBezTo>
                    <a:pt x="671" y="323"/>
                    <a:pt x="676" y="320"/>
                    <a:pt x="678" y="318"/>
                  </a:cubicBezTo>
                  <a:cubicBezTo>
                    <a:pt x="679" y="315"/>
                    <a:pt x="698" y="322"/>
                    <a:pt x="703" y="321"/>
                  </a:cubicBezTo>
                  <a:cubicBezTo>
                    <a:pt x="709" y="321"/>
                    <a:pt x="705" y="316"/>
                    <a:pt x="702" y="314"/>
                  </a:cubicBezTo>
                  <a:cubicBezTo>
                    <a:pt x="698" y="313"/>
                    <a:pt x="700" y="306"/>
                    <a:pt x="704" y="309"/>
                  </a:cubicBezTo>
                  <a:cubicBezTo>
                    <a:pt x="709" y="311"/>
                    <a:pt x="716" y="313"/>
                    <a:pt x="718" y="317"/>
                  </a:cubicBezTo>
                  <a:cubicBezTo>
                    <a:pt x="719" y="321"/>
                    <a:pt x="723" y="319"/>
                    <a:pt x="724" y="323"/>
                  </a:cubicBezTo>
                  <a:cubicBezTo>
                    <a:pt x="724" y="326"/>
                    <a:pt x="740" y="330"/>
                    <a:pt x="741" y="334"/>
                  </a:cubicBezTo>
                  <a:cubicBezTo>
                    <a:pt x="741" y="338"/>
                    <a:pt x="725" y="340"/>
                    <a:pt x="730" y="344"/>
                  </a:cubicBezTo>
                  <a:cubicBezTo>
                    <a:pt x="734" y="347"/>
                    <a:pt x="741" y="339"/>
                    <a:pt x="747" y="339"/>
                  </a:cubicBezTo>
                  <a:cubicBezTo>
                    <a:pt x="753" y="338"/>
                    <a:pt x="753" y="352"/>
                    <a:pt x="758" y="350"/>
                  </a:cubicBezTo>
                  <a:cubicBezTo>
                    <a:pt x="764" y="347"/>
                    <a:pt x="769" y="352"/>
                    <a:pt x="775" y="361"/>
                  </a:cubicBezTo>
                  <a:cubicBezTo>
                    <a:pt x="781" y="369"/>
                    <a:pt x="774" y="377"/>
                    <a:pt x="775" y="380"/>
                  </a:cubicBezTo>
                  <a:cubicBezTo>
                    <a:pt x="775" y="383"/>
                    <a:pt x="787" y="382"/>
                    <a:pt x="793" y="379"/>
                  </a:cubicBezTo>
                  <a:cubicBezTo>
                    <a:pt x="800" y="375"/>
                    <a:pt x="806" y="383"/>
                    <a:pt x="811" y="387"/>
                  </a:cubicBezTo>
                  <a:cubicBezTo>
                    <a:pt x="816" y="392"/>
                    <a:pt x="792" y="399"/>
                    <a:pt x="794" y="395"/>
                  </a:cubicBezTo>
                  <a:cubicBezTo>
                    <a:pt x="796" y="391"/>
                    <a:pt x="780" y="379"/>
                    <a:pt x="766" y="385"/>
                  </a:cubicBezTo>
                  <a:cubicBezTo>
                    <a:pt x="751" y="390"/>
                    <a:pt x="761" y="399"/>
                    <a:pt x="763" y="404"/>
                  </a:cubicBezTo>
                  <a:cubicBezTo>
                    <a:pt x="764" y="409"/>
                    <a:pt x="750" y="414"/>
                    <a:pt x="736" y="409"/>
                  </a:cubicBezTo>
                  <a:cubicBezTo>
                    <a:pt x="723" y="405"/>
                    <a:pt x="727" y="412"/>
                    <a:pt x="721" y="412"/>
                  </a:cubicBezTo>
                  <a:cubicBezTo>
                    <a:pt x="716" y="412"/>
                    <a:pt x="710" y="421"/>
                    <a:pt x="715" y="426"/>
                  </a:cubicBezTo>
                  <a:cubicBezTo>
                    <a:pt x="720" y="432"/>
                    <a:pt x="731" y="427"/>
                    <a:pt x="740" y="427"/>
                  </a:cubicBezTo>
                  <a:cubicBezTo>
                    <a:pt x="749" y="428"/>
                    <a:pt x="750" y="430"/>
                    <a:pt x="751" y="425"/>
                  </a:cubicBezTo>
                  <a:cubicBezTo>
                    <a:pt x="752" y="420"/>
                    <a:pt x="761" y="423"/>
                    <a:pt x="768" y="424"/>
                  </a:cubicBezTo>
                  <a:cubicBezTo>
                    <a:pt x="774" y="426"/>
                    <a:pt x="773" y="435"/>
                    <a:pt x="781" y="436"/>
                  </a:cubicBezTo>
                  <a:cubicBezTo>
                    <a:pt x="789" y="437"/>
                    <a:pt x="782" y="445"/>
                    <a:pt x="787" y="450"/>
                  </a:cubicBezTo>
                  <a:cubicBezTo>
                    <a:pt x="792" y="456"/>
                    <a:pt x="808" y="453"/>
                    <a:pt x="814" y="459"/>
                  </a:cubicBezTo>
                  <a:cubicBezTo>
                    <a:pt x="820" y="465"/>
                    <a:pt x="846" y="476"/>
                    <a:pt x="849" y="472"/>
                  </a:cubicBezTo>
                  <a:cubicBezTo>
                    <a:pt x="853" y="467"/>
                    <a:pt x="827" y="444"/>
                    <a:pt x="820" y="442"/>
                  </a:cubicBezTo>
                  <a:cubicBezTo>
                    <a:pt x="812" y="440"/>
                    <a:pt x="827" y="438"/>
                    <a:pt x="837" y="445"/>
                  </a:cubicBezTo>
                  <a:cubicBezTo>
                    <a:pt x="846" y="453"/>
                    <a:pt x="860" y="456"/>
                    <a:pt x="867" y="447"/>
                  </a:cubicBezTo>
                  <a:cubicBezTo>
                    <a:pt x="874" y="438"/>
                    <a:pt x="861" y="441"/>
                    <a:pt x="861" y="434"/>
                  </a:cubicBezTo>
                  <a:cubicBezTo>
                    <a:pt x="861" y="428"/>
                    <a:pt x="857" y="419"/>
                    <a:pt x="850" y="419"/>
                  </a:cubicBezTo>
                  <a:cubicBezTo>
                    <a:pt x="843" y="419"/>
                    <a:pt x="825" y="405"/>
                    <a:pt x="831" y="402"/>
                  </a:cubicBezTo>
                  <a:cubicBezTo>
                    <a:pt x="838" y="399"/>
                    <a:pt x="829" y="395"/>
                    <a:pt x="834" y="389"/>
                  </a:cubicBezTo>
                  <a:cubicBezTo>
                    <a:pt x="839" y="384"/>
                    <a:pt x="844" y="394"/>
                    <a:pt x="850" y="395"/>
                  </a:cubicBezTo>
                  <a:close/>
                  <a:moveTo>
                    <a:pt x="745" y="371"/>
                  </a:moveTo>
                  <a:cubicBezTo>
                    <a:pt x="751" y="370"/>
                    <a:pt x="750" y="360"/>
                    <a:pt x="746" y="356"/>
                  </a:cubicBezTo>
                  <a:cubicBezTo>
                    <a:pt x="744" y="352"/>
                    <a:pt x="737" y="352"/>
                    <a:pt x="732" y="352"/>
                  </a:cubicBezTo>
                  <a:cubicBezTo>
                    <a:pt x="726" y="353"/>
                    <a:pt x="717" y="361"/>
                    <a:pt x="722" y="370"/>
                  </a:cubicBezTo>
                  <a:cubicBezTo>
                    <a:pt x="727" y="378"/>
                    <a:pt x="739" y="372"/>
                    <a:pt x="745" y="371"/>
                  </a:cubicBezTo>
                  <a:close/>
                  <a:moveTo>
                    <a:pt x="682" y="241"/>
                  </a:moveTo>
                  <a:cubicBezTo>
                    <a:pt x="679" y="247"/>
                    <a:pt x="689" y="247"/>
                    <a:pt x="689" y="255"/>
                  </a:cubicBezTo>
                  <a:cubicBezTo>
                    <a:pt x="690" y="262"/>
                    <a:pt x="699" y="265"/>
                    <a:pt x="706" y="260"/>
                  </a:cubicBezTo>
                  <a:cubicBezTo>
                    <a:pt x="713" y="256"/>
                    <a:pt x="733" y="261"/>
                    <a:pt x="733" y="256"/>
                  </a:cubicBezTo>
                  <a:cubicBezTo>
                    <a:pt x="733" y="250"/>
                    <a:pt x="712" y="240"/>
                    <a:pt x="705" y="242"/>
                  </a:cubicBezTo>
                  <a:cubicBezTo>
                    <a:pt x="697" y="243"/>
                    <a:pt x="685" y="234"/>
                    <a:pt x="682" y="241"/>
                  </a:cubicBezTo>
                  <a:close/>
                  <a:moveTo>
                    <a:pt x="870" y="666"/>
                  </a:moveTo>
                  <a:cubicBezTo>
                    <a:pt x="871" y="670"/>
                    <a:pt x="900" y="682"/>
                    <a:pt x="901" y="677"/>
                  </a:cubicBezTo>
                  <a:cubicBezTo>
                    <a:pt x="902" y="671"/>
                    <a:pt x="869" y="663"/>
                    <a:pt x="870" y="666"/>
                  </a:cubicBezTo>
                  <a:close/>
                  <a:moveTo>
                    <a:pt x="997" y="696"/>
                  </a:moveTo>
                  <a:cubicBezTo>
                    <a:pt x="995" y="700"/>
                    <a:pt x="992" y="693"/>
                    <a:pt x="996" y="690"/>
                  </a:cubicBezTo>
                  <a:cubicBezTo>
                    <a:pt x="1000" y="687"/>
                    <a:pt x="995" y="685"/>
                    <a:pt x="991" y="687"/>
                  </a:cubicBezTo>
                  <a:cubicBezTo>
                    <a:pt x="987" y="689"/>
                    <a:pt x="988" y="678"/>
                    <a:pt x="992" y="676"/>
                  </a:cubicBezTo>
                  <a:cubicBezTo>
                    <a:pt x="996" y="674"/>
                    <a:pt x="983" y="670"/>
                    <a:pt x="983" y="674"/>
                  </a:cubicBezTo>
                  <a:cubicBezTo>
                    <a:pt x="983" y="678"/>
                    <a:pt x="974" y="675"/>
                    <a:pt x="973" y="672"/>
                  </a:cubicBezTo>
                  <a:cubicBezTo>
                    <a:pt x="972" y="669"/>
                    <a:pt x="966" y="668"/>
                    <a:pt x="968" y="665"/>
                  </a:cubicBezTo>
                  <a:cubicBezTo>
                    <a:pt x="970" y="663"/>
                    <a:pt x="960" y="662"/>
                    <a:pt x="959" y="666"/>
                  </a:cubicBezTo>
                  <a:cubicBezTo>
                    <a:pt x="958" y="670"/>
                    <a:pt x="955" y="663"/>
                    <a:pt x="960" y="658"/>
                  </a:cubicBezTo>
                  <a:cubicBezTo>
                    <a:pt x="965" y="652"/>
                    <a:pt x="964" y="648"/>
                    <a:pt x="968" y="645"/>
                  </a:cubicBezTo>
                  <a:cubicBezTo>
                    <a:pt x="973" y="642"/>
                    <a:pt x="968" y="639"/>
                    <a:pt x="963" y="641"/>
                  </a:cubicBezTo>
                  <a:cubicBezTo>
                    <a:pt x="958" y="643"/>
                    <a:pt x="945" y="662"/>
                    <a:pt x="945" y="667"/>
                  </a:cubicBezTo>
                  <a:cubicBezTo>
                    <a:pt x="945" y="672"/>
                    <a:pt x="944" y="678"/>
                    <a:pt x="940" y="677"/>
                  </a:cubicBezTo>
                  <a:cubicBezTo>
                    <a:pt x="935" y="677"/>
                    <a:pt x="930" y="681"/>
                    <a:pt x="933" y="684"/>
                  </a:cubicBezTo>
                  <a:cubicBezTo>
                    <a:pt x="937" y="687"/>
                    <a:pt x="924" y="694"/>
                    <a:pt x="930" y="698"/>
                  </a:cubicBezTo>
                  <a:cubicBezTo>
                    <a:pt x="934" y="700"/>
                    <a:pt x="941" y="697"/>
                    <a:pt x="947" y="697"/>
                  </a:cubicBezTo>
                  <a:cubicBezTo>
                    <a:pt x="953" y="698"/>
                    <a:pt x="958" y="698"/>
                    <a:pt x="963" y="695"/>
                  </a:cubicBezTo>
                  <a:cubicBezTo>
                    <a:pt x="968" y="691"/>
                    <a:pt x="968" y="698"/>
                    <a:pt x="974" y="697"/>
                  </a:cubicBezTo>
                  <a:cubicBezTo>
                    <a:pt x="979" y="697"/>
                    <a:pt x="971" y="702"/>
                    <a:pt x="971" y="705"/>
                  </a:cubicBezTo>
                  <a:cubicBezTo>
                    <a:pt x="971" y="709"/>
                    <a:pt x="977" y="703"/>
                    <a:pt x="981" y="701"/>
                  </a:cubicBezTo>
                  <a:cubicBezTo>
                    <a:pt x="985" y="699"/>
                    <a:pt x="990" y="701"/>
                    <a:pt x="988" y="705"/>
                  </a:cubicBezTo>
                  <a:cubicBezTo>
                    <a:pt x="986" y="708"/>
                    <a:pt x="999" y="711"/>
                    <a:pt x="1002" y="706"/>
                  </a:cubicBezTo>
                  <a:cubicBezTo>
                    <a:pt x="1005" y="701"/>
                    <a:pt x="999" y="692"/>
                    <a:pt x="997" y="696"/>
                  </a:cubicBezTo>
                  <a:close/>
                  <a:moveTo>
                    <a:pt x="93" y="604"/>
                  </a:moveTo>
                  <a:cubicBezTo>
                    <a:pt x="84" y="609"/>
                    <a:pt x="106" y="632"/>
                    <a:pt x="110" y="629"/>
                  </a:cubicBezTo>
                  <a:cubicBezTo>
                    <a:pt x="113" y="627"/>
                    <a:pt x="105" y="617"/>
                    <a:pt x="105" y="611"/>
                  </a:cubicBezTo>
                  <a:cubicBezTo>
                    <a:pt x="105" y="605"/>
                    <a:pt x="102" y="599"/>
                    <a:pt x="93" y="604"/>
                  </a:cubicBezTo>
                  <a:close/>
                  <a:moveTo>
                    <a:pt x="917" y="718"/>
                  </a:moveTo>
                  <a:cubicBezTo>
                    <a:pt x="913" y="719"/>
                    <a:pt x="916" y="713"/>
                    <a:pt x="917" y="710"/>
                  </a:cubicBezTo>
                  <a:cubicBezTo>
                    <a:pt x="917" y="708"/>
                    <a:pt x="909" y="712"/>
                    <a:pt x="909" y="715"/>
                  </a:cubicBezTo>
                  <a:cubicBezTo>
                    <a:pt x="909" y="718"/>
                    <a:pt x="903" y="719"/>
                    <a:pt x="903" y="721"/>
                  </a:cubicBezTo>
                  <a:cubicBezTo>
                    <a:pt x="903" y="727"/>
                    <a:pt x="902" y="724"/>
                    <a:pt x="898" y="726"/>
                  </a:cubicBezTo>
                  <a:cubicBezTo>
                    <a:pt x="894" y="728"/>
                    <a:pt x="879" y="726"/>
                    <a:pt x="878" y="723"/>
                  </a:cubicBezTo>
                  <a:cubicBezTo>
                    <a:pt x="878" y="719"/>
                    <a:pt x="867" y="717"/>
                    <a:pt x="866" y="713"/>
                  </a:cubicBezTo>
                  <a:cubicBezTo>
                    <a:pt x="866" y="708"/>
                    <a:pt x="860" y="706"/>
                    <a:pt x="865" y="701"/>
                  </a:cubicBezTo>
                  <a:cubicBezTo>
                    <a:pt x="869" y="696"/>
                    <a:pt x="864" y="693"/>
                    <a:pt x="860" y="697"/>
                  </a:cubicBezTo>
                  <a:cubicBezTo>
                    <a:pt x="855" y="701"/>
                    <a:pt x="853" y="695"/>
                    <a:pt x="859" y="693"/>
                  </a:cubicBezTo>
                  <a:cubicBezTo>
                    <a:pt x="864" y="691"/>
                    <a:pt x="875" y="688"/>
                    <a:pt x="870" y="678"/>
                  </a:cubicBezTo>
                  <a:cubicBezTo>
                    <a:pt x="864" y="668"/>
                    <a:pt x="830" y="681"/>
                    <a:pt x="821" y="686"/>
                  </a:cubicBezTo>
                  <a:cubicBezTo>
                    <a:pt x="812" y="691"/>
                    <a:pt x="801" y="707"/>
                    <a:pt x="796" y="707"/>
                  </a:cubicBezTo>
                  <a:cubicBezTo>
                    <a:pt x="792" y="707"/>
                    <a:pt x="805" y="699"/>
                    <a:pt x="807" y="696"/>
                  </a:cubicBezTo>
                  <a:cubicBezTo>
                    <a:pt x="809" y="692"/>
                    <a:pt x="806" y="689"/>
                    <a:pt x="809" y="690"/>
                  </a:cubicBezTo>
                  <a:cubicBezTo>
                    <a:pt x="812" y="692"/>
                    <a:pt x="819" y="680"/>
                    <a:pt x="825" y="676"/>
                  </a:cubicBezTo>
                  <a:cubicBezTo>
                    <a:pt x="830" y="672"/>
                    <a:pt x="836" y="675"/>
                    <a:pt x="836" y="672"/>
                  </a:cubicBezTo>
                  <a:cubicBezTo>
                    <a:pt x="837" y="669"/>
                    <a:pt x="840" y="667"/>
                    <a:pt x="845" y="662"/>
                  </a:cubicBezTo>
                  <a:cubicBezTo>
                    <a:pt x="850" y="658"/>
                    <a:pt x="909" y="658"/>
                    <a:pt x="915" y="659"/>
                  </a:cubicBezTo>
                  <a:cubicBezTo>
                    <a:pt x="921" y="659"/>
                    <a:pt x="932" y="651"/>
                    <a:pt x="935" y="646"/>
                  </a:cubicBezTo>
                  <a:cubicBezTo>
                    <a:pt x="939" y="641"/>
                    <a:pt x="943" y="641"/>
                    <a:pt x="951" y="642"/>
                  </a:cubicBezTo>
                  <a:cubicBezTo>
                    <a:pt x="959" y="642"/>
                    <a:pt x="963" y="635"/>
                    <a:pt x="967" y="632"/>
                  </a:cubicBezTo>
                  <a:cubicBezTo>
                    <a:pt x="971" y="629"/>
                    <a:pt x="969" y="628"/>
                    <a:pt x="966" y="627"/>
                  </a:cubicBezTo>
                  <a:cubicBezTo>
                    <a:pt x="962" y="627"/>
                    <a:pt x="959" y="624"/>
                    <a:pt x="962" y="624"/>
                  </a:cubicBezTo>
                  <a:cubicBezTo>
                    <a:pt x="966" y="624"/>
                    <a:pt x="968" y="622"/>
                    <a:pt x="969" y="617"/>
                  </a:cubicBezTo>
                  <a:cubicBezTo>
                    <a:pt x="971" y="613"/>
                    <a:pt x="968" y="615"/>
                    <a:pt x="963" y="609"/>
                  </a:cubicBezTo>
                  <a:cubicBezTo>
                    <a:pt x="958" y="602"/>
                    <a:pt x="956" y="611"/>
                    <a:pt x="951" y="610"/>
                  </a:cubicBezTo>
                  <a:cubicBezTo>
                    <a:pt x="946" y="610"/>
                    <a:pt x="954" y="604"/>
                    <a:pt x="950" y="601"/>
                  </a:cubicBezTo>
                  <a:cubicBezTo>
                    <a:pt x="946" y="599"/>
                    <a:pt x="939" y="600"/>
                    <a:pt x="933" y="605"/>
                  </a:cubicBezTo>
                  <a:cubicBezTo>
                    <a:pt x="927" y="610"/>
                    <a:pt x="927" y="605"/>
                    <a:pt x="922" y="610"/>
                  </a:cubicBezTo>
                  <a:cubicBezTo>
                    <a:pt x="917" y="615"/>
                    <a:pt x="917" y="608"/>
                    <a:pt x="919" y="606"/>
                  </a:cubicBezTo>
                  <a:cubicBezTo>
                    <a:pt x="922" y="604"/>
                    <a:pt x="924" y="606"/>
                    <a:pt x="926" y="603"/>
                  </a:cubicBezTo>
                  <a:cubicBezTo>
                    <a:pt x="928" y="600"/>
                    <a:pt x="930" y="603"/>
                    <a:pt x="936" y="599"/>
                  </a:cubicBezTo>
                  <a:cubicBezTo>
                    <a:pt x="942" y="595"/>
                    <a:pt x="947" y="597"/>
                    <a:pt x="949" y="594"/>
                  </a:cubicBezTo>
                  <a:cubicBezTo>
                    <a:pt x="950" y="592"/>
                    <a:pt x="946" y="588"/>
                    <a:pt x="940" y="589"/>
                  </a:cubicBezTo>
                  <a:cubicBezTo>
                    <a:pt x="935" y="590"/>
                    <a:pt x="931" y="582"/>
                    <a:pt x="928" y="584"/>
                  </a:cubicBezTo>
                  <a:cubicBezTo>
                    <a:pt x="924" y="587"/>
                    <a:pt x="925" y="580"/>
                    <a:pt x="921" y="583"/>
                  </a:cubicBezTo>
                  <a:cubicBezTo>
                    <a:pt x="917" y="585"/>
                    <a:pt x="915" y="582"/>
                    <a:pt x="913" y="577"/>
                  </a:cubicBezTo>
                  <a:cubicBezTo>
                    <a:pt x="911" y="573"/>
                    <a:pt x="900" y="565"/>
                    <a:pt x="894" y="563"/>
                  </a:cubicBezTo>
                  <a:cubicBezTo>
                    <a:pt x="887" y="561"/>
                    <a:pt x="892" y="557"/>
                    <a:pt x="895" y="560"/>
                  </a:cubicBezTo>
                  <a:cubicBezTo>
                    <a:pt x="899" y="562"/>
                    <a:pt x="903" y="557"/>
                    <a:pt x="904" y="555"/>
                  </a:cubicBezTo>
                  <a:cubicBezTo>
                    <a:pt x="906" y="552"/>
                    <a:pt x="902" y="550"/>
                    <a:pt x="900" y="550"/>
                  </a:cubicBezTo>
                  <a:cubicBezTo>
                    <a:pt x="898" y="550"/>
                    <a:pt x="898" y="546"/>
                    <a:pt x="898" y="544"/>
                  </a:cubicBezTo>
                  <a:cubicBezTo>
                    <a:pt x="899" y="541"/>
                    <a:pt x="891" y="538"/>
                    <a:pt x="891" y="536"/>
                  </a:cubicBezTo>
                  <a:cubicBezTo>
                    <a:pt x="891" y="533"/>
                    <a:pt x="886" y="531"/>
                    <a:pt x="887" y="529"/>
                  </a:cubicBezTo>
                  <a:cubicBezTo>
                    <a:pt x="887" y="527"/>
                    <a:pt x="882" y="524"/>
                    <a:pt x="882" y="521"/>
                  </a:cubicBezTo>
                  <a:cubicBezTo>
                    <a:pt x="882" y="518"/>
                    <a:pt x="875" y="512"/>
                    <a:pt x="875" y="508"/>
                  </a:cubicBezTo>
                  <a:cubicBezTo>
                    <a:pt x="874" y="505"/>
                    <a:pt x="870" y="502"/>
                    <a:pt x="869" y="498"/>
                  </a:cubicBezTo>
                  <a:cubicBezTo>
                    <a:pt x="867" y="494"/>
                    <a:pt x="865" y="496"/>
                    <a:pt x="864" y="502"/>
                  </a:cubicBezTo>
                  <a:cubicBezTo>
                    <a:pt x="862" y="508"/>
                    <a:pt x="857" y="507"/>
                    <a:pt x="859" y="509"/>
                  </a:cubicBezTo>
                  <a:cubicBezTo>
                    <a:pt x="862" y="513"/>
                    <a:pt x="859" y="514"/>
                    <a:pt x="857" y="516"/>
                  </a:cubicBezTo>
                  <a:cubicBezTo>
                    <a:pt x="855" y="519"/>
                    <a:pt x="859" y="522"/>
                    <a:pt x="855" y="522"/>
                  </a:cubicBezTo>
                  <a:cubicBezTo>
                    <a:pt x="851" y="522"/>
                    <a:pt x="853" y="530"/>
                    <a:pt x="851" y="527"/>
                  </a:cubicBezTo>
                  <a:cubicBezTo>
                    <a:pt x="849" y="523"/>
                    <a:pt x="844" y="524"/>
                    <a:pt x="844" y="528"/>
                  </a:cubicBezTo>
                  <a:cubicBezTo>
                    <a:pt x="844" y="531"/>
                    <a:pt x="836" y="534"/>
                    <a:pt x="833" y="534"/>
                  </a:cubicBezTo>
                  <a:cubicBezTo>
                    <a:pt x="830" y="534"/>
                    <a:pt x="830" y="527"/>
                    <a:pt x="827" y="529"/>
                  </a:cubicBezTo>
                  <a:cubicBezTo>
                    <a:pt x="824" y="531"/>
                    <a:pt x="825" y="523"/>
                    <a:pt x="820" y="524"/>
                  </a:cubicBezTo>
                  <a:cubicBezTo>
                    <a:pt x="816" y="524"/>
                    <a:pt x="813" y="523"/>
                    <a:pt x="814" y="520"/>
                  </a:cubicBezTo>
                  <a:cubicBezTo>
                    <a:pt x="816" y="516"/>
                    <a:pt x="807" y="514"/>
                    <a:pt x="810" y="512"/>
                  </a:cubicBezTo>
                  <a:cubicBezTo>
                    <a:pt x="813" y="510"/>
                    <a:pt x="809" y="506"/>
                    <a:pt x="809" y="499"/>
                  </a:cubicBezTo>
                  <a:cubicBezTo>
                    <a:pt x="808" y="493"/>
                    <a:pt x="812" y="492"/>
                    <a:pt x="812" y="490"/>
                  </a:cubicBezTo>
                  <a:cubicBezTo>
                    <a:pt x="812" y="487"/>
                    <a:pt x="809" y="487"/>
                    <a:pt x="806" y="489"/>
                  </a:cubicBezTo>
                  <a:cubicBezTo>
                    <a:pt x="803" y="491"/>
                    <a:pt x="803" y="486"/>
                    <a:pt x="800" y="487"/>
                  </a:cubicBezTo>
                  <a:cubicBezTo>
                    <a:pt x="797" y="487"/>
                    <a:pt x="787" y="486"/>
                    <a:pt x="787" y="482"/>
                  </a:cubicBezTo>
                  <a:cubicBezTo>
                    <a:pt x="786" y="477"/>
                    <a:pt x="783" y="480"/>
                    <a:pt x="781" y="475"/>
                  </a:cubicBezTo>
                  <a:cubicBezTo>
                    <a:pt x="780" y="471"/>
                    <a:pt x="776" y="474"/>
                    <a:pt x="776" y="471"/>
                  </a:cubicBezTo>
                  <a:cubicBezTo>
                    <a:pt x="776" y="468"/>
                    <a:pt x="774" y="467"/>
                    <a:pt x="771" y="467"/>
                  </a:cubicBezTo>
                  <a:cubicBezTo>
                    <a:pt x="768" y="467"/>
                    <a:pt x="767" y="463"/>
                    <a:pt x="763" y="463"/>
                  </a:cubicBezTo>
                  <a:cubicBezTo>
                    <a:pt x="759" y="462"/>
                    <a:pt x="754" y="466"/>
                    <a:pt x="752" y="467"/>
                  </a:cubicBezTo>
                  <a:cubicBezTo>
                    <a:pt x="750" y="468"/>
                    <a:pt x="744" y="463"/>
                    <a:pt x="742" y="465"/>
                  </a:cubicBezTo>
                  <a:cubicBezTo>
                    <a:pt x="739" y="467"/>
                    <a:pt x="739" y="464"/>
                    <a:pt x="733" y="462"/>
                  </a:cubicBezTo>
                  <a:cubicBezTo>
                    <a:pt x="726" y="460"/>
                    <a:pt x="718" y="460"/>
                    <a:pt x="718" y="462"/>
                  </a:cubicBezTo>
                  <a:cubicBezTo>
                    <a:pt x="717" y="464"/>
                    <a:pt x="712" y="465"/>
                    <a:pt x="713" y="470"/>
                  </a:cubicBezTo>
                  <a:cubicBezTo>
                    <a:pt x="714" y="475"/>
                    <a:pt x="719" y="474"/>
                    <a:pt x="720" y="478"/>
                  </a:cubicBezTo>
                  <a:cubicBezTo>
                    <a:pt x="721" y="481"/>
                    <a:pt x="718" y="480"/>
                    <a:pt x="717" y="483"/>
                  </a:cubicBezTo>
                  <a:cubicBezTo>
                    <a:pt x="717" y="487"/>
                    <a:pt x="714" y="486"/>
                    <a:pt x="714" y="489"/>
                  </a:cubicBezTo>
                  <a:cubicBezTo>
                    <a:pt x="714" y="491"/>
                    <a:pt x="716" y="490"/>
                    <a:pt x="717" y="495"/>
                  </a:cubicBezTo>
                  <a:cubicBezTo>
                    <a:pt x="719" y="499"/>
                    <a:pt x="721" y="499"/>
                    <a:pt x="722" y="505"/>
                  </a:cubicBezTo>
                  <a:cubicBezTo>
                    <a:pt x="723" y="511"/>
                    <a:pt x="720" y="510"/>
                    <a:pt x="717" y="511"/>
                  </a:cubicBezTo>
                  <a:cubicBezTo>
                    <a:pt x="715" y="511"/>
                    <a:pt x="718" y="514"/>
                    <a:pt x="714" y="518"/>
                  </a:cubicBezTo>
                  <a:cubicBezTo>
                    <a:pt x="711" y="522"/>
                    <a:pt x="708" y="527"/>
                    <a:pt x="710" y="529"/>
                  </a:cubicBezTo>
                  <a:cubicBezTo>
                    <a:pt x="713" y="532"/>
                    <a:pt x="723" y="536"/>
                    <a:pt x="727" y="543"/>
                  </a:cubicBezTo>
                  <a:cubicBezTo>
                    <a:pt x="731" y="549"/>
                    <a:pt x="731" y="560"/>
                    <a:pt x="730" y="567"/>
                  </a:cubicBezTo>
                  <a:cubicBezTo>
                    <a:pt x="729" y="575"/>
                    <a:pt x="720" y="577"/>
                    <a:pt x="714" y="583"/>
                  </a:cubicBezTo>
                  <a:cubicBezTo>
                    <a:pt x="708" y="590"/>
                    <a:pt x="701" y="589"/>
                    <a:pt x="698" y="589"/>
                  </a:cubicBezTo>
                  <a:cubicBezTo>
                    <a:pt x="695" y="589"/>
                    <a:pt x="697" y="595"/>
                    <a:pt x="701" y="600"/>
                  </a:cubicBezTo>
                  <a:cubicBezTo>
                    <a:pt x="705" y="605"/>
                    <a:pt x="702" y="606"/>
                    <a:pt x="704" y="611"/>
                  </a:cubicBezTo>
                  <a:cubicBezTo>
                    <a:pt x="706" y="616"/>
                    <a:pt x="704" y="620"/>
                    <a:pt x="707" y="625"/>
                  </a:cubicBezTo>
                  <a:cubicBezTo>
                    <a:pt x="711" y="629"/>
                    <a:pt x="709" y="631"/>
                    <a:pt x="705" y="634"/>
                  </a:cubicBezTo>
                  <a:cubicBezTo>
                    <a:pt x="701" y="637"/>
                    <a:pt x="706" y="636"/>
                    <a:pt x="707" y="640"/>
                  </a:cubicBezTo>
                  <a:cubicBezTo>
                    <a:pt x="707" y="644"/>
                    <a:pt x="705" y="642"/>
                    <a:pt x="702" y="639"/>
                  </a:cubicBezTo>
                  <a:cubicBezTo>
                    <a:pt x="698" y="637"/>
                    <a:pt x="695" y="644"/>
                    <a:pt x="695" y="646"/>
                  </a:cubicBezTo>
                  <a:cubicBezTo>
                    <a:pt x="695" y="649"/>
                    <a:pt x="688" y="643"/>
                    <a:pt x="686" y="643"/>
                  </a:cubicBezTo>
                  <a:cubicBezTo>
                    <a:pt x="684" y="643"/>
                    <a:pt x="686" y="639"/>
                    <a:pt x="682" y="635"/>
                  </a:cubicBezTo>
                  <a:cubicBezTo>
                    <a:pt x="677" y="632"/>
                    <a:pt x="674" y="631"/>
                    <a:pt x="674" y="627"/>
                  </a:cubicBezTo>
                  <a:cubicBezTo>
                    <a:pt x="674" y="624"/>
                    <a:pt x="666" y="621"/>
                    <a:pt x="666" y="617"/>
                  </a:cubicBezTo>
                  <a:cubicBezTo>
                    <a:pt x="666" y="613"/>
                    <a:pt x="667" y="603"/>
                    <a:pt x="665" y="600"/>
                  </a:cubicBezTo>
                  <a:cubicBezTo>
                    <a:pt x="664" y="597"/>
                    <a:pt x="665" y="594"/>
                    <a:pt x="667" y="591"/>
                  </a:cubicBezTo>
                  <a:cubicBezTo>
                    <a:pt x="668" y="588"/>
                    <a:pt x="665" y="584"/>
                    <a:pt x="660" y="584"/>
                  </a:cubicBezTo>
                  <a:cubicBezTo>
                    <a:pt x="656" y="584"/>
                    <a:pt x="650" y="583"/>
                    <a:pt x="643" y="583"/>
                  </a:cubicBezTo>
                  <a:cubicBezTo>
                    <a:pt x="637" y="584"/>
                    <a:pt x="634" y="583"/>
                    <a:pt x="632" y="581"/>
                  </a:cubicBezTo>
                  <a:cubicBezTo>
                    <a:pt x="630" y="579"/>
                    <a:pt x="624" y="575"/>
                    <a:pt x="616" y="573"/>
                  </a:cubicBezTo>
                  <a:cubicBezTo>
                    <a:pt x="608" y="571"/>
                    <a:pt x="605" y="567"/>
                    <a:pt x="604" y="565"/>
                  </a:cubicBezTo>
                  <a:cubicBezTo>
                    <a:pt x="603" y="563"/>
                    <a:pt x="596" y="561"/>
                    <a:pt x="594" y="559"/>
                  </a:cubicBezTo>
                  <a:cubicBezTo>
                    <a:pt x="592" y="557"/>
                    <a:pt x="585" y="555"/>
                    <a:pt x="582" y="556"/>
                  </a:cubicBezTo>
                  <a:cubicBezTo>
                    <a:pt x="579" y="556"/>
                    <a:pt x="571" y="550"/>
                    <a:pt x="567" y="550"/>
                  </a:cubicBezTo>
                  <a:cubicBezTo>
                    <a:pt x="562" y="550"/>
                    <a:pt x="552" y="555"/>
                    <a:pt x="550" y="555"/>
                  </a:cubicBezTo>
                  <a:cubicBezTo>
                    <a:pt x="548" y="555"/>
                    <a:pt x="550" y="551"/>
                    <a:pt x="551" y="549"/>
                  </a:cubicBezTo>
                  <a:cubicBezTo>
                    <a:pt x="553" y="548"/>
                    <a:pt x="548" y="540"/>
                    <a:pt x="546" y="535"/>
                  </a:cubicBezTo>
                  <a:cubicBezTo>
                    <a:pt x="545" y="530"/>
                    <a:pt x="543" y="525"/>
                    <a:pt x="538" y="525"/>
                  </a:cubicBezTo>
                  <a:cubicBezTo>
                    <a:pt x="533" y="526"/>
                    <a:pt x="527" y="523"/>
                    <a:pt x="526" y="522"/>
                  </a:cubicBezTo>
                  <a:cubicBezTo>
                    <a:pt x="524" y="521"/>
                    <a:pt x="524" y="507"/>
                    <a:pt x="525" y="501"/>
                  </a:cubicBezTo>
                  <a:cubicBezTo>
                    <a:pt x="526" y="495"/>
                    <a:pt x="533" y="486"/>
                    <a:pt x="533" y="482"/>
                  </a:cubicBezTo>
                  <a:cubicBezTo>
                    <a:pt x="533" y="479"/>
                    <a:pt x="537" y="477"/>
                    <a:pt x="541" y="476"/>
                  </a:cubicBezTo>
                  <a:cubicBezTo>
                    <a:pt x="545" y="475"/>
                    <a:pt x="542" y="468"/>
                    <a:pt x="545" y="467"/>
                  </a:cubicBezTo>
                  <a:cubicBezTo>
                    <a:pt x="549" y="467"/>
                    <a:pt x="549" y="465"/>
                    <a:pt x="550" y="462"/>
                  </a:cubicBezTo>
                  <a:cubicBezTo>
                    <a:pt x="551" y="459"/>
                    <a:pt x="555" y="461"/>
                    <a:pt x="553" y="459"/>
                  </a:cubicBezTo>
                  <a:cubicBezTo>
                    <a:pt x="550" y="456"/>
                    <a:pt x="552" y="455"/>
                    <a:pt x="558" y="455"/>
                  </a:cubicBezTo>
                  <a:cubicBezTo>
                    <a:pt x="564" y="455"/>
                    <a:pt x="572" y="453"/>
                    <a:pt x="571" y="448"/>
                  </a:cubicBezTo>
                  <a:cubicBezTo>
                    <a:pt x="570" y="442"/>
                    <a:pt x="555" y="446"/>
                    <a:pt x="555" y="441"/>
                  </a:cubicBezTo>
                  <a:cubicBezTo>
                    <a:pt x="555" y="437"/>
                    <a:pt x="536" y="436"/>
                    <a:pt x="537" y="434"/>
                  </a:cubicBezTo>
                  <a:cubicBezTo>
                    <a:pt x="538" y="431"/>
                    <a:pt x="556" y="436"/>
                    <a:pt x="563" y="438"/>
                  </a:cubicBezTo>
                  <a:cubicBezTo>
                    <a:pt x="569" y="441"/>
                    <a:pt x="571" y="440"/>
                    <a:pt x="576" y="440"/>
                  </a:cubicBezTo>
                  <a:cubicBezTo>
                    <a:pt x="581" y="440"/>
                    <a:pt x="578" y="433"/>
                    <a:pt x="579" y="430"/>
                  </a:cubicBezTo>
                  <a:cubicBezTo>
                    <a:pt x="580" y="428"/>
                    <a:pt x="590" y="435"/>
                    <a:pt x="596" y="433"/>
                  </a:cubicBezTo>
                  <a:cubicBezTo>
                    <a:pt x="601" y="432"/>
                    <a:pt x="607" y="420"/>
                    <a:pt x="612" y="417"/>
                  </a:cubicBezTo>
                  <a:cubicBezTo>
                    <a:pt x="616" y="413"/>
                    <a:pt x="612" y="410"/>
                    <a:pt x="603" y="411"/>
                  </a:cubicBezTo>
                  <a:cubicBezTo>
                    <a:pt x="594" y="412"/>
                    <a:pt x="588" y="408"/>
                    <a:pt x="583" y="405"/>
                  </a:cubicBezTo>
                  <a:cubicBezTo>
                    <a:pt x="578" y="401"/>
                    <a:pt x="579" y="398"/>
                    <a:pt x="584" y="398"/>
                  </a:cubicBezTo>
                  <a:cubicBezTo>
                    <a:pt x="589" y="399"/>
                    <a:pt x="602" y="409"/>
                    <a:pt x="607" y="409"/>
                  </a:cubicBezTo>
                  <a:cubicBezTo>
                    <a:pt x="611" y="410"/>
                    <a:pt x="620" y="400"/>
                    <a:pt x="624" y="397"/>
                  </a:cubicBezTo>
                  <a:cubicBezTo>
                    <a:pt x="628" y="394"/>
                    <a:pt x="620" y="393"/>
                    <a:pt x="617" y="391"/>
                  </a:cubicBezTo>
                  <a:cubicBezTo>
                    <a:pt x="614" y="388"/>
                    <a:pt x="622" y="387"/>
                    <a:pt x="626" y="387"/>
                  </a:cubicBezTo>
                  <a:cubicBezTo>
                    <a:pt x="630" y="387"/>
                    <a:pt x="632" y="390"/>
                    <a:pt x="633" y="392"/>
                  </a:cubicBezTo>
                  <a:cubicBezTo>
                    <a:pt x="635" y="394"/>
                    <a:pt x="642" y="391"/>
                    <a:pt x="645" y="391"/>
                  </a:cubicBezTo>
                  <a:cubicBezTo>
                    <a:pt x="649" y="391"/>
                    <a:pt x="645" y="385"/>
                    <a:pt x="639" y="383"/>
                  </a:cubicBezTo>
                  <a:cubicBezTo>
                    <a:pt x="633" y="381"/>
                    <a:pt x="639" y="376"/>
                    <a:pt x="641" y="380"/>
                  </a:cubicBezTo>
                  <a:cubicBezTo>
                    <a:pt x="643" y="383"/>
                    <a:pt x="647" y="383"/>
                    <a:pt x="649" y="387"/>
                  </a:cubicBezTo>
                  <a:cubicBezTo>
                    <a:pt x="652" y="392"/>
                    <a:pt x="653" y="389"/>
                    <a:pt x="658" y="387"/>
                  </a:cubicBezTo>
                  <a:cubicBezTo>
                    <a:pt x="663" y="385"/>
                    <a:pt x="666" y="382"/>
                    <a:pt x="669" y="379"/>
                  </a:cubicBezTo>
                  <a:cubicBezTo>
                    <a:pt x="671" y="376"/>
                    <a:pt x="672" y="380"/>
                    <a:pt x="675" y="375"/>
                  </a:cubicBezTo>
                  <a:cubicBezTo>
                    <a:pt x="678" y="370"/>
                    <a:pt x="674" y="366"/>
                    <a:pt x="670" y="363"/>
                  </a:cubicBezTo>
                  <a:cubicBezTo>
                    <a:pt x="666" y="360"/>
                    <a:pt x="670" y="357"/>
                    <a:pt x="666" y="355"/>
                  </a:cubicBezTo>
                  <a:cubicBezTo>
                    <a:pt x="662" y="353"/>
                    <a:pt x="661" y="349"/>
                    <a:pt x="666" y="350"/>
                  </a:cubicBezTo>
                  <a:cubicBezTo>
                    <a:pt x="671" y="351"/>
                    <a:pt x="675" y="349"/>
                    <a:pt x="677" y="346"/>
                  </a:cubicBezTo>
                  <a:cubicBezTo>
                    <a:pt x="680" y="342"/>
                    <a:pt x="670" y="342"/>
                    <a:pt x="674" y="339"/>
                  </a:cubicBezTo>
                  <a:cubicBezTo>
                    <a:pt x="679" y="337"/>
                    <a:pt x="675" y="334"/>
                    <a:pt x="671" y="334"/>
                  </a:cubicBezTo>
                  <a:cubicBezTo>
                    <a:pt x="666" y="334"/>
                    <a:pt x="662" y="332"/>
                    <a:pt x="662" y="328"/>
                  </a:cubicBezTo>
                  <a:cubicBezTo>
                    <a:pt x="662" y="324"/>
                    <a:pt x="654" y="327"/>
                    <a:pt x="649" y="325"/>
                  </a:cubicBezTo>
                  <a:cubicBezTo>
                    <a:pt x="645" y="322"/>
                    <a:pt x="634" y="323"/>
                    <a:pt x="632" y="323"/>
                  </a:cubicBezTo>
                  <a:cubicBezTo>
                    <a:pt x="629" y="323"/>
                    <a:pt x="629" y="334"/>
                    <a:pt x="633" y="334"/>
                  </a:cubicBezTo>
                  <a:cubicBezTo>
                    <a:pt x="636" y="334"/>
                    <a:pt x="639" y="338"/>
                    <a:pt x="636" y="339"/>
                  </a:cubicBezTo>
                  <a:cubicBezTo>
                    <a:pt x="633" y="341"/>
                    <a:pt x="637" y="345"/>
                    <a:pt x="634" y="344"/>
                  </a:cubicBezTo>
                  <a:cubicBezTo>
                    <a:pt x="632" y="344"/>
                    <a:pt x="628" y="343"/>
                    <a:pt x="627" y="349"/>
                  </a:cubicBezTo>
                  <a:cubicBezTo>
                    <a:pt x="626" y="356"/>
                    <a:pt x="626" y="358"/>
                    <a:pt x="621" y="361"/>
                  </a:cubicBezTo>
                  <a:cubicBezTo>
                    <a:pt x="617" y="363"/>
                    <a:pt x="620" y="353"/>
                    <a:pt x="616" y="354"/>
                  </a:cubicBezTo>
                  <a:cubicBezTo>
                    <a:pt x="612" y="354"/>
                    <a:pt x="612" y="362"/>
                    <a:pt x="615" y="362"/>
                  </a:cubicBezTo>
                  <a:cubicBezTo>
                    <a:pt x="618" y="363"/>
                    <a:pt x="618" y="366"/>
                    <a:pt x="619" y="369"/>
                  </a:cubicBezTo>
                  <a:cubicBezTo>
                    <a:pt x="620" y="373"/>
                    <a:pt x="614" y="370"/>
                    <a:pt x="611" y="375"/>
                  </a:cubicBezTo>
                  <a:cubicBezTo>
                    <a:pt x="609" y="379"/>
                    <a:pt x="608" y="373"/>
                    <a:pt x="605" y="370"/>
                  </a:cubicBezTo>
                  <a:cubicBezTo>
                    <a:pt x="601" y="367"/>
                    <a:pt x="597" y="362"/>
                    <a:pt x="597" y="358"/>
                  </a:cubicBezTo>
                  <a:cubicBezTo>
                    <a:pt x="598" y="355"/>
                    <a:pt x="599" y="354"/>
                    <a:pt x="602" y="353"/>
                  </a:cubicBezTo>
                  <a:cubicBezTo>
                    <a:pt x="605" y="353"/>
                    <a:pt x="602" y="350"/>
                    <a:pt x="602" y="346"/>
                  </a:cubicBezTo>
                  <a:cubicBezTo>
                    <a:pt x="602" y="341"/>
                    <a:pt x="598" y="343"/>
                    <a:pt x="594" y="338"/>
                  </a:cubicBezTo>
                  <a:cubicBezTo>
                    <a:pt x="590" y="333"/>
                    <a:pt x="586" y="333"/>
                    <a:pt x="584" y="335"/>
                  </a:cubicBezTo>
                  <a:cubicBezTo>
                    <a:pt x="582" y="338"/>
                    <a:pt x="583" y="342"/>
                    <a:pt x="580" y="343"/>
                  </a:cubicBezTo>
                  <a:cubicBezTo>
                    <a:pt x="576" y="345"/>
                    <a:pt x="578" y="352"/>
                    <a:pt x="575" y="352"/>
                  </a:cubicBezTo>
                  <a:cubicBezTo>
                    <a:pt x="572" y="353"/>
                    <a:pt x="573" y="340"/>
                    <a:pt x="571" y="339"/>
                  </a:cubicBezTo>
                  <a:cubicBezTo>
                    <a:pt x="568" y="338"/>
                    <a:pt x="569" y="335"/>
                    <a:pt x="572" y="334"/>
                  </a:cubicBezTo>
                  <a:cubicBezTo>
                    <a:pt x="576" y="334"/>
                    <a:pt x="578" y="330"/>
                    <a:pt x="575" y="330"/>
                  </a:cubicBezTo>
                  <a:cubicBezTo>
                    <a:pt x="572" y="330"/>
                    <a:pt x="566" y="326"/>
                    <a:pt x="564" y="325"/>
                  </a:cubicBezTo>
                  <a:cubicBezTo>
                    <a:pt x="562" y="324"/>
                    <a:pt x="558" y="329"/>
                    <a:pt x="555" y="327"/>
                  </a:cubicBezTo>
                  <a:cubicBezTo>
                    <a:pt x="553" y="325"/>
                    <a:pt x="556" y="320"/>
                    <a:pt x="556" y="318"/>
                  </a:cubicBezTo>
                  <a:cubicBezTo>
                    <a:pt x="556" y="315"/>
                    <a:pt x="560" y="319"/>
                    <a:pt x="562" y="315"/>
                  </a:cubicBezTo>
                  <a:cubicBezTo>
                    <a:pt x="565" y="312"/>
                    <a:pt x="555" y="312"/>
                    <a:pt x="555" y="308"/>
                  </a:cubicBezTo>
                  <a:cubicBezTo>
                    <a:pt x="555" y="304"/>
                    <a:pt x="548" y="303"/>
                    <a:pt x="545" y="302"/>
                  </a:cubicBezTo>
                  <a:cubicBezTo>
                    <a:pt x="543" y="301"/>
                    <a:pt x="547" y="295"/>
                    <a:pt x="546" y="292"/>
                  </a:cubicBezTo>
                  <a:cubicBezTo>
                    <a:pt x="545" y="290"/>
                    <a:pt x="535" y="281"/>
                    <a:pt x="531" y="282"/>
                  </a:cubicBezTo>
                  <a:cubicBezTo>
                    <a:pt x="527" y="283"/>
                    <a:pt x="526" y="277"/>
                    <a:pt x="529" y="277"/>
                  </a:cubicBezTo>
                  <a:cubicBezTo>
                    <a:pt x="531" y="277"/>
                    <a:pt x="533" y="276"/>
                    <a:pt x="537" y="271"/>
                  </a:cubicBezTo>
                  <a:cubicBezTo>
                    <a:pt x="541" y="266"/>
                    <a:pt x="542" y="265"/>
                    <a:pt x="539" y="264"/>
                  </a:cubicBezTo>
                  <a:cubicBezTo>
                    <a:pt x="536" y="263"/>
                    <a:pt x="534" y="260"/>
                    <a:pt x="539" y="260"/>
                  </a:cubicBezTo>
                  <a:cubicBezTo>
                    <a:pt x="545" y="260"/>
                    <a:pt x="554" y="264"/>
                    <a:pt x="557" y="262"/>
                  </a:cubicBezTo>
                  <a:cubicBezTo>
                    <a:pt x="560" y="259"/>
                    <a:pt x="569" y="245"/>
                    <a:pt x="573" y="239"/>
                  </a:cubicBezTo>
                  <a:cubicBezTo>
                    <a:pt x="577" y="234"/>
                    <a:pt x="570" y="234"/>
                    <a:pt x="561" y="234"/>
                  </a:cubicBezTo>
                  <a:cubicBezTo>
                    <a:pt x="552" y="235"/>
                    <a:pt x="550" y="231"/>
                    <a:pt x="543" y="230"/>
                  </a:cubicBezTo>
                  <a:cubicBezTo>
                    <a:pt x="535" y="230"/>
                    <a:pt x="521" y="232"/>
                    <a:pt x="519" y="234"/>
                  </a:cubicBezTo>
                  <a:cubicBezTo>
                    <a:pt x="517" y="236"/>
                    <a:pt x="523" y="238"/>
                    <a:pt x="522" y="241"/>
                  </a:cubicBezTo>
                  <a:cubicBezTo>
                    <a:pt x="522" y="243"/>
                    <a:pt x="517" y="239"/>
                    <a:pt x="515" y="240"/>
                  </a:cubicBezTo>
                  <a:cubicBezTo>
                    <a:pt x="513" y="241"/>
                    <a:pt x="516" y="244"/>
                    <a:pt x="515" y="253"/>
                  </a:cubicBezTo>
                  <a:cubicBezTo>
                    <a:pt x="514" y="262"/>
                    <a:pt x="517" y="262"/>
                    <a:pt x="519" y="266"/>
                  </a:cubicBezTo>
                  <a:cubicBezTo>
                    <a:pt x="522" y="269"/>
                    <a:pt x="521" y="273"/>
                    <a:pt x="521" y="279"/>
                  </a:cubicBezTo>
                  <a:cubicBezTo>
                    <a:pt x="521" y="284"/>
                    <a:pt x="516" y="284"/>
                    <a:pt x="514" y="285"/>
                  </a:cubicBezTo>
                  <a:cubicBezTo>
                    <a:pt x="513" y="286"/>
                    <a:pt x="519" y="288"/>
                    <a:pt x="518" y="292"/>
                  </a:cubicBezTo>
                  <a:cubicBezTo>
                    <a:pt x="517" y="295"/>
                    <a:pt x="512" y="290"/>
                    <a:pt x="509" y="291"/>
                  </a:cubicBezTo>
                  <a:cubicBezTo>
                    <a:pt x="506" y="292"/>
                    <a:pt x="503" y="300"/>
                    <a:pt x="506" y="303"/>
                  </a:cubicBezTo>
                  <a:cubicBezTo>
                    <a:pt x="510" y="306"/>
                    <a:pt x="511" y="305"/>
                    <a:pt x="508" y="309"/>
                  </a:cubicBezTo>
                  <a:cubicBezTo>
                    <a:pt x="506" y="312"/>
                    <a:pt x="503" y="317"/>
                    <a:pt x="509" y="321"/>
                  </a:cubicBezTo>
                  <a:cubicBezTo>
                    <a:pt x="515" y="326"/>
                    <a:pt x="526" y="326"/>
                    <a:pt x="532" y="329"/>
                  </a:cubicBezTo>
                  <a:cubicBezTo>
                    <a:pt x="538" y="333"/>
                    <a:pt x="529" y="331"/>
                    <a:pt x="532" y="335"/>
                  </a:cubicBezTo>
                  <a:cubicBezTo>
                    <a:pt x="534" y="339"/>
                    <a:pt x="528" y="341"/>
                    <a:pt x="528" y="344"/>
                  </a:cubicBezTo>
                  <a:cubicBezTo>
                    <a:pt x="528" y="347"/>
                    <a:pt x="531" y="346"/>
                    <a:pt x="534" y="340"/>
                  </a:cubicBezTo>
                  <a:cubicBezTo>
                    <a:pt x="537" y="335"/>
                    <a:pt x="539" y="342"/>
                    <a:pt x="539" y="346"/>
                  </a:cubicBezTo>
                  <a:cubicBezTo>
                    <a:pt x="538" y="351"/>
                    <a:pt x="534" y="348"/>
                    <a:pt x="531" y="353"/>
                  </a:cubicBezTo>
                  <a:cubicBezTo>
                    <a:pt x="528" y="358"/>
                    <a:pt x="525" y="359"/>
                    <a:pt x="520" y="358"/>
                  </a:cubicBezTo>
                  <a:cubicBezTo>
                    <a:pt x="515" y="357"/>
                    <a:pt x="518" y="364"/>
                    <a:pt x="520" y="369"/>
                  </a:cubicBezTo>
                  <a:cubicBezTo>
                    <a:pt x="522" y="373"/>
                    <a:pt x="519" y="374"/>
                    <a:pt x="514" y="373"/>
                  </a:cubicBezTo>
                  <a:cubicBezTo>
                    <a:pt x="508" y="371"/>
                    <a:pt x="505" y="368"/>
                    <a:pt x="508" y="364"/>
                  </a:cubicBezTo>
                  <a:cubicBezTo>
                    <a:pt x="511" y="359"/>
                    <a:pt x="513" y="354"/>
                    <a:pt x="509" y="355"/>
                  </a:cubicBezTo>
                  <a:cubicBezTo>
                    <a:pt x="506" y="355"/>
                    <a:pt x="499" y="355"/>
                    <a:pt x="496" y="351"/>
                  </a:cubicBezTo>
                  <a:cubicBezTo>
                    <a:pt x="494" y="348"/>
                    <a:pt x="498" y="349"/>
                    <a:pt x="505" y="350"/>
                  </a:cubicBezTo>
                  <a:cubicBezTo>
                    <a:pt x="511" y="351"/>
                    <a:pt x="506" y="345"/>
                    <a:pt x="511" y="345"/>
                  </a:cubicBezTo>
                  <a:cubicBezTo>
                    <a:pt x="516" y="345"/>
                    <a:pt x="519" y="348"/>
                    <a:pt x="524" y="344"/>
                  </a:cubicBezTo>
                  <a:cubicBezTo>
                    <a:pt x="528" y="341"/>
                    <a:pt x="521" y="333"/>
                    <a:pt x="517" y="335"/>
                  </a:cubicBezTo>
                  <a:cubicBezTo>
                    <a:pt x="514" y="336"/>
                    <a:pt x="508" y="337"/>
                    <a:pt x="508" y="334"/>
                  </a:cubicBezTo>
                  <a:cubicBezTo>
                    <a:pt x="508" y="330"/>
                    <a:pt x="514" y="333"/>
                    <a:pt x="518" y="332"/>
                  </a:cubicBezTo>
                  <a:cubicBezTo>
                    <a:pt x="521" y="331"/>
                    <a:pt x="516" y="327"/>
                    <a:pt x="511" y="328"/>
                  </a:cubicBezTo>
                  <a:cubicBezTo>
                    <a:pt x="506" y="329"/>
                    <a:pt x="502" y="330"/>
                    <a:pt x="498" y="325"/>
                  </a:cubicBezTo>
                  <a:cubicBezTo>
                    <a:pt x="494" y="321"/>
                    <a:pt x="487" y="319"/>
                    <a:pt x="485" y="328"/>
                  </a:cubicBezTo>
                  <a:cubicBezTo>
                    <a:pt x="484" y="338"/>
                    <a:pt x="477" y="333"/>
                    <a:pt x="474" y="336"/>
                  </a:cubicBezTo>
                  <a:cubicBezTo>
                    <a:pt x="471" y="339"/>
                    <a:pt x="477" y="342"/>
                    <a:pt x="484" y="342"/>
                  </a:cubicBezTo>
                  <a:cubicBezTo>
                    <a:pt x="491" y="342"/>
                    <a:pt x="496" y="348"/>
                    <a:pt x="492" y="348"/>
                  </a:cubicBezTo>
                  <a:cubicBezTo>
                    <a:pt x="489" y="348"/>
                    <a:pt x="491" y="353"/>
                    <a:pt x="487" y="351"/>
                  </a:cubicBezTo>
                  <a:cubicBezTo>
                    <a:pt x="484" y="350"/>
                    <a:pt x="480" y="351"/>
                    <a:pt x="483" y="354"/>
                  </a:cubicBezTo>
                  <a:cubicBezTo>
                    <a:pt x="485" y="357"/>
                    <a:pt x="482" y="359"/>
                    <a:pt x="482" y="362"/>
                  </a:cubicBezTo>
                  <a:cubicBezTo>
                    <a:pt x="482" y="365"/>
                    <a:pt x="477" y="362"/>
                    <a:pt x="471" y="361"/>
                  </a:cubicBezTo>
                  <a:cubicBezTo>
                    <a:pt x="466" y="361"/>
                    <a:pt x="456" y="363"/>
                    <a:pt x="449" y="364"/>
                  </a:cubicBezTo>
                  <a:cubicBezTo>
                    <a:pt x="442" y="366"/>
                    <a:pt x="435" y="363"/>
                    <a:pt x="432" y="360"/>
                  </a:cubicBezTo>
                  <a:cubicBezTo>
                    <a:pt x="429" y="357"/>
                    <a:pt x="425" y="357"/>
                    <a:pt x="420" y="357"/>
                  </a:cubicBezTo>
                  <a:cubicBezTo>
                    <a:pt x="415" y="357"/>
                    <a:pt x="416" y="352"/>
                    <a:pt x="410" y="352"/>
                  </a:cubicBezTo>
                  <a:cubicBezTo>
                    <a:pt x="403" y="352"/>
                    <a:pt x="405" y="346"/>
                    <a:pt x="404" y="343"/>
                  </a:cubicBezTo>
                  <a:cubicBezTo>
                    <a:pt x="403" y="340"/>
                    <a:pt x="390" y="341"/>
                    <a:pt x="385" y="344"/>
                  </a:cubicBezTo>
                  <a:cubicBezTo>
                    <a:pt x="381" y="347"/>
                    <a:pt x="371" y="346"/>
                    <a:pt x="369" y="351"/>
                  </a:cubicBezTo>
                  <a:cubicBezTo>
                    <a:pt x="366" y="357"/>
                    <a:pt x="371" y="356"/>
                    <a:pt x="374" y="356"/>
                  </a:cubicBezTo>
                  <a:cubicBezTo>
                    <a:pt x="378" y="356"/>
                    <a:pt x="377" y="351"/>
                    <a:pt x="384" y="352"/>
                  </a:cubicBezTo>
                  <a:cubicBezTo>
                    <a:pt x="391" y="353"/>
                    <a:pt x="396" y="345"/>
                    <a:pt x="399" y="348"/>
                  </a:cubicBezTo>
                  <a:cubicBezTo>
                    <a:pt x="402" y="351"/>
                    <a:pt x="387" y="357"/>
                    <a:pt x="381" y="358"/>
                  </a:cubicBezTo>
                  <a:cubicBezTo>
                    <a:pt x="374" y="359"/>
                    <a:pt x="376" y="364"/>
                    <a:pt x="382" y="373"/>
                  </a:cubicBezTo>
                  <a:cubicBezTo>
                    <a:pt x="388" y="383"/>
                    <a:pt x="379" y="377"/>
                    <a:pt x="379" y="382"/>
                  </a:cubicBezTo>
                  <a:cubicBezTo>
                    <a:pt x="379" y="386"/>
                    <a:pt x="368" y="380"/>
                    <a:pt x="372" y="379"/>
                  </a:cubicBezTo>
                  <a:cubicBezTo>
                    <a:pt x="377" y="377"/>
                    <a:pt x="375" y="373"/>
                    <a:pt x="371" y="370"/>
                  </a:cubicBezTo>
                  <a:cubicBezTo>
                    <a:pt x="367" y="367"/>
                    <a:pt x="365" y="370"/>
                    <a:pt x="365" y="366"/>
                  </a:cubicBezTo>
                  <a:cubicBezTo>
                    <a:pt x="366" y="363"/>
                    <a:pt x="361" y="367"/>
                    <a:pt x="358" y="364"/>
                  </a:cubicBezTo>
                  <a:cubicBezTo>
                    <a:pt x="354" y="361"/>
                    <a:pt x="353" y="359"/>
                    <a:pt x="348" y="361"/>
                  </a:cubicBezTo>
                  <a:cubicBezTo>
                    <a:pt x="343" y="364"/>
                    <a:pt x="338" y="363"/>
                    <a:pt x="327" y="365"/>
                  </a:cubicBezTo>
                  <a:cubicBezTo>
                    <a:pt x="317" y="367"/>
                    <a:pt x="297" y="366"/>
                    <a:pt x="294" y="363"/>
                  </a:cubicBezTo>
                  <a:cubicBezTo>
                    <a:pt x="290" y="359"/>
                    <a:pt x="303" y="353"/>
                    <a:pt x="307" y="354"/>
                  </a:cubicBezTo>
                  <a:cubicBezTo>
                    <a:pt x="310" y="355"/>
                    <a:pt x="308" y="350"/>
                    <a:pt x="302" y="345"/>
                  </a:cubicBezTo>
                  <a:cubicBezTo>
                    <a:pt x="297" y="341"/>
                    <a:pt x="284" y="338"/>
                    <a:pt x="284" y="341"/>
                  </a:cubicBezTo>
                  <a:cubicBezTo>
                    <a:pt x="284" y="344"/>
                    <a:pt x="277" y="341"/>
                    <a:pt x="268" y="339"/>
                  </a:cubicBezTo>
                  <a:cubicBezTo>
                    <a:pt x="258" y="338"/>
                    <a:pt x="257" y="334"/>
                    <a:pt x="251" y="334"/>
                  </a:cubicBezTo>
                  <a:cubicBezTo>
                    <a:pt x="245" y="334"/>
                    <a:pt x="236" y="332"/>
                    <a:pt x="229" y="327"/>
                  </a:cubicBezTo>
                  <a:cubicBezTo>
                    <a:pt x="222" y="321"/>
                    <a:pt x="206" y="323"/>
                    <a:pt x="204" y="328"/>
                  </a:cubicBezTo>
                  <a:cubicBezTo>
                    <a:pt x="202" y="333"/>
                    <a:pt x="196" y="332"/>
                    <a:pt x="191" y="332"/>
                  </a:cubicBezTo>
                  <a:cubicBezTo>
                    <a:pt x="185" y="332"/>
                    <a:pt x="193" y="326"/>
                    <a:pt x="191" y="325"/>
                  </a:cubicBezTo>
                  <a:cubicBezTo>
                    <a:pt x="188" y="324"/>
                    <a:pt x="191" y="317"/>
                    <a:pt x="187" y="316"/>
                  </a:cubicBezTo>
                  <a:cubicBezTo>
                    <a:pt x="183" y="316"/>
                    <a:pt x="180" y="333"/>
                    <a:pt x="172" y="332"/>
                  </a:cubicBezTo>
                  <a:cubicBezTo>
                    <a:pt x="165" y="332"/>
                    <a:pt x="161" y="314"/>
                    <a:pt x="155" y="310"/>
                  </a:cubicBezTo>
                  <a:cubicBezTo>
                    <a:pt x="149" y="305"/>
                    <a:pt x="143" y="305"/>
                    <a:pt x="148" y="312"/>
                  </a:cubicBezTo>
                  <a:cubicBezTo>
                    <a:pt x="154" y="319"/>
                    <a:pt x="144" y="314"/>
                    <a:pt x="144" y="318"/>
                  </a:cubicBezTo>
                  <a:cubicBezTo>
                    <a:pt x="145" y="323"/>
                    <a:pt x="136" y="328"/>
                    <a:pt x="136" y="326"/>
                  </a:cubicBezTo>
                  <a:cubicBezTo>
                    <a:pt x="136" y="323"/>
                    <a:pt x="131" y="320"/>
                    <a:pt x="125" y="327"/>
                  </a:cubicBezTo>
                  <a:cubicBezTo>
                    <a:pt x="119" y="334"/>
                    <a:pt x="115" y="333"/>
                    <a:pt x="114" y="331"/>
                  </a:cubicBezTo>
                  <a:cubicBezTo>
                    <a:pt x="114" y="328"/>
                    <a:pt x="96" y="337"/>
                    <a:pt x="97" y="340"/>
                  </a:cubicBezTo>
                  <a:cubicBezTo>
                    <a:pt x="98" y="343"/>
                    <a:pt x="94" y="346"/>
                    <a:pt x="89" y="345"/>
                  </a:cubicBezTo>
                  <a:cubicBezTo>
                    <a:pt x="85" y="345"/>
                    <a:pt x="88" y="341"/>
                    <a:pt x="92" y="339"/>
                  </a:cubicBezTo>
                  <a:cubicBezTo>
                    <a:pt x="96" y="337"/>
                    <a:pt x="108" y="328"/>
                    <a:pt x="114" y="327"/>
                  </a:cubicBezTo>
                  <a:cubicBezTo>
                    <a:pt x="120" y="326"/>
                    <a:pt x="131" y="321"/>
                    <a:pt x="132" y="318"/>
                  </a:cubicBezTo>
                  <a:cubicBezTo>
                    <a:pt x="132" y="315"/>
                    <a:pt x="126" y="318"/>
                    <a:pt x="122" y="317"/>
                  </a:cubicBezTo>
                  <a:cubicBezTo>
                    <a:pt x="118" y="316"/>
                    <a:pt x="111" y="321"/>
                    <a:pt x="104" y="324"/>
                  </a:cubicBezTo>
                  <a:cubicBezTo>
                    <a:pt x="97" y="327"/>
                    <a:pt x="90" y="326"/>
                    <a:pt x="92" y="330"/>
                  </a:cubicBezTo>
                  <a:cubicBezTo>
                    <a:pt x="94" y="334"/>
                    <a:pt x="85" y="329"/>
                    <a:pt x="84" y="332"/>
                  </a:cubicBezTo>
                  <a:cubicBezTo>
                    <a:pt x="82" y="335"/>
                    <a:pt x="79" y="332"/>
                    <a:pt x="81" y="330"/>
                  </a:cubicBezTo>
                  <a:cubicBezTo>
                    <a:pt x="84" y="329"/>
                    <a:pt x="75" y="326"/>
                    <a:pt x="75" y="328"/>
                  </a:cubicBezTo>
                  <a:cubicBezTo>
                    <a:pt x="75" y="329"/>
                    <a:pt x="74" y="332"/>
                    <a:pt x="68" y="332"/>
                  </a:cubicBezTo>
                  <a:cubicBezTo>
                    <a:pt x="62" y="332"/>
                    <a:pt x="56" y="336"/>
                    <a:pt x="60" y="339"/>
                  </a:cubicBezTo>
                  <a:cubicBezTo>
                    <a:pt x="64" y="342"/>
                    <a:pt x="66" y="343"/>
                    <a:pt x="64" y="345"/>
                  </a:cubicBezTo>
                  <a:cubicBezTo>
                    <a:pt x="62" y="347"/>
                    <a:pt x="56" y="340"/>
                    <a:pt x="47" y="341"/>
                  </a:cubicBezTo>
                  <a:cubicBezTo>
                    <a:pt x="38" y="342"/>
                    <a:pt x="21" y="331"/>
                    <a:pt x="21" y="329"/>
                  </a:cubicBezTo>
                  <a:cubicBezTo>
                    <a:pt x="21" y="326"/>
                    <a:pt x="9" y="328"/>
                    <a:pt x="0" y="327"/>
                  </a:cubicBezTo>
                  <a:cubicBezTo>
                    <a:pt x="0" y="500"/>
                    <a:pt x="0" y="500"/>
                    <a:pt x="0" y="500"/>
                  </a:cubicBezTo>
                  <a:cubicBezTo>
                    <a:pt x="0" y="500"/>
                    <a:pt x="4" y="503"/>
                    <a:pt x="6" y="501"/>
                  </a:cubicBezTo>
                  <a:cubicBezTo>
                    <a:pt x="8" y="499"/>
                    <a:pt x="11" y="502"/>
                    <a:pt x="16" y="499"/>
                  </a:cubicBezTo>
                  <a:cubicBezTo>
                    <a:pt x="22" y="496"/>
                    <a:pt x="24" y="502"/>
                    <a:pt x="24" y="505"/>
                  </a:cubicBezTo>
                  <a:cubicBezTo>
                    <a:pt x="24" y="507"/>
                    <a:pt x="32" y="512"/>
                    <a:pt x="35" y="516"/>
                  </a:cubicBezTo>
                  <a:cubicBezTo>
                    <a:pt x="39" y="520"/>
                    <a:pt x="40" y="524"/>
                    <a:pt x="44" y="522"/>
                  </a:cubicBezTo>
                  <a:cubicBezTo>
                    <a:pt x="48" y="519"/>
                    <a:pt x="54" y="518"/>
                    <a:pt x="54" y="514"/>
                  </a:cubicBezTo>
                  <a:cubicBezTo>
                    <a:pt x="54" y="509"/>
                    <a:pt x="70" y="509"/>
                    <a:pt x="70" y="514"/>
                  </a:cubicBezTo>
                  <a:cubicBezTo>
                    <a:pt x="70" y="520"/>
                    <a:pt x="85" y="527"/>
                    <a:pt x="94" y="542"/>
                  </a:cubicBezTo>
                  <a:cubicBezTo>
                    <a:pt x="103" y="557"/>
                    <a:pt x="101" y="561"/>
                    <a:pt x="114" y="566"/>
                  </a:cubicBezTo>
                  <a:cubicBezTo>
                    <a:pt x="127" y="571"/>
                    <a:pt x="126" y="573"/>
                    <a:pt x="125" y="578"/>
                  </a:cubicBezTo>
                  <a:cubicBezTo>
                    <a:pt x="123" y="582"/>
                    <a:pt x="132" y="584"/>
                    <a:pt x="127" y="588"/>
                  </a:cubicBezTo>
                  <a:cubicBezTo>
                    <a:pt x="125" y="589"/>
                    <a:pt x="122" y="591"/>
                    <a:pt x="119" y="593"/>
                  </a:cubicBezTo>
                  <a:cubicBezTo>
                    <a:pt x="120" y="595"/>
                    <a:pt x="122" y="597"/>
                    <a:pt x="124" y="599"/>
                  </a:cubicBezTo>
                  <a:cubicBezTo>
                    <a:pt x="127" y="602"/>
                    <a:pt x="119" y="602"/>
                    <a:pt x="121" y="604"/>
                  </a:cubicBezTo>
                  <a:cubicBezTo>
                    <a:pt x="124" y="606"/>
                    <a:pt x="121" y="610"/>
                    <a:pt x="123" y="612"/>
                  </a:cubicBezTo>
                  <a:cubicBezTo>
                    <a:pt x="126" y="615"/>
                    <a:pt x="130" y="614"/>
                    <a:pt x="133" y="612"/>
                  </a:cubicBezTo>
                  <a:cubicBezTo>
                    <a:pt x="136" y="610"/>
                    <a:pt x="138" y="615"/>
                    <a:pt x="135" y="618"/>
                  </a:cubicBezTo>
                  <a:cubicBezTo>
                    <a:pt x="133" y="622"/>
                    <a:pt x="138" y="625"/>
                    <a:pt x="140" y="622"/>
                  </a:cubicBezTo>
                  <a:cubicBezTo>
                    <a:pt x="142" y="619"/>
                    <a:pt x="147" y="627"/>
                    <a:pt x="149" y="628"/>
                  </a:cubicBezTo>
                  <a:cubicBezTo>
                    <a:pt x="152" y="629"/>
                    <a:pt x="154" y="633"/>
                    <a:pt x="150" y="633"/>
                  </a:cubicBezTo>
                  <a:cubicBezTo>
                    <a:pt x="146" y="633"/>
                    <a:pt x="147" y="639"/>
                    <a:pt x="150" y="640"/>
                  </a:cubicBezTo>
                  <a:cubicBezTo>
                    <a:pt x="152" y="640"/>
                    <a:pt x="152" y="643"/>
                    <a:pt x="152" y="646"/>
                  </a:cubicBezTo>
                  <a:cubicBezTo>
                    <a:pt x="152" y="648"/>
                    <a:pt x="161" y="651"/>
                    <a:pt x="164" y="650"/>
                  </a:cubicBezTo>
                  <a:cubicBezTo>
                    <a:pt x="167" y="649"/>
                    <a:pt x="170" y="652"/>
                    <a:pt x="172" y="655"/>
                  </a:cubicBezTo>
                  <a:cubicBezTo>
                    <a:pt x="173" y="658"/>
                    <a:pt x="179" y="660"/>
                    <a:pt x="182" y="658"/>
                  </a:cubicBezTo>
                  <a:cubicBezTo>
                    <a:pt x="184" y="656"/>
                    <a:pt x="185" y="661"/>
                    <a:pt x="186" y="665"/>
                  </a:cubicBezTo>
                  <a:cubicBezTo>
                    <a:pt x="186" y="668"/>
                    <a:pt x="191" y="666"/>
                    <a:pt x="194" y="666"/>
                  </a:cubicBezTo>
                  <a:cubicBezTo>
                    <a:pt x="197" y="666"/>
                    <a:pt x="199" y="670"/>
                    <a:pt x="201" y="669"/>
                  </a:cubicBezTo>
                  <a:cubicBezTo>
                    <a:pt x="206" y="667"/>
                    <a:pt x="207" y="675"/>
                    <a:pt x="210" y="680"/>
                  </a:cubicBezTo>
                  <a:cubicBezTo>
                    <a:pt x="520" y="678"/>
                    <a:pt x="520" y="678"/>
                    <a:pt x="520" y="678"/>
                  </a:cubicBezTo>
                  <a:cubicBezTo>
                    <a:pt x="520" y="678"/>
                    <a:pt x="521" y="670"/>
                    <a:pt x="524" y="673"/>
                  </a:cubicBezTo>
                  <a:cubicBezTo>
                    <a:pt x="528" y="676"/>
                    <a:pt x="525" y="680"/>
                    <a:pt x="529" y="682"/>
                  </a:cubicBezTo>
                  <a:cubicBezTo>
                    <a:pt x="533" y="683"/>
                    <a:pt x="536" y="686"/>
                    <a:pt x="539" y="685"/>
                  </a:cubicBezTo>
                  <a:cubicBezTo>
                    <a:pt x="541" y="684"/>
                    <a:pt x="545" y="681"/>
                    <a:pt x="549" y="685"/>
                  </a:cubicBezTo>
                  <a:cubicBezTo>
                    <a:pt x="553" y="690"/>
                    <a:pt x="556" y="686"/>
                    <a:pt x="558" y="689"/>
                  </a:cubicBezTo>
                  <a:cubicBezTo>
                    <a:pt x="561" y="692"/>
                    <a:pt x="565" y="694"/>
                    <a:pt x="568" y="691"/>
                  </a:cubicBezTo>
                  <a:cubicBezTo>
                    <a:pt x="570" y="688"/>
                    <a:pt x="580" y="691"/>
                    <a:pt x="584" y="693"/>
                  </a:cubicBezTo>
                  <a:cubicBezTo>
                    <a:pt x="590" y="688"/>
                    <a:pt x="594" y="679"/>
                    <a:pt x="599" y="679"/>
                  </a:cubicBezTo>
                  <a:cubicBezTo>
                    <a:pt x="605" y="679"/>
                    <a:pt x="622" y="681"/>
                    <a:pt x="623" y="689"/>
                  </a:cubicBezTo>
                  <a:cubicBezTo>
                    <a:pt x="624" y="698"/>
                    <a:pt x="634" y="690"/>
                    <a:pt x="635" y="698"/>
                  </a:cubicBezTo>
                  <a:cubicBezTo>
                    <a:pt x="636" y="704"/>
                    <a:pt x="642" y="710"/>
                    <a:pt x="641" y="713"/>
                  </a:cubicBezTo>
                  <a:cubicBezTo>
                    <a:pt x="643" y="714"/>
                    <a:pt x="645" y="716"/>
                    <a:pt x="648" y="718"/>
                  </a:cubicBezTo>
                  <a:cubicBezTo>
                    <a:pt x="651" y="717"/>
                    <a:pt x="659" y="718"/>
                    <a:pt x="665" y="720"/>
                  </a:cubicBezTo>
                  <a:cubicBezTo>
                    <a:pt x="672" y="723"/>
                    <a:pt x="682" y="717"/>
                    <a:pt x="686" y="726"/>
                  </a:cubicBezTo>
                  <a:cubicBezTo>
                    <a:pt x="689" y="734"/>
                    <a:pt x="697" y="740"/>
                    <a:pt x="690" y="741"/>
                  </a:cubicBezTo>
                  <a:cubicBezTo>
                    <a:pt x="683" y="742"/>
                    <a:pt x="675" y="733"/>
                    <a:pt x="675" y="738"/>
                  </a:cubicBezTo>
                  <a:cubicBezTo>
                    <a:pt x="676" y="743"/>
                    <a:pt x="672" y="740"/>
                    <a:pt x="672" y="748"/>
                  </a:cubicBezTo>
                  <a:cubicBezTo>
                    <a:pt x="672" y="755"/>
                    <a:pt x="667" y="766"/>
                    <a:pt x="664" y="765"/>
                  </a:cubicBezTo>
                  <a:cubicBezTo>
                    <a:pt x="664" y="765"/>
                    <a:pt x="664" y="765"/>
                    <a:pt x="664" y="765"/>
                  </a:cubicBezTo>
                  <a:cubicBezTo>
                    <a:pt x="663" y="768"/>
                    <a:pt x="663" y="771"/>
                    <a:pt x="665" y="774"/>
                  </a:cubicBezTo>
                  <a:cubicBezTo>
                    <a:pt x="669" y="771"/>
                    <a:pt x="675" y="766"/>
                    <a:pt x="679" y="767"/>
                  </a:cubicBezTo>
                  <a:cubicBezTo>
                    <a:pt x="687" y="767"/>
                    <a:pt x="689" y="772"/>
                    <a:pt x="694" y="768"/>
                  </a:cubicBezTo>
                  <a:cubicBezTo>
                    <a:pt x="699" y="765"/>
                    <a:pt x="700" y="763"/>
                    <a:pt x="701" y="766"/>
                  </a:cubicBezTo>
                  <a:cubicBezTo>
                    <a:pt x="701" y="766"/>
                    <a:pt x="701" y="766"/>
                    <a:pt x="701" y="767"/>
                  </a:cubicBezTo>
                  <a:cubicBezTo>
                    <a:pt x="703" y="766"/>
                    <a:pt x="704" y="765"/>
                    <a:pt x="704" y="764"/>
                  </a:cubicBezTo>
                  <a:cubicBezTo>
                    <a:pt x="704" y="763"/>
                    <a:pt x="704" y="761"/>
                    <a:pt x="703" y="759"/>
                  </a:cubicBezTo>
                  <a:cubicBezTo>
                    <a:pt x="698" y="760"/>
                    <a:pt x="697" y="760"/>
                    <a:pt x="695" y="757"/>
                  </a:cubicBezTo>
                  <a:cubicBezTo>
                    <a:pt x="693" y="752"/>
                    <a:pt x="710" y="747"/>
                    <a:pt x="718" y="748"/>
                  </a:cubicBezTo>
                  <a:cubicBezTo>
                    <a:pt x="726" y="749"/>
                    <a:pt x="731" y="744"/>
                    <a:pt x="734" y="747"/>
                  </a:cubicBezTo>
                  <a:cubicBezTo>
                    <a:pt x="739" y="743"/>
                    <a:pt x="747" y="736"/>
                    <a:pt x="749" y="736"/>
                  </a:cubicBezTo>
                  <a:cubicBezTo>
                    <a:pt x="752" y="736"/>
                    <a:pt x="788" y="735"/>
                    <a:pt x="788" y="735"/>
                  </a:cubicBezTo>
                  <a:cubicBezTo>
                    <a:pt x="788" y="735"/>
                    <a:pt x="800" y="728"/>
                    <a:pt x="802" y="721"/>
                  </a:cubicBezTo>
                  <a:cubicBezTo>
                    <a:pt x="803" y="714"/>
                    <a:pt x="811" y="697"/>
                    <a:pt x="816" y="701"/>
                  </a:cubicBezTo>
                  <a:cubicBezTo>
                    <a:pt x="821" y="704"/>
                    <a:pt x="831" y="702"/>
                    <a:pt x="831" y="705"/>
                  </a:cubicBezTo>
                  <a:cubicBezTo>
                    <a:pt x="831" y="708"/>
                    <a:pt x="828" y="719"/>
                    <a:pt x="841" y="736"/>
                  </a:cubicBezTo>
                  <a:cubicBezTo>
                    <a:pt x="845" y="733"/>
                    <a:pt x="850" y="731"/>
                    <a:pt x="852" y="731"/>
                  </a:cubicBezTo>
                  <a:cubicBezTo>
                    <a:pt x="857" y="732"/>
                    <a:pt x="864" y="726"/>
                    <a:pt x="866" y="722"/>
                  </a:cubicBezTo>
                  <a:cubicBezTo>
                    <a:pt x="868" y="718"/>
                    <a:pt x="870" y="725"/>
                    <a:pt x="866" y="727"/>
                  </a:cubicBezTo>
                  <a:cubicBezTo>
                    <a:pt x="862" y="728"/>
                    <a:pt x="870" y="731"/>
                    <a:pt x="877" y="731"/>
                  </a:cubicBezTo>
                  <a:cubicBezTo>
                    <a:pt x="884" y="730"/>
                    <a:pt x="873" y="733"/>
                    <a:pt x="868" y="733"/>
                  </a:cubicBezTo>
                  <a:cubicBezTo>
                    <a:pt x="863" y="733"/>
                    <a:pt x="861" y="733"/>
                    <a:pt x="854" y="740"/>
                  </a:cubicBezTo>
                  <a:cubicBezTo>
                    <a:pt x="847" y="747"/>
                    <a:pt x="848" y="749"/>
                    <a:pt x="852" y="753"/>
                  </a:cubicBezTo>
                  <a:cubicBezTo>
                    <a:pt x="856" y="756"/>
                    <a:pt x="862" y="755"/>
                    <a:pt x="867" y="750"/>
                  </a:cubicBezTo>
                  <a:cubicBezTo>
                    <a:pt x="873" y="745"/>
                    <a:pt x="872" y="741"/>
                    <a:pt x="878" y="741"/>
                  </a:cubicBezTo>
                  <a:cubicBezTo>
                    <a:pt x="883" y="741"/>
                    <a:pt x="898" y="736"/>
                    <a:pt x="904" y="734"/>
                  </a:cubicBezTo>
                  <a:cubicBezTo>
                    <a:pt x="910" y="732"/>
                    <a:pt x="906" y="731"/>
                    <a:pt x="906" y="728"/>
                  </a:cubicBezTo>
                  <a:cubicBezTo>
                    <a:pt x="906" y="725"/>
                    <a:pt x="917" y="725"/>
                    <a:pt x="921" y="723"/>
                  </a:cubicBezTo>
                  <a:cubicBezTo>
                    <a:pt x="925" y="720"/>
                    <a:pt x="920" y="718"/>
                    <a:pt x="917" y="718"/>
                  </a:cubicBezTo>
                  <a:close/>
                  <a:moveTo>
                    <a:pt x="266" y="394"/>
                  </a:moveTo>
                  <a:cubicBezTo>
                    <a:pt x="260" y="402"/>
                    <a:pt x="257" y="403"/>
                    <a:pt x="251" y="402"/>
                  </a:cubicBezTo>
                  <a:cubicBezTo>
                    <a:pt x="244" y="401"/>
                    <a:pt x="240" y="404"/>
                    <a:pt x="243" y="407"/>
                  </a:cubicBezTo>
                  <a:cubicBezTo>
                    <a:pt x="246" y="409"/>
                    <a:pt x="247" y="411"/>
                    <a:pt x="240" y="413"/>
                  </a:cubicBezTo>
                  <a:cubicBezTo>
                    <a:pt x="233" y="414"/>
                    <a:pt x="228" y="420"/>
                    <a:pt x="225" y="419"/>
                  </a:cubicBezTo>
                  <a:cubicBezTo>
                    <a:pt x="223" y="418"/>
                    <a:pt x="237" y="408"/>
                    <a:pt x="234" y="405"/>
                  </a:cubicBezTo>
                  <a:cubicBezTo>
                    <a:pt x="230" y="402"/>
                    <a:pt x="220" y="410"/>
                    <a:pt x="220" y="413"/>
                  </a:cubicBezTo>
                  <a:cubicBezTo>
                    <a:pt x="220" y="417"/>
                    <a:pt x="214" y="417"/>
                    <a:pt x="210" y="417"/>
                  </a:cubicBezTo>
                  <a:cubicBezTo>
                    <a:pt x="206" y="416"/>
                    <a:pt x="201" y="413"/>
                    <a:pt x="205" y="412"/>
                  </a:cubicBezTo>
                  <a:cubicBezTo>
                    <a:pt x="209" y="412"/>
                    <a:pt x="206" y="408"/>
                    <a:pt x="211" y="406"/>
                  </a:cubicBezTo>
                  <a:cubicBezTo>
                    <a:pt x="217" y="404"/>
                    <a:pt x="210" y="401"/>
                    <a:pt x="212" y="399"/>
                  </a:cubicBezTo>
                  <a:cubicBezTo>
                    <a:pt x="214" y="397"/>
                    <a:pt x="224" y="401"/>
                    <a:pt x="224" y="397"/>
                  </a:cubicBezTo>
                  <a:cubicBezTo>
                    <a:pt x="225" y="393"/>
                    <a:pt x="214" y="390"/>
                    <a:pt x="210" y="392"/>
                  </a:cubicBezTo>
                  <a:cubicBezTo>
                    <a:pt x="207" y="394"/>
                    <a:pt x="198" y="400"/>
                    <a:pt x="188" y="396"/>
                  </a:cubicBezTo>
                  <a:cubicBezTo>
                    <a:pt x="185" y="394"/>
                    <a:pt x="213" y="391"/>
                    <a:pt x="218" y="387"/>
                  </a:cubicBezTo>
                  <a:cubicBezTo>
                    <a:pt x="223" y="382"/>
                    <a:pt x="244" y="377"/>
                    <a:pt x="246" y="381"/>
                  </a:cubicBezTo>
                  <a:cubicBezTo>
                    <a:pt x="248" y="385"/>
                    <a:pt x="235" y="388"/>
                    <a:pt x="241" y="392"/>
                  </a:cubicBezTo>
                  <a:cubicBezTo>
                    <a:pt x="247" y="395"/>
                    <a:pt x="258" y="393"/>
                    <a:pt x="260" y="389"/>
                  </a:cubicBezTo>
                  <a:cubicBezTo>
                    <a:pt x="262" y="385"/>
                    <a:pt x="273" y="386"/>
                    <a:pt x="266" y="394"/>
                  </a:cubicBezTo>
                  <a:close/>
                  <a:moveTo>
                    <a:pt x="329" y="474"/>
                  </a:moveTo>
                  <a:cubicBezTo>
                    <a:pt x="322" y="481"/>
                    <a:pt x="322" y="479"/>
                    <a:pt x="315" y="480"/>
                  </a:cubicBezTo>
                  <a:cubicBezTo>
                    <a:pt x="309" y="482"/>
                    <a:pt x="314" y="488"/>
                    <a:pt x="306" y="489"/>
                  </a:cubicBezTo>
                  <a:cubicBezTo>
                    <a:pt x="298" y="490"/>
                    <a:pt x="278" y="490"/>
                    <a:pt x="275" y="486"/>
                  </a:cubicBezTo>
                  <a:cubicBezTo>
                    <a:pt x="274" y="484"/>
                    <a:pt x="286" y="485"/>
                    <a:pt x="287" y="482"/>
                  </a:cubicBezTo>
                  <a:cubicBezTo>
                    <a:pt x="288" y="479"/>
                    <a:pt x="291" y="473"/>
                    <a:pt x="296" y="473"/>
                  </a:cubicBezTo>
                  <a:cubicBezTo>
                    <a:pt x="301" y="473"/>
                    <a:pt x="300" y="467"/>
                    <a:pt x="292" y="463"/>
                  </a:cubicBezTo>
                  <a:cubicBezTo>
                    <a:pt x="284" y="459"/>
                    <a:pt x="304" y="456"/>
                    <a:pt x="308" y="463"/>
                  </a:cubicBezTo>
                  <a:cubicBezTo>
                    <a:pt x="313" y="469"/>
                    <a:pt x="321" y="473"/>
                    <a:pt x="326" y="469"/>
                  </a:cubicBezTo>
                  <a:cubicBezTo>
                    <a:pt x="330" y="464"/>
                    <a:pt x="356" y="452"/>
                    <a:pt x="356" y="458"/>
                  </a:cubicBezTo>
                  <a:cubicBezTo>
                    <a:pt x="356" y="464"/>
                    <a:pt x="337" y="468"/>
                    <a:pt x="329" y="474"/>
                  </a:cubicBezTo>
                  <a:close/>
                  <a:moveTo>
                    <a:pt x="503" y="656"/>
                  </a:moveTo>
                  <a:cubicBezTo>
                    <a:pt x="498" y="657"/>
                    <a:pt x="504" y="642"/>
                    <a:pt x="494" y="636"/>
                  </a:cubicBezTo>
                  <a:cubicBezTo>
                    <a:pt x="482" y="630"/>
                    <a:pt x="477" y="618"/>
                    <a:pt x="477" y="611"/>
                  </a:cubicBezTo>
                  <a:cubicBezTo>
                    <a:pt x="477" y="605"/>
                    <a:pt x="487" y="602"/>
                    <a:pt x="491" y="607"/>
                  </a:cubicBezTo>
                  <a:cubicBezTo>
                    <a:pt x="495" y="612"/>
                    <a:pt x="501" y="632"/>
                    <a:pt x="504" y="639"/>
                  </a:cubicBezTo>
                  <a:cubicBezTo>
                    <a:pt x="508" y="645"/>
                    <a:pt x="508" y="656"/>
                    <a:pt x="503" y="65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56" name="Freeform 125">
              <a:extLst>
                <a:ext uri="{FF2B5EF4-FFF2-40B4-BE49-F238E27FC236}">
                  <a16:creationId xmlns:a16="http://schemas.microsoft.com/office/drawing/2014/main" id="{88D05FDD-A148-423A-A336-4457A3C51D53}"/>
                </a:ext>
              </a:extLst>
            </p:cNvPr>
            <p:cNvSpPr>
              <a:spLocks noEditPoints="1"/>
            </p:cNvSpPr>
            <p:nvPr/>
          </p:nvSpPr>
          <p:spPr bwMode="auto">
            <a:xfrm>
              <a:off x="714375" y="1360488"/>
              <a:ext cx="2192338" cy="1346200"/>
            </a:xfrm>
            <a:custGeom>
              <a:avLst/>
              <a:gdLst/>
              <a:ahLst/>
              <a:cxnLst>
                <a:cxn ang="0">
                  <a:pos x="350" y="230"/>
                </a:cxn>
                <a:cxn ang="0">
                  <a:pos x="306" y="35"/>
                </a:cxn>
                <a:cxn ang="0">
                  <a:pos x="185" y="21"/>
                </a:cxn>
                <a:cxn ang="0">
                  <a:pos x="135" y="10"/>
                </a:cxn>
                <a:cxn ang="0">
                  <a:pos x="93" y="21"/>
                </a:cxn>
                <a:cxn ang="0">
                  <a:pos x="19" y="59"/>
                </a:cxn>
                <a:cxn ang="0">
                  <a:pos x="71" y="103"/>
                </a:cxn>
                <a:cxn ang="0">
                  <a:pos x="17" y="106"/>
                </a:cxn>
                <a:cxn ang="0">
                  <a:pos x="59" y="136"/>
                </a:cxn>
                <a:cxn ang="0">
                  <a:pos x="43" y="158"/>
                </a:cxn>
                <a:cxn ang="0">
                  <a:pos x="45" y="219"/>
                </a:cxn>
                <a:cxn ang="0">
                  <a:pos x="96" y="236"/>
                </a:cxn>
                <a:cxn ang="0">
                  <a:pos x="102" y="269"/>
                </a:cxn>
                <a:cxn ang="0">
                  <a:pos x="84" y="287"/>
                </a:cxn>
                <a:cxn ang="0">
                  <a:pos x="147" y="250"/>
                </a:cxn>
                <a:cxn ang="0">
                  <a:pos x="173" y="213"/>
                </a:cxn>
                <a:cxn ang="0">
                  <a:pos x="191" y="201"/>
                </a:cxn>
                <a:cxn ang="0">
                  <a:pos x="226" y="215"/>
                </a:cxn>
                <a:cxn ang="0">
                  <a:pos x="248" y="202"/>
                </a:cxn>
                <a:cxn ang="0">
                  <a:pos x="276" y="213"/>
                </a:cxn>
                <a:cxn ang="0">
                  <a:pos x="340" y="232"/>
                </a:cxn>
                <a:cxn ang="0">
                  <a:pos x="375" y="248"/>
                </a:cxn>
                <a:cxn ang="0">
                  <a:pos x="376" y="261"/>
                </a:cxn>
                <a:cxn ang="0">
                  <a:pos x="389" y="263"/>
                </a:cxn>
                <a:cxn ang="0">
                  <a:pos x="401" y="274"/>
                </a:cxn>
                <a:cxn ang="0">
                  <a:pos x="396" y="300"/>
                </a:cxn>
                <a:cxn ang="0">
                  <a:pos x="421" y="299"/>
                </a:cxn>
                <a:cxn ang="0">
                  <a:pos x="15" y="313"/>
                </a:cxn>
                <a:cxn ang="0">
                  <a:pos x="178" y="240"/>
                </a:cxn>
                <a:cxn ang="0">
                  <a:pos x="177" y="256"/>
                </a:cxn>
                <a:cxn ang="0">
                  <a:pos x="25" y="219"/>
                </a:cxn>
                <a:cxn ang="0">
                  <a:pos x="1094" y="443"/>
                </a:cxn>
                <a:cxn ang="0">
                  <a:pos x="1010" y="472"/>
                </a:cxn>
                <a:cxn ang="0">
                  <a:pos x="970" y="473"/>
                </a:cxn>
                <a:cxn ang="0">
                  <a:pos x="926" y="471"/>
                </a:cxn>
                <a:cxn ang="0">
                  <a:pos x="954" y="426"/>
                </a:cxn>
                <a:cxn ang="0">
                  <a:pos x="902" y="410"/>
                </a:cxn>
                <a:cxn ang="0">
                  <a:pos x="864" y="397"/>
                </a:cxn>
                <a:cxn ang="0">
                  <a:pos x="516" y="388"/>
                </a:cxn>
                <a:cxn ang="0">
                  <a:pos x="510" y="395"/>
                </a:cxn>
                <a:cxn ang="0">
                  <a:pos x="501" y="436"/>
                </a:cxn>
                <a:cxn ang="0">
                  <a:pos x="513" y="539"/>
                </a:cxn>
                <a:cxn ang="0">
                  <a:pos x="557" y="590"/>
                </a:cxn>
                <a:cxn ang="0">
                  <a:pos x="647" y="625"/>
                </a:cxn>
                <a:cxn ang="0">
                  <a:pos x="724" y="647"/>
                </a:cxn>
                <a:cxn ang="0">
                  <a:pos x="783" y="685"/>
                </a:cxn>
                <a:cxn ang="0">
                  <a:pos x="818" y="658"/>
                </a:cxn>
                <a:cxn ang="0">
                  <a:pos x="862" y="644"/>
                </a:cxn>
                <a:cxn ang="0">
                  <a:pos x="889" y="641"/>
                </a:cxn>
                <a:cxn ang="0">
                  <a:pos x="944" y="645"/>
                </a:cxn>
                <a:cxn ang="0">
                  <a:pos x="983" y="699"/>
                </a:cxn>
                <a:cxn ang="0">
                  <a:pos x="994" y="608"/>
                </a:cxn>
                <a:cxn ang="0">
                  <a:pos x="1036" y="571"/>
                </a:cxn>
                <a:cxn ang="0">
                  <a:pos x="1032" y="539"/>
                </a:cxn>
                <a:cxn ang="0">
                  <a:pos x="1049" y="541"/>
                </a:cxn>
                <a:cxn ang="0">
                  <a:pos x="1088" y="499"/>
                </a:cxn>
                <a:cxn ang="0">
                  <a:pos x="1102" y="475"/>
                </a:cxn>
                <a:cxn ang="0">
                  <a:pos x="1137" y="413"/>
                </a:cxn>
              </a:cxnLst>
              <a:rect l="0" t="0" r="r" b="b"/>
              <a:pathLst>
                <a:path w="1147" h="705">
                  <a:moveTo>
                    <a:pt x="431" y="286"/>
                  </a:moveTo>
                  <a:cubicBezTo>
                    <a:pt x="432" y="281"/>
                    <a:pt x="433" y="279"/>
                    <a:pt x="420" y="274"/>
                  </a:cubicBezTo>
                  <a:cubicBezTo>
                    <a:pt x="407" y="269"/>
                    <a:pt x="409" y="265"/>
                    <a:pt x="400" y="250"/>
                  </a:cubicBezTo>
                  <a:cubicBezTo>
                    <a:pt x="391" y="235"/>
                    <a:pt x="376" y="228"/>
                    <a:pt x="376" y="222"/>
                  </a:cubicBezTo>
                  <a:cubicBezTo>
                    <a:pt x="376" y="217"/>
                    <a:pt x="360" y="217"/>
                    <a:pt x="360" y="222"/>
                  </a:cubicBezTo>
                  <a:cubicBezTo>
                    <a:pt x="360" y="226"/>
                    <a:pt x="354" y="227"/>
                    <a:pt x="350" y="230"/>
                  </a:cubicBezTo>
                  <a:cubicBezTo>
                    <a:pt x="346" y="232"/>
                    <a:pt x="345" y="228"/>
                    <a:pt x="341" y="224"/>
                  </a:cubicBezTo>
                  <a:cubicBezTo>
                    <a:pt x="338" y="220"/>
                    <a:pt x="330" y="215"/>
                    <a:pt x="330" y="213"/>
                  </a:cubicBezTo>
                  <a:cubicBezTo>
                    <a:pt x="330" y="210"/>
                    <a:pt x="328" y="204"/>
                    <a:pt x="322" y="207"/>
                  </a:cubicBezTo>
                  <a:cubicBezTo>
                    <a:pt x="317" y="210"/>
                    <a:pt x="314" y="207"/>
                    <a:pt x="312" y="209"/>
                  </a:cubicBezTo>
                  <a:cubicBezTo>
                    <a:pt x="310" y="211"/>
                    <a:pt x="306" y="208"/>
                    <a:pt x="306" y="208"/>
                  </a:cubicBezTo>
                  <a:cubicBezTo>
                    <a:pt x="306" y="35"/>
                    <a:pt x="306" y="35"/>
                    <a:pt x="306" y="35"/>
                  </a:cubicBezTo>
                  <a:cubicBezTo>
                    <a:pt x="304" y="35"/>
                    <a:pt x="302" y="34"/>
                    <a:pt x="301" y="34"/>
                  </a:cubicBezTo>
                  <a:cubicBezTo>
                    <a:pt x="294" y="31"/>
                    <a:pt x="283" y="26"/>
                    <a:pt x="277" y="27"/>
                  </a:cubicBezTo>
                  <a:cubicBezTo>
                    <a:pt x="271" y="29"/>
                    <a:pt x="260" y="30"/>
                    <a:pt x="256" y="28"/>
                  </a:cubicBezTo>
                  <a:cubicBezTo>
                    <a:pt x="252" y="26"/>
                    <a:pt x="246" y="24"/>
                    <a:pt x="238" y="26"/>
                  </a:cubicBezTo>
                  <a:cubicBezTo>
                    <a:pt x="230" y="27"/>
                    <a:pt x="225" y="21"/>
                    <a:pt x="214" y="19"/>
                  </a:cubicBezTo>
                  <a:cubicBezTo>
                    <a:pt x="204" y="16"/>
                    <a:pt x="189" y="19"/>
                    <a:pt x="185" y="21"/>
                  </a:cubicBezTo>
                  <a:cubicBezTo>
                    <a:pt x="182" y="22"/>
                    <a:pt x="183" y="17"/>
                    <a:pt x="178" y="17"/>
                  </a:cubicBezTo>
                  <a:cubicBezTo>
                    <a:pt x="174" y="18"/>
                    <a:pt x="177" y="15"/>
                    <a:pt x="175" y="12"/>
                  </a:cubicBezTo>
                  <a:cubicBezTo>
                    <a:pt x="172" y="8"/>
                    <a:pt x="160" y="11"/>
                    <a:pt x="155" y="12"/>
                  </a:cubicBezTo>
                  <a:cubicBezTo>
                    <a:pt x="151" y="12"/>
                    <a:pt x="149" y="10"/>
                    <a:pt x="150" y="7"/>
                  </a:cubicBezTo>
                  <a:cubicBezTo>
                    <a:pt x="150" y="5"/>
                    <a:pt x="146" y="6"/>
                    <a:pt x="144" y="9"/>
                  </a:cubicBezTo>
                  <a:cubicBezTo>
                    <a:pt x="142" y="12"/>
                    <a:pt x="137" y="12"/>
                    <a:pt x="135" y="10"/>
                  </a:cubicBezTo>
                  <a:cubicBezTo>
                    <a:pt x="133" y="8"/>
                    <a:pt x="139" y="8"/>
                    <a:pt x="140" y="5"/>
                  </a:cubicBezTo>
                  <a:cubicBezTo>
                    <a:pt x="140" y="3"/>
                    <a:pt x="133" y="2"/>
                    <a:pt x="131" y="1"/>
                  </a:cubicBezTo>
                  <a:cubicBezTo>
                    <a:pt x="128" y="0"/>
                    <a:pt x="124" y="4"/>
                    <a:pt x="119" y="8"/>
                  </a:cubicBezTo>
                  <a:cubicBezTo>
                    <a:pt x="114" y="13"/>
                    <a:pt x="106" y="13"/>
                    <a:pt x="101" y="12"/>
                  </a:cubicBezTo>
                  <a:cubicBezTo>
                    <a:pt x="96" y="12"/>
                    <a:pt x="90" y="13"/>
                    <a:pt x="91" y="15"/>
                  </a:cubicBezTo>
                  <a:cubicBezTo>
                    <a:pt x="91" y="18"/>
                    <a:pt x="97" y="18"/>
                    <a:pt x="93" y="21"/>
                  </a:cubicBezTo>
                  <a:cubicBezTo>
                    <a:pt x="90" y="25"/>
                    <a:pt x="88" y="17"/>
                    <a:pt x="85" y="20"/>
                  </a:cubicBezTo>
                  <a:cubicBezTo>
                    <a:pt x="81" y="24"/>
                    <a:pt x="71" y="24"/>
                    <a:pt x="68" y="23"/>
                  </a:cubicBezTo>
                  <a:cubicBezTo>
                    <a:pt x="66" y="23"/>
                    <a:pt x="58" y="32"/>
                    <a:pt x="55" y="34"/>
                  </a:cubicBezTo>
                  <a:cubicBezTo>
                    <a:pt x="53" y="37"/>
                    <a:pt x="57" y="39"/>
                    <a:pt x="50" y="46"/>
                  </a:cubicBezTo>
                  <a:cubicBezTo>
                    <a:pt x="44" y="54"/>
                    <a:pt x="26" y="52"/>
                    <a:pt x="22" y="52"/>
                  </a:cubicBezTo>
                  <a:cubicBezTo>
                    <a:pt x="18" y="52"/>
                    <a:pt x="21" y="56"/>
                    <a:pt x="19" y="59"/>
                  </a:cubicBezTo>
                  <a:cubicBezTo>
                    <a:pt x="17" y="62"/>
                    <a:pt x="21" y="64"/>
                    <a:pt x="31" y="67"/>
                  </a:cubicBezTo>
                  <a:cubicBezTo>
                    <a:pt x="42" y="70"/>
                    <a:pt x="49" y="83"/>
                    <a:pt x="50" y="87"/>
                  </a:cubicBezTo>
                  <a:cubicBezTo>
                    <a:pt x="51" y="90"/>
                    <a:pt x="64" y="86"/>
                    <a:pt x="69" y="87"/>
                  </a:cubicBezTo>
                  <a:cubicBezTo>
                    <a:pt x="74" y="88"/>
                    <a:pt x="68" y="95"/>
                    <a:pt x="73" y="97"/>
                  </a:cubicBezTo>
                  <a:cubicBezTo>
                    <a:pt x="77" y="99"/>
                    <a:pt x="83" y="96"/>
                    <a:pt x="85" y="99"/>
                  </a:cubicBezTo>
                  <a:cubicBezTo>
                    <a:pt x="86" y="103"/>
                    <a:pt x="76" y="99"/>
                    <a:pt x="71" y="103"/>
                  </a:cubicBezTo>
                  <a:cubicBezTo>
                    <a:pt x="66" y="107"/>
                    <a:pt x="64" y="109"/>
                    <a:pt x="62" y="106"/>
                  </a:cubicBezTo>
                  <a:cubicBezTo>
                    <a:pt x="60" y="103"/>
                    <a:pt x="51" y="105"/>
                    <a:pt x="47" y="105"/>
                  </a:cubicBezTo>
                  <a:cubicBezTo>
                    <a:pt x="43" y="106"/>
                    <a:pt x="47" y="100"/>
                    <a:pt x="47" y="98"/>
                  </a:cubicBezTo>
                  <a:cubicBezTo>
                    <a:pt x="47" y="95"/>
                    <a:pt x="41" y="93"/>
                    <a:pt x="33" y="98"/>
                  </a:cubicBezTo>
                  <a:cubicBezTo>
                    <a:pt x="25" y="103"/>
                    <a:pt x="28" y="101"/>
                    <a:pt x="27" y="105"/>
                  </a:cubicBezTo>
                  <a:cubicBezTo>
                    <a:pt x="26" y="109"/>
                    <a:pt x="22" y="103"/>
                    <a:pt x="17" y="106"/>
                  </a:cubicBezTo>
                  <a:cubicBezTo>
                    <a:pt x="12" y="109"/>
                    <a:pt x="3" y="111"/>
                    <a:pt x="2" y="115"/>
                  </a:cubicBezTo>
                  <a:cubicBezTo>
                    <a:pt x="0" y="118"/>
                    <a:pt x="13" y="120"/>
                    <a:pt x="18" y="121"/>
                  </a:cubicBezTo>
                  <a:cubicBezTo>
                    <a:pt x="23" y="122"/>
                    <a:pt x="12" y="125"/>
                    <a:pt x="16" y="127"/>
                  </a:cubicBezTo>
                  <a:cubicBezTo>
                    <a:pt x="20" y="128"/>
                    <a:pt x="18" y="132"/>
                    <a:pt x="25" y="135"/>
                  </a:cubicBezTo>
                  <a:cubicBezTo>
                    <a:pt x="31" y="138"/>
                    <a:pt x="45" y="135"/>
                    <a:pt x="49" y="135"/>
                  </a:cubicBezTo>
                  <a:cubicBezTo>
                    <a:pt x="52" y="135"/>
                    <a:pt x="56" y="139"/>
                    <a:pt x="59" y="136"/>
                  </a:cubicBezTo>
                  <a:cubicBezTo>
                    <a:pt x="62" y="133"/>
                    <a:pt x="73" y="124"/>
                    <a:pt x="79" y="129"/>
                  </a:cubicBezTo>
                  <a:cubicBezTo>
                    <a:pt x="85" y="134"/>
                    <a:pt x="73" y="134"/>
                    <a:pt x="76" y="137"/>
                  </a:cubicBezTo>
                  <a:cubicBezTo>
                    <a:pt x="79" y="140"/>
                    <a:pt x="82" y="148"/>
                    <a:pt x="77" y="152"/>
                  </a:cubicBezTo>
                  <a:cubicBezTo>
                    <a:pt x="71" y="156"/>
                    <a:pt x="66" y="153"/>
                    <a:pt x="63" y="153"/>
                  </a:cubicBezTo>
                  <a:cubicBezTo>
                    <a:pt x="60" y="153"/>
                    <a:pt x="62" y="158"/>
                    <a:pt x="57" y="162"/>
                  </a:cubicBezTo>
                  <a:cubicBezTo>
                    <a:pt x="52" y="166"/>
                    <a:pt x="49" y="158"/>
                    <a:pt x="43" y="158"/>
                  </a:cubicBezTo>
                  <a:cubicBezTo>
                    <a:pt x="37" y="158"/>
                    <a:pt x="38" y="166"/>
                    <a:pt x="38" y="170"/>
                  </a:cubicBezTo>
                  <a:cubicBezTo>
                    <a:pt x="39" y="173"/>
                    <a:pt x="29" y="169"/>
                    <a:pt x="27" y="178"/>
                  </a:cubicBezTo>
                  <a:cubicBezTo>
                    <a:pt x="25" y="187"/>
                    <a:pt x="15" y="179"/>
                    <a:pt x="22" y="188"/>
                  </a:cubicBezTo>
                  <a:cubicBezTo>
                    <a:pt x="28" y="197"/>
                    <a:pt x="27" y="191"/>
                    <a:pt x="32" y="195"/>
                  </a:cubicBezTo>
                  <a:cubicBezTo>
                    <a:pt x="37" y="198"/>
                    <a:pt x="26" y="204"/>
                    <a:pt x="31" y="205"/>
                  </a:cubicBezTo>
                  <a:cubicBezTo>
                    <a:pt x="36" y="206"/>
                    <a:pt x="42" y="215"/>
                    <a:pt x="45" y="219"/>
                  </a:cubicBezTo>
                  <a:cubicBezTo>
                    <a:pt x="49" y="222"/>
                    <a:pt x="53" y="217"/>
                    <a:pt x="59" y="217"/>
                  </a:cubicBezTo>
                  <a:cubicBezTo>
                    <a:pt x="64" y="216"/>
                    <a:pt x="61" y="209"/>
                    <a:pt x="64" y="212"/>
                  </a:cubicBezTo>
                  <a:cubicBezTo>
                    <a:pt x="67" y="215"/>
                    <a:pt x="72" y="223"/>
                    <a:pt x="69" y="225"/>
                  </a:cubicBezTo>
                  <a:cubicBezTo>
                    <a:pt x="66" y="227"/>
                    <a:pt x="68" y="233"/>
                    <a:pt x="68" y="236"/>
                  </a:cubicBezTo>
                  <a:cubicBezTo>
                    <a:pt x="67" y="239"/>
                    <a:pt x="79" y="238"/>
                    <a:pt x="80" y="234"/>
                  </a:cubicBezTo>
                  <a:cubicBezTo>
                    <a:pt x="81" y="231"/>
                    <a:pt x="90" y="230"/>
                    <a:pt x="96" y="236"/>
                  </a:cubicBezTo>
                  <a:cubicBezTo>
                    <a:pt x="101" y="241"/>
                    <a:pt x="103" y="242"/>
                    <a:pt x="103" y="238"/>
                  </a:cubicBezTo>
                  <a:cubicBezTo>
                    <a:pt x="103" y="233"/>
                    <a:pt x="107" y="228"/>
                    <a:pt x="107" y="232"/>
                  </a:cubicBezTo>
                  <a:cubicBezTo>
                    <a:pt x="108" y="236"/>
                    <a:pt x="112" y="237"/>
                    <a:pt x="120" y="233"/>
                  </a:cubicBezTo>
                  <a:cubicBezTo>
                    <a:pt x="127" y="230"/>
                    <a:pt x="124" y="234"/>
                    <a:pt x="120" y="239"/>
                  </a:cubicBezTo>
                  <a:cubicBezTo>
                    <a:pt x="114" y="245"/>
                    <a:pt x="120" y="256"/>
                    <a:pt x="116" y="257"/>
                  </a:cubicBezTo>
                  <a:cubicBezTo>
                    <a:pt x="112" y="258"/>
                    <a:pt x="109" y="268"/>
                    <a:pt x="102" y="269"/>
                  </a:cubicBezTo>
                  <a:cubicBezTo>
                    <a:pt x="96" y="269"/>
                    <a:pt x="85" y="282"/>
                    <a:pt x="83" y="284"/>
                  </a:cubicBezTo>
                  <a:cubicBezTo>
                    <a:pt x="82" y="286"/>
                    <a:pt x="68" y="280"/>
                    <a:pt x="66" y="285"/>
                  </a:cubicBezTo>
                  <a:cubicBezTo>
                    <a:pt x="64" y="291"/>
                    <a:pt x="55" y="295"/>
                    <a:pt x="57" y="298"/>
                  </a:cubicBezTo>
                  <a:cubicBezTo>
                    <a:pt x="59" y="299"/>
                    <a:pt x="70" y="293"/>
                    <a:pt x="71" y="290"/>
                  </a:cubicBezTo>
                  <a:cubicBezTo>
                    <a:pt x="71" y="287"/>
                    <a:pt x="73" y="288"/>
                    <a:pt x="75" y="290"/>
                  </a:cubicBezTo>
                  <a:cubicBezTo>
                    <a:pt x="77" y="292"/>
                    <a:pt x="82" y="289"/>
                    <a:pt x="84" y="287"/>
                  </a:cubicBezTo>
                  <a:cubicBezTo>
                    <a:pt x="86" y="285"/>
                    <a:pt x="90" y="286"/>
                    <a:pt x="92" y="286"/>
                  </a:cubicBezTo>
                  <a:cubicBezTo>
                    <a:pt x="95" y="286"/>
                    <a:pt x="96" y="283"/>
                    <a:pt x="102" y="282"/>
                  </a:cubicBezTo>
                  <a:cubicBezTo>
                    <a:pt x="109" y="281"/>
                    <a:pt x="108" y="279"/>
                    <a:pt x="109" y="275"/>
                  </a:cubicBezTo>
                  <a:cubicBezTo>
                    <a:pt x="111" y="272"/>
                    <a:pt x="127" y="264"/>
                    <a:pt x="130" y="264"/>
                  </a:cubicBezTo>
                  <a:cubicBezTo>
                    <a:pt x="133" y="263"/>
                    <a:pt x="131" y="258"/>
                    <a:pt x="134" y="258"/>
                  </a:cubicBezTo>
                  <a:cubicBezTo>
                    <a:pt x="137" y="257"/>
                    <a:pt x="142" y="253"/>
                    <a:pt x="147" y="250"/>
                  </a:cubicBezTo>
                  <a:cubicBezTo>
                    <a:pt x="151" y="246"/>
                    <a:pt x="152" y="248"/>
                    <a:pt x="155" y="247"/>
                  </a:cubicBezTo>
                  <a:cubicBezTo>
                    <a:pt x="158" y="245"/>
                    <a:pt x="156" y="239"/>
                    <a:pt x="159" y="238"/>
                  </a:cubicBezTo>
                  <a:cubicBezTo>
                    <a:pt x="162" y="238"/>
                    <a:pt x="165" y="235"/>
                    <a:pt x="165" y="233"/>
                  </a:cubicBezTo>
                  <a:cubicBezTo>
                    <a:pt x="165" y="230"/>
                    <a:pt x="157" y="230"/>
                    <a:pt x="156" y="228"/>
                  </a:cubicBezTo>
                  <a:cubicBezTo>
                    <a:pt x="155" y="226"/>
                    <a:pt x="162" y="220"/>
                    <a:pt x="165" y="220"/>
                  </a:cubicBezTo>
                  <a:cubicBezTo>
                    <a:pt x="168" y="220"/>
                    <a:pt x="172" y="217"/>
                    <a:pt x="173" y="213"/>
                  </a:cubicBezTo>
                  <a:cubicBezTo>
                    <a:pt x="173" y="209"/>
                    <a:pt x="177" y="209"/>
                    <a:pt x="180" y="205"/>
                  </a:cubicBezTo>
                  <a:cubicBezTo>
                    <a:pt x="183" y="202"/>
                    <a:pt x="183" y="199"/>
                    <a:pt x="186" y="198"/>
                  </a:cubicBezTo>
                  <a:cubicBezTo>
                    <a:pt x="189" y="198"/>
                    <a:pt x="192" y="194"/>
                    <a:pt x="196" y="192"/>
                  </a:cubicBezTo>
                  <a:cubicBezTo>
                    <a:pt x="199" y="190"/>
                    <a:pt x="196" y="194"/>
                    <a:pt x="202" y="194"/>
                  </a:cubicBezTo>
                  <a:cubicBezTo>
                    <a:pt x="209" y="195"/>
                    <a:pt x="208" y="201"/>
                    <a:pt x="203" y="199"/>
                  </a:cubicBezTo>
                  <a:cubicBezTo>
                    <a:pt x="198" y="196"/>
                    <a:pt x="195" y="197"/>
                    <a:pt x="191" y="201"/>
                  </a:cubicBezTo>
                  <a:cubicBezTo>
                    <a:pt x="186" y="205"/>
                    <a:pt x="190" y="206"/>
                    <a:pt x="186" y="211"/>
                  </a:cubicBezTo>
                  <a:cubicBezTo>
                    <a:pt x="183" y="216"/>
                    <a:pt x="183" y="219"/>
                    <a:pt x="187" y="219"/>
                  </a:cubicBezTo>
                  <a:cubicBezTo>
                    <a:pt x="192" y="220"/>
                    <a:pt x="187" y="223"/>
                    <a:pt x="183" y="224"/>
                  </a:cubicBezTo>
                  <a:cubicBezTo>
                    <a:pt x="179" y="226"/>
                    <a:pt x="182" y="228"/>
                    <a:pt x="188" y="228"/>
                  </a:cubicBezTo>
                  <a:cubicBezTo>
                    <a:pt x="193" y="228"/>
                    <a:pt x="202" y="220"/>
                    <a:pt x="210" y="216"/>
                  </a:cubicBezTo>
                  <a:cubicBezTo>
                    <a:pt x="218" y="212"/>
                    <a:pt x="224" y="216"/>
                    <a:pt x="226" y="215"/>
                  </a:cubicBezTo>
                  <a:cubicBezTo>
                    <a:pt x="228" y="214"/>
                    <a:pt x="224" y="211"/>
                    <a:pt x="226" y="209"/>
                  </a:cubicBezTo>
                  <a:cubicBezTo>
                    <a:pt x="229" y="208"/>
                    <a:pt x="223" y="207"/>
                    <a:pt x="221" y="203"/>
                  </a:cubicBezTo>
                  <a:cubicBezTo>
                    <a:pt x="220" y="198"/>
                    <a:pt x="224" y="201"/>
                    <a:pt x="225" y="197"/>
                  </a:cubicBezTo>
                  <a:cubicBezTo>
                    <a:pt x="226" y="193"/>
                    <a:pt x="229" y="195"/>
                    <a:pt x="231" y="197"/>
                  </a:cubicBezTo>
                  <a:cubicBezTo>
                    <a:pt x="234" y="198"/>
                    <a:pt x="237" y="195"/>
                    <a:pt x="240" y="200"/>
                  </a:cubicBezTo>
                  <a:cubicBezTo>
                    <a:pt x="242" y="204"/>
                    <a:pt x="244" y="198"/>
                    <a:pt x="248" y="202"/>
                  </a:cubicBezTo>
                  <a:cubicBezTo>
                    <a:pt x="252" y="205"/>
                    <a:pt x="248" y="204"/>
                    <a:pt x="243" y="205"/>
                  </a:cubicBezTo>
                  <a:cubicBezTo>
                    <a:pt x="239" y="206"/>
                    <a:pt x="241" y="212"/>
                    <a:pt x="245" y="209"/>
                  </a:cubicBezTo>
                  <a:cubicBezTo>
                    <a:pt x="248" y="207"/>
                    <a:pt x="251" y="205"/>
                    <a:pt x="254" y="208"/>
                  </a:cubicBezTo>
                  <a:cubicBezTo>
                    <a:pt x="257" y="210"/>
                    <a:pt x="258" y="209"/>
                    <a:pt x="260" y="207"/>
                  </a:cubicBezTo>
                  <a:cubicBezTo>
                    <a:pt x="263" y="204"/>
                    <a:pt x="263" y="207"/>
                    <a:pt x="263" y="209"/>
                  </a:cubicBezTo>
                  <a:cubicBezTo>
                    <a:pt x="263" y="211"/>
                    <a:pt x="268" y="212"/>
                    <a:pt x="276" y="213"/>
                  </a:cubicBezTo>
                  <a:cubicBezTo>
                    <a:pt x="283" y="214"/>
                    <a:pt x="297" y="212"/>
                    <a:pt x="300" y="212"/>
                  </a:cubicBezTo>
                  <a:cubicBezTo>
                    <a:pt x="304" y="212"/>
                    <a:pt x="302" y="217"/>
                    <a:pt x="310" y="219"/>
                  </a:cubicBezTo>
                  <a:cubicBezTo>
                    <a:pt x="318" y="220"/>
                    <a:pt x="320" y="211"/>
                    <a:pt x="324" y="214"/>
                  </a:cubicBezTo>
                  <a:cubicBezTo>
                    <a:pt x="328" y="218"/>
                    <a:pt x="324" y="219"/>
                    <a:pt x="322" y="221"/>
                  </a:cubicBezTo>
                  <a:cubicBezTo>
                    <a:pt x="319" y="224"/>
                    <a:pt x="324" y="224"/>
                    <a:pt x="327" y="225"/>
                  </a:cubicBezTo>
                  <a:cubicBezTo>
                    <a:pt x="330" y="227"/>
                    <a:pt x="337" y="229"/>
                    <a:pt x="340" y="232"/>
                  </a:cubicBezTo>
                  <a:cubicBezTo>
                    <a:pt x="344" y="235"/>
                    <a:pt x="346" y="239"/>
                    <a:pt x="354" y="243"/>
                  </a:cubicBezTo>
                  <a:cubicBezTo>
                    <a:pt x="362" y="247"/>
                    <a:pt x="354" y="233"/>
                    <a:pt x="360" y="237"/>
                  </a:cubicBezTo>
                  <a:cubicBezTo>
                    <a:pt x="366" y="242"/>
                    <a:pt x="364" y="237"/>
                    <a:pt x="369" y="242"/>
                  </a:cubicBezTo>
                  <a:cubicBezTo>
                    <a:pt x="374" y="246"/>
                    <a:pt x="372" y="240"/>
                    <a:pt x="370" y="232"/>
                  </a:cubicBezTo>
                  <a:cubicBezTo>
                    <a:pt x="368" y="225"/>
                    <a:pt x="372" y="230"/>
                    <a:pt x="375" y="233"/>
                  </a:cubicBezTo>
                  <a:cubicBezTo>
                    <a:pt x="377" y="237"/>
                    <a:pt x="377" y="244"/>
                    <a:pt x="375" y="248"/>
                  </a:cubicBezTo>
                  <a:cubicBezTo>
                    <a:pt x="374" y="253"/>
                    <a:pt x="366" y="249"/>
                    <a:pt x="367" y="246"/>
                  </a:cubicBezTo>
                  <a:cubicBezTo>
                    <a:pt x="368" y="244"/>
                    <a:pt x="360" y="245"/>
                    <a:pt x="359" y="248"/>
                  </a:cubicBezTo>
                  <a:cubicBezTo>
                    <a:pt x="359" y="252"/>
                    <a:pt x="365" y="259"/>
                    <a:pt x="369" y="259"/>
                  </a:cubicBezTo>
                  <a:cubicBezTo>
                    <a:pt x="373" y="260"/>
                    <a:pt x="370" y="266"/>
                    <a:pt x="372" y="267"/>
                  </a:cubicBezTo>
                  <a:cubicBezTo>
                    <a:pt x="376" y="268"/>
                    <a:pt x="375" y="275"/>
                    <a:pt x="377" y="274"/>
                  </a:cubicBezTo>
                  <a:cubicBezTo>
                    <a:pt x="379" y="273"/>
                    <a:pt x="379" y="265"/>
                    <a:pt x="376" y="261"/>
                  </a:cubicBezTo>
                  <a:cubicBezTo>
                    <a:pt x="374" y="258"/>
                    <a:pt x="375" y="253"/>
                    <a:pt x="378" y="254"/>
                  </a:cubicBezTo>
                  <a:cubicBezTo>
                    <a:pt x="381" y="255"/>
                    <a:pt x="378" y="260"/>
                    <a:pt x="380" y="262"/>
                  </a:cubicBezTo>
                  <a:cubicBezTo>
                    <a:pt x="381" y="264"/>
                    <a:pt x="383" y="260"/>
                    <a:pt x="386" y="258"/>
                  </a:cubicBezTo>
                  <a:cubicBezTo>
                    <a:pt x="390" y="256"/>
                    <a:pt x="385" y="250"/>
                    <a:pt x="386" y="247"/>
                  </a:cubicBezTo>
                  <a:cubicBezTo>
                    <a:pt x="387" y="244"/>
                    <a:pt x="391" y="250"/>
                    <a:pt x="393" y="255"/>
                  </a:cubicBezTo>
                  <a:cubicBezTo>
                    <a:pt x="394" y="260"/>
                    <a:pt x="389" y="260"/>
                    <a:pt x="389" y="263"/>
                  </a:cubicBezTo>
                  <a:cubicBezTo>
                    <a:pt x="389" y="266"/>
                    <a:pt x="384" y="264"/>
                    <a:pt x="383" y="266"/>
                  </a:cubicBezTo>
                  <a:cubicBezTo>
                    <a:pt x="381" y="267"/>
                    <a:pt x="382" y="277"/>
                    <a:pt x="384" y="278"/>
                  </a:cubicBezTo>
                  <a:cubicBezTo>
                    <a:pt x="386" y="278"/>
                    <a:pt x="387" y="269"/>
                    <a:pt x="389" y="274"/>
                  </a:cubicBezTo>
                  <a:cubicBezTo>
                    <a:pt x="390" y="278"/>
                    <a:pt x="395" y="268"/>
                    <a:pt x="396" y="272"/>
                  </a:cubicBezTo>
                  <a:cubicBezTo>
                    <a:pt x="397" y="276"/>
                    <a:pt x="403" y="281"/>
                    <a:pt x="405" y="280"/>
                  </a:cubicBezTo>
                  <a:cubicBezTo>
                    <a:pt x="408" y="279"/>
                    <a:pt x="404" y="274"/>
                    <a:pt x="401" y="274"/>
                  </a:cubicBezTo>
                  <a:cubicBezTo>
                    <a:pt x="397" y="274"/>
                    <a:pt x="398" y="268"/>
                    <a:pt x="401" y="268"/>
                  </a:cubicBezTo>
                  <a:cubicBezTo>
                    <a:pt x="404" y="268"/>
                    <a:pt x="410" y="276"/>
                    <a:pt x="410" y="279"/>
                  </a:cubicBezTo>
                  <a:cubicBezTo>
                    <a:pt x="410" y="282"/>
                    <a:pt x="407" y="282"/>
                    <a:pt x="404" y="285"/>
                  </a:cubicBezTo>
                  <a:cubicBezTo>
                    <a:pt x="401" y="288"/>
                    <a:pt x="398" y="280"/>
                    <a:pt x="394" y="280"/>
                  </a:cubicBezTo>
                  <a:cubicBezTo>
                    <a:pt x="391" y="280"/>
                    <a:pt x="394" y="285"/>
                    <a:pt x="396" y="289"/>
                  </a:cubicBezTo>
                  <a:cubicBezTo>
                    <a:pt x="397" y="292"/>
                    <a:pt x="392" y="297"/>
                    <a:pt x="396" y="300"/>
                  </a:cubicBezTo>
                  <a:cubicBezTo>
                    <a:pt x="400" y="303"/>
                    <a:pt x="399" y="298"/>
                    <a:pt x="400" y="296"/>
                  </a:cubicBezTo>
                  <a:cubicBezTo>
                    <a:pt x="401" y="294"/>
                    <a:pt x="404" y="297"/>
                    <a:pt x="406" y="298"/>
                  </a:cubicBezTo>
                  <a:cubicBezTo>
                    <a:pt x="408" y="300"/>
                    <a:pt x="409" y="294"/>
                    <a:pt x="409" y="292"/>
                  </a:cubicBezTo>
                  <a:cubicBezTo>
                    <a:pt x="409" y="290"/>
                    <a:pt x="412" y="291"/>
                    <a:pt x="414" y="294"/>
                  </a:cubicBezTo>
                  <a:cubicBezTo>
                    <a:pt x="416" y="297"/>
                    <a:pt x="417" y="291"/>
                    <a:pt x="420" y="291"/>
                  </a:cubicBezTo>
                  <a:cubicBezTo>
                    <a:pt x="423" y="292"/>
                    <a:pt x="421" y="297"/>
                    <a:pt x="421" y="299"/>
                  </a:cubicBezTo>
                  <a:cubicBezTo>
                    <a:pt x="421" y="302"/>
                    <a:pt x="426" y="297"/>
                    <a:pt x="425" y="300"/>
                  </a:cubicBezTo>
                  <a:cubicBezTo>
                    <a:pt x="425" y="300"/>
                    <a:pt x="425" y="301"/>
                    <a:pt x="425" y="301"/>
                  </a:cubicBezTo>
                  <a:cubicBezTo>
                    <a:pt x="428" y="299"/>
                    <a:pt x="431" y="297"/>
                    <a:pt x="433" y="296"/>
                  </a:cubicBezTo>
                  <a:cubicBezTo>
                    <a:pt x="438" y="292"/>
                    <a:pt x="429" y="290"/>
                    <a:pt x="431" y="286"/>
                  </a:cubicBezTo>
                  <a:close/>
                  <a:moveTo>
                    <a:pt x="9" y="321"/>
                  </a:moveTo>
                  <a:cubicBezTo>
                    <a:pt x="15" y="319"/>
                    <a:pt x="17" y="316"/>
                    <a:pt x="15" y="313"/>
                  </a:cubicBezTo>
                  <a:cubicBezTo>
                    <a:pt x="12" y="310"/>
                    <a:pt x="4" y="323"/>
                    <a:pt x="9" y="321"/>
                  </a:cubicBezTo>
                  <a:close/>
                  <a:moveTo>
                    <a:pt x="51" y="299"/>
                  </a:moveTo>
                  <a:cubicBezTo>
                    <a:pt x="46" y="297"/>
                    <a:pt x="31" y="305"/>
                    <a:pt x="36" y="306"/>
                  </a:cubicBezTo>
                  <a:cubicBezTo>
                    <a:pt x="40" y="307"/>
                    <a:pt x="41" y="303"/>
                    <a:pt x="45" y="303"/>
                  </a:cubicBezTo>
                  <a:cubicBezTo>
                    <a:pt x="49" y="303"/>
                    <a:pt x="57" y="301"/>
                    <a:pt x="51" y="299"/>
                  </a:cubicBezTo>
                  <a:close/>
                  <a:moveTo>
                    <a:pt x="178" y="240"/>
                  </a:moveTo>
                  <a:cubicBezTo>
                    <a:pt x="178" y="237"/>
                    <a:pt x="174" y="237"/>
                    <a:pt x="169" y="243"/>
                  </a:cubicBezTo>
                  <a:cubicBezTo>
                    <a:pt x="164" y="249"/>
                    <a:pt x="160" y="252"/>
                    <a:pt x="159" y="255"/>
                  </a:cubicBezTo>
                  <a:cubicBezTo>
                    <a:pt x="159" y="257"/>
                    <a:pt x="153" y="254"/>
                    <a:pt x="151" y="258"/>
                  </a:cubicBezTo>
                  <a:cubicBezTo>
                    <a:pt x="149" y="261"/>
                    <a:pt x="152" y="269"/>
                    <a:pt x="156" y="266"/>
                  </a:cubicBezTo>
                  <a:cubicBezTo>
                    <a:pt x="159" y="264"/>
                    <a:pt x="160" y="266"/>
                    <a:pt x="162" y="266"/>
                  </a:cubicBezTo>
                  <a:cubicBezTo>
                    <a:pt x="164" y="266"/>
                    <a:pt x="174" y="259"/>
                    <a:pt x="177" y="256"/>
                  </a:cubicBezTo>
                  <a:cubicBezTo>
                    <a:pt x="179" y="252"/>
                    <a:pt x="173" y="251"/>
                    <a:pt x="172" y="249"/>
                  </a:cubicBezTo>
                  <a:cubicBezTo>
                    <a:pt x="172" y="247"/>
                    <a:pt x="178" y="247"/>
                    <a:pt x="180" y="245"/>
                  </a:cubicBezTo>
                  <a:cubicBezTo>
                    <a:pt x="183" y="244"/>
                    <a:pt x="178" y="243"/>
                    <a:pt x="178" y="240"/>
                  </a:cubicBezTo>
                  <a:close/>
                  <a:moveTo>
                    <a:pt x="19" y="210"/>
                  </a:moveTo>
                  <a:cubicBezTo>
                    <a:pt x="18" y="206"/>
                    <a:pt x="8" y="210"/>
                    <a:pt x="9" y="214"/>
                  </a:cubicBezTo>
                  <a:cubicBezTo>
                    <a:pt x="10" y="218"/>
                    <a:pt x="20" y="220"/>
                    <a:pt x="25" y="219"/>
                  </a:cubicBezTo>
                  <a:cubicBezTo>
                    <a:pt x="28" y="217"/>
                    <a:pt x="30" y="213"/>
                    <a:pt x="27" y="211"/>
                  </a:cubicBezTo>
                  <a:cubicBezTo>
                    <a:pt x="24" y="208"/>
                    <a:pt x="19" y="214"/>
                    <a:pt x="19" y="210"/>
                  </a:cubicBezTo>
                  <a:close/>
                  <a:moveTo>
                    <a:pt x="1137" y="413"/>
                  </a:moveTo>
                  <a:cubicBezTo>
                    <a:pt x="1137" y="410"/>
                    <a:pt x="1127" y="412"/>
                    <a:pt x="1122" y="409"/>
                  </a:cubicBezTo>
                  <a:cubicBezTo>
                    <a:pt x="1117" y="405"/>
                    <a:pt x="1109" y="422"/>
                    <a:pt x="1108" y="429"/>
                  </a:cubicBezTo>
                  <a:cubicBezTo>
                    <a:pt x="1106" y="436"/>
                    <a:pt x="1094" y="443"/>
                    <a:pt x="1094" y="443"/>
                  </a:cubicBezTo>
                  <a:cubicBezTo>
                    <a:pt x="1094" y="443"/>
                    <a:pt x="1058" y="444"/>
                    <a:pt x="1055" y="444"/>
                  </a:cubicBezTo>
                  <a:cubicBezTo>
                    <a:pt x="1053" y="444"/>
                    <a:pt x="1045" y="451"/>
                    <a:pt x="1040" y="455"/>
                  </a:cubicBezTo>
                  <a:cubicBezTo>
                    <a:pt x="1040" y="455"/>
                    <a:pt x="1040" y="455"/>
                    <a:pt x="1040" y="456"/>
                  </a:cubicBezTo>
                  <a:cubicBezTo>
                    <a:pt x="1044" y="462"/>
                    <a:pt x="1031" y="466"/>
                    <a:pt x="1018" y="467"/>
                  </a:cubicBezTo>
                  <a:cubicBezTo>
                    <a:pt x="1015" y="467"/>
                    <a:pt x="1012" y="467"/>
                    <a:pt x="1009" y="467"/>
                  </a:cubicBezTo>
                  <a:cubicBezTo>
                    <a:pt x="1010" y="469"/>
                    <a:pt x="1010" y="471"/>
                    <a:pt x="1010" y="472"/>
                  </a:cubicBezTo>
                  <a:cubicBezTo>
                    <a:pt x="1010" y="473"/>
                    <a:pt x="1009" y="474"/>
                    <a:pt x="1007" y="475"/>
                  </a:cubicBezTo>
                  <a:cubicBezTo>
                    <a:pt x="1005" y="479"/>
                    <a:pt x="989" y="486"/>
                    <a:pt x="981" y="491"/>
                  </a:cubicBezTo>
                  <a:cubicBezTo>
                    <a:pt x="971" y="496"/>
                    <a:pt x="958" y="493"/>
                    <a:pt x="958" y="486"/>
                  </a:cubicBezTo>
                  <a:cubicBezTo>
                    <a:pt x="958" y="478"/>
                    <a:pt x="965" y="480"/>
                    <a:pt x="967" y="483"/>
                  </a:cubicBezTo>
                  <a:cubicBezTo>
                    <a:pt x="967" y="484"/>
                    <a:pt x="969" y="483"/>
                    <a:pt x="971" y="482"/>
                  </a:cubicBezTo>
                  <a:cubicBezTo>
                    <a:pt x="969" y="479"/>
                    <a:pt x="969" y="476"/>
                    <a:pt x="970" y="473"/>
                  </a:cubicBezTo>
                  <a:cubicBezTo>
                    <a:pt x="967" y="472"/>
                    <a:pt x="971" y="460"/>
                    <a:pt x="965" y="459"/>
                  </a:cubicBezTo>
                  <a:cubicBezTo>
                    <a:pt x="959" y="457"/>
                    <a:pt x="952" y="467"/>
                    <a:pt x="953" y="461"/>
                  </a:cubicBezTo>
                  <a:cubicBezTo>
                    <a:pt x="954" y="454"/>
                    <a:pt x="963" y="449"/>
                    <a:pt x="958" y="440"/>
                  </a:cubicBezTo>
                  <a:cubicBezTo>
                    <a:pt x="952" y="432"/>
                    <a:pt x="942" y="432"/>
                    <a:pt x="940" y="438"/>
                  </a:cubicBezTo>
                  <a:cubicBezTo>
                    <a:pt x="938" y="445"/>
                    <a:pt x="931" y="442"/>
                    <a:pt x="929" y="447"/>
                  </a:cubicBezTo>
                  <a:cubicBezTo>
                    <a:pt x="926" y="452"/>
                    <a:pt x="924" y="463"/>
                    <a:pt x="926" y="471"/>
                  </a:cubicBezTo>
                  <a:cubicBezTo>
                    <a:pt x="928" y="479"/>
                    <a:pt x="925" y="483"/>
                    <a:pt x="918" y="487"/>
                  </a:cubicBezTo>
                  <a:cubicBezTo>
                    <a:pt x="910" y="492"/>
                    <a:pt x="906" y="480"/>
                    <a:pt x="909" y="466"/>
                  </a:cubicBezTo>
                  <a:cubicBezTo>
                    <a:pt x="911" y="456"/>
                    <a:pt x="917" y="446"/>
                    <a:pt x="912" y="446"/>
                  </a:cubicBezTo>
                  <a:cubicBezTo>
                    <a:pt x="907" y="446"/>
                    <a:pt x="918" y="434"/>
                    <a:pt x="929" y="432"/>
                  </a:cubicBezTo>
                  <a:cubicBezTo>
                    <a:pt x="939" y="429"/>
                    <a:pt x="952" y="430"/>
                    <a:pt x="952" y="427"/>
                  </a:cubicBezTo>
                  <a:cubicBezTo>
                    <a:pt x="952" y="426"/>
                    <a:pt x="953" y="426"/>
                    <a:pt x="954" y="426"/>
                  </a:cubicBezTo>
                  <a:cubicBezTo>
                    <a:pt x="951" y="424"/>
                    <a:pt x="949" y="422"/>
                    <a:pt x="947" y="421"/>
                  </a:cubicBezTo>
                  <a:cubicBezTo>
                    <a:pt x="947" y="422"/>
                    <a:pt x="947" y="422"/>
                    <a:pt x="946" y="423"/>
                  </a:cubicBezTo>
                  <a:cubicBezTo>
                    <a:pt x="942" y="426"/>
                    <a:pt x="943" y="419"/>
                    <a:pt x="935" y="419"/>
                  </a:cubicBezTo>
                  <a:cubicBezTo>
                    <a:pt x="928" y="419"/>
                    <a:pt x="920" y="426"/>
                    <a:pt x="914" y="423"/>
                  </a:cubicBezTo>
                  <a:cubicBezTo>
                    <a:pt x="908" y="420"/>
                    <a:pt x="911" y="416"/>
                    <a:pt x="906" y="416"/>
                  </a:cubicBezTo>
                  <a:cubicBezTo>
                    <a:pt x="900" y="416"/>
                    <a:pt x="910" y="405"/>
                    <a:pt x="902" y="410"/>
                  </a:cubicBezTo>
                  <a:cubicBezTo>
                    <a:pt x="894" y="414"/>
                    <a:pt x="882" y="425"/>
                    <a:pt x="876" y="420"/>
                  </a:cubicBezTo>
                  <a:cubicBezTo>
                    <a:pt x="871" y="415"/>
                    <a:pt x="866" y="422"/>
                    <a:pt x="862" y="418"/>
                  </a:cubicBezTo>
                  <a:cubicBezTo>
                    <a:pt x="858" y="414"/>
                    <a:pt x="876" y="403"/>
                    <a:pt x="884" y="403"/>
                  </a:cubicBezTo>
                  <a:cubicBezTo>
                    <a:pt x="886" y="403"/>
                    <a:pt x="888" y="402"/>
                    <a:pt x="890" y="401"/>
                  </a:cubicBezTo>
                  <a:cubicBezTo>
                    <a:pt x="886" y="399"/>
                    <a:pt x="876" y="396"/>
                    <a:pt x="874" y="399"/>
                  </a:cubicBezTo>
                  <a:cubicBezTo>
                    <a:pt x="871" y="402"/>
                    <a:pt x="867" y="400"/>
                    <a:pt x="864" y="397"/>
                  </a:cubicBezTo>
                  <a:cubicBezTo>
                    <a:pt x="862" y="394"/>
                    <a:pt x="859" y="398"/>
                    <a:pt x="855" y="393"/>
                  </a:cubicBezTo>
                  <a:cubicBezTo>
                    <a:pt x="851" y="389"/>
                    <a:pt x="847" y="392"/>
                    <a:pt x="845" y="393"/>
                  </a:cubicBezTo>
                  <a:cubicBezTo>
                    <a:pt x="842" y="394"/>
                    <a:pt x="839" y="391"/>
                    <a:pt x="835" y="390"/>
                  </a:cubicBezTo>
                  <a:cubicBezTo>
                    <a:pt x="831" y="388"/>
                    <a:pt x="834" y="384"/>
                    <a:pt x="830" y="381"/>
                  </a:cubicBezTo>
                  <a:cubicBezTo>
                    <a:pt x="827" y="378"/>
                    <a:pt x="826" y="386"/>
                    <a:pt x="826" y="386"/>
                  </a:cubicBezTo>
                  <a:cubicBezTo>
                    <a:pt x="516" y="388"/>
                    <a:pt x="516" y="388"/>
                    <a:pt x="516" y="388"/>
                  </a:cubicBezTo>
                  <a:cubicBezTo>
                    <a:pt x="516" y="388"/>
                    <a:pt x="516" y="389"/>
                    <a:pt x="517" y="389"/>
                  </a:cubicBezTo>
                  <a:cubicBezTo>
                    <a:pt x="521" y="393"/>
                    <a:pt x="518" y="396"/>
                    <a:pt x="519" y="401"/>
                  </a:cubicBezTo>
                  <a:cubicBezTo>
                    <a:pt x="520" y="406"/>
                    <a:pt x="519" y="412"/>
                    <a:pt x="515" y="412"/>
                  </a:cubicBezTo>
                  <a:cubicBezTo>
                    <a:pt x="512" y="412"/>
                    <a:pt x="511" y="408"/>
                    <a:pt x="514" y="407"/>
                  </a:cubicBezTo>
                  <a:cubicBezTo>
                    <a:pt x="517" y="405"/>
                    <a:pt x="515" y="400"/>
                    <a:pt x="512" y="400"/>
                  </a:cubicBezTo>
                  <a:cubicBezTo>
                    <a:pt x="511" y="400"/>
                    <a:pt x="510" y="398"/>
                    <a:pt x="510" y="395"/>
                  </a:cubicBezTo>
                  <a:cubicBezTo>
                    <a:pt x="505" y="397"/>
                    <a:pt x="499" y="396"/>
                    <a:pt x="492" y="395"/>
                  </a:cubicBezTo>
                  <a:cubicBezTo>
                    <a:pt x="492" y="396"/>
                    <a:pt x="493" y="396"/>
                    <a:pt x="493" y="396"/>
                  </a:cubicBezTo>
                  <a:cubicBezTo>
                    <a:pt x="493" y="399"/>
                    <a:pt x="494" y="406"/>
                    <a:pt x="498" y="411"/>
                  </a:cubicBezTo>
                  <a:cubicBezTo>
                    <a:pt x="502" y="417"/>
                    <a:pt x="500" y="420"/>
                    <a:pt x="503" y="422"/>
                  </a:cubicBezTo>
                  <a:cubicBezTo>
                    <a:pt x="507" y="424"/>
                    <a:pt x="507" y="426"/>
                    <a:pt x="503" y="426"/>
                  </a:cubicBezTo>
                  <a:cubicBezTo>
                    <a:pt x="500" y="425"/>
                    <a:pt x="502" y="428"/>
                    <a:pt x="501" y="436"/>
                  </a:cubicBezTo>
                  <a:cubicBezTo>
                    <a:pt x="500" y="443"/>
                    <a:pt x="500" y="459"/>
                    <a:pt x="499" y="464"/>
                  </a:cubicBezTo>
                  <a:cubicBezTo>
                    <a:pt x="499" y="468"/>
                    <a:pt x="493" y="476"/>
                    <a:pt x="496" y="481"/>
                  </a:cubicBezTo>
                  <a:cubicBezTo>
                    <a:pt x="500" y="486"/>
                    <a:pt x="502" y="493"/>
                    <a:pt x="500" y="499"/>
                  </a:cubicBezTo>
                  <a:cubicBezTo>
                    <a:pt x="498" y="506"/>
                    <a:pt x="499" y="509"/>
                    <a:pt x="501" y="514"/>
                  </a:cubicBezTo>
                  <a:cubicBezTo>
                    <a:pt x="504" y="519"/>
                    <a:pt x="502" y="527"/>
                    <a:pt x="505" y="529"/>
                  </a:cubicBezTo>
                  <a:cubicBezTo>
                    <a:pt x="508" y="531"/>
                    <a:pt x="511" y="534"/>
                    <a:pt x="513" y="539"/>
                  </a:cubicBezTo>
                  <a:cubicBezTo>
                    <a:pt x="516" y="543"/>
                    <a:pt x="519" y="540"/>
                    <a:pt x="519" y="545"/>
                  </a:cubicBezTo>
                  <a:cubicBezTo>
                    <a:pt x="520" y="549"/>
                    <a:pt x="520" y="550"/>
                    <a:pt x="524" y="552"/>
                  </a:cubicBezTo>
                  <a:cubicBezTo>
                    <a:pt x="528" y="554"/>
                    <a:pt x="525" y="558"/>
                    <a:pt x="525" y="561"/>
                  </a:cubicBezTo>
                  <a:cubicBezTo>
                    <a:pt x="525" y="563"/>
                    <a:pt x="530" y="568"/>
                    <a:pt x="537" y="573"/>
                  </a:cubicBezTo>
                  <a:cubicBezTo>
                    <a:pt x="543" y="579"/>
                    <a:pt x="538" y="584"/>
                    <a:pt x="543" y="584"/>
                  </a:cubicBezTo>
                  <a:cubicBezTo>
                    <a:pt x="547" y="584"/>
                    <a:pt x="552" y="587"/>
                    <a:pt x="557" y="590"/>
                  </a:cubicBezTo>
                  <a:cubicBezTo>
                    <a:pt x="561" y="593"/>
                    <a:pt x="563" y="591"/>
                    <a:pt x="566" y="592"/>
                  </a:cubicBezTo>
                  <a:cubicBezTo>
                    <a:pt x="569" y="592"/>
                    <a:pt x="575" y="599"/>
                    <a:pt x="577" y="604"/>
                  </a:cubicBezTo>
                  <a:cubicBezTo>
                    <a:pt x="577" y="606"/>
                    <a:pt x="578" y="609"/>
                    <a:pt x="579" y="611"/>
                  </a:cubicBezTo>
                  <a:cubicBezTo>
                    <a:pt x="605" y="608"/>
                    <a:pt x="605" y="608"/>
                    <a:pt x="605" y="608"/>
                  </a:cubicBezTo>
                  <a:cubicBezTo>
                    <a:pt x="605" y="608"/>
                    <a:pt x="613" y="613"/>
                    <a:pt x="618" y="614"/>
                  </a:cubicBezTo>
                  <a:cubicBezTo>
                    <a:pt x="622" y="615"/>
                    <a:pt x="647" y="625"/>
                    <a:pt x="647" y="625"/>
                  </a:cubicBezTo>
                  <a:cubicBezTo>
                    <a:pt x="679" y="624"/>
                    <a:pt x="679" y="624"/>
                    <a:pt x="679" y="624"/>
                  </a:cubicBezTo>
                  <a:cubicBezTo>
                    <a:pt x="683" y="619"/>
                    <a:pt x="683" y="619"/>
                    <a:pt x="683" y="619"/>
                  </a:cubicBezTo>
                  <a:cubicBezTo>
                    <a:pt x="700" y="619"/>
                    <a:pt x="700" y="619"/>
                    <a:pt x="700" y="619"/>
                  </a:cubicBezTo>
                  <a:cubicBezTo>
                    <a:pt x="700" y="619"/>
                    <a:pt x="711" y="630"/>
                    <a:pt x="713" y="631"/>
                  </a:cubicBezTo>
                  <a:cubicBezTo>
                    <a:pt x="715" y="632"/>
                    <a:pt x="720" y="637"/>
                    <a:pt x="720" y="640"/>
                  </a:cubicBezTo>
                  <a:cubicBezTo>
                    <a:pt x="720" y="643"/>
                    <a:pt x="722" y="646"/>
                    <a:pt x="724" y="647"/>
                  </a:cubicBezTo>
                  <a:cubicBezTo>
                    <a:pt x="727" y="648"/>
                    <a:pt x="736" y="654"/>
                    <a:pt x="737" y="654"/>
                  </a:cubicBezTo>
                  <a:cubicBezTo>
                    <a:pt x="739" y="653"/>
                    <a:pt x="741" y="643"/>
                    <a:pt x="746" y="643"/>
                  </a:cubicBezTo>
                  <a:cubicBezTo>
                    <a:pt x="751" y="644"/>
                    <a:pt x="764" y="647"/>
                    <a:pt x="766" y="655"/>
                  </a:cubicBezTo>
                  <a:cubicBezTo>
                    <a:pt x="768" y="662"/>
                    <a:pt x="775" y="668"/>
                    <a:pt x="777" y="670"/>
                  </a:cubicBezTo>
                  <a:cubicBezTo>
                    <a:pt x="779" y="672"/>
                    <a:pt x="778" y="676"/>
                    <a:pt x="779" y="679"/>
                  </a:cubicBezTo>
                  <a:cubicBezTo>
                    <a:pt x="781" y="681"/>
                    <a:pt x="781" y="685"/>
                    <a:pt x="783" y="685"/>
                  </a:cubicBezTo>
                  <a:cubicBezTo>
                    <a:pt x="785" y="685"/>
                    <a:pt x="794" y="691"/>
                    <a:pt x="798" y="691"/>
                  </a:cubicBezTo>
                  <a:cubicBezTo>
                    <a:pt x="800" y="691"/>
                    <a:pt x="801" y="692"/>
                    <a:pt x="803" y="693"/>
                  </a:cubicBezTo>
                  <a:cubicBezTo>
                    <a:pt x="804" y="684"/>
                    <a:pt x="794" y="682"/>
                    <a:pt x="800" y="678"/>
                  </a:cubicBezTo>
                  <a:cubicBezTo>
                    <a:pt x="806" y="674"/>
                    <a:pt x="800" y="670"/>
                    <a:pt x="803" y="668"/>
                  </a:cubicBezTo>
                  <a:cubicBezTo>
                    <a:pt x="806" y="666"/>
                    <a:pt x="811" y="664"/>
                    <a:pt x="811" y="661"/>
                  </a:cubicBezTo>
                  <a:cubicBezTo>
                    <a:pt x="811" y="658"/>
                    <a:pt x="814" y="658"/>
                    <a:pt x="818" y="658"/>
                  </a:cubicBezTo>
                  <a:cubicBezTo>
                    <a:pt x="822" y="659"/>
                    <a:pt x="829" y="652"/>
                    <a:pt x="829" y="649"/>
                  </a:cubicBezTo>
                  <a:cubicBezTo>
                    <a:pt x="828" y="646"/>
                    <a:pt x="829" y="646"/>
                    <a:pt x="834" y="647"/>
                  </a:cubicBezTo>
                  <a:cubicBezTo>
                    <a:pt x="839" y="648"/>
                    <a:pt x="838" y="641"/>
                    <a:pt x="841" y="642"/>
                  </a:cubicBezTo>
                  <a:cubicBezTo>
                    <a:pt x="844" y="643"/>
                    <a:pt x="847" y="645"/>
                    <a:pt x="847" y="643"/>
                  </a:cubicBezTo>
                  <a:cubicBezTo>
                    <a:pt x="847" y="640"/>
                    <a:pt x="850" y="641"/>
                    <a:pt x="852" y="644"/>
                  </a:cubicBezTo>
                  <a:cubicBezTo>
                    <a:pt x="855" y="647"/>
                    <a:pt x="861" y="648"/>
                    <a:pt x="862" y="644"/>
                  </a:cubicBezTo>
                  <a:cubicBezTo>
                    <a:pt x="862" y="641"/>
                    <a:pt x="866" y="644"/>
                    <a:pt x="869" y="648"/>
                  </a:cubicBezTo>
                  <a:cubicBezTo>
                    <a:pt x="872" y="651"/>
                    <a:pt x="874" y="650"/>
                    <a:pt x="879" y="650"/>
                  </a:cubicBezTo>
                  <a:cubicBezTo>
                    <a:pt x="883" y="651"/>
                    <a:pt x="883" y="649"/>
                    <a:pt x="884" y="646"/>
                  </a:cubicBezTo>
                  <a:cubicBezTo>
                    <a:pt x="884" y="643"/>
                    <a:pt x="889" y="653"/>
                    <a:pt x="894" y="653"/>
                  </a:cubicBezTo>
                  <a:cubicBezTo>
                    <a:pt x="898" y="654"/>
                    <a:pt x="895" y="650"/>
                    <a:pt x="891" y="648"/>
                  </a:cubicBezTo>
                  <a:cubicBezTo>
                    <a:pt x="888" y="645"/>
                    <a:pt x="892" y="644"/>
                    <a:pt x="889" y="641"/>
                  </a:cubicBezTo>
                  <a:cubicBezTo>
                    <a:pt x="886" y="639"/>
                    <a:pt x="893" y="636"/>
                    <a:pt x="899" y="636"/>
                  </a:cubicBezTo>
                  <a:cubicBezTo>
                    <a:pt x="905" y="637"/>
                    <a:pt x="904" y="638"/>
                    <a:pt x="907" y="635"/>
                  </a:cubicBezTo>
                  <a:cubicBezTo>
                    <a:pt x="909" y="631"/>
                    <a:pt x="911" y="635"/>
                    <a:pt x="911" y="638"/>
                  </a:cubicBezTo>
                  <a:cubicBezTo>
                    <a:pt x="911" y="641"/>
                    <a:pt x="921" y="636"/>
                    <a:pt x="926" y="636"/>
                  </a:cubicBezTo>
                  <a:cubicBezTo>
                    <a:pt x="931" y="636"/>
                    <a:pt x="936" y="640"/>
                    <a:pt x="937" y="643"/>
                  </a:cubicBezTo>
                  <a:cubicBezTo>
                    <a:pt x="937" y="646"/>
                    <a:pt x="941" y="648"/>
                    <a:pt x="944" y="645"/>
                  </a:cubicBezTo>
                  <a:cubicBezTo>
                    <a:pt x="948" y="641"/>
                    <a:pt x="951" y="638"/>
                    <a:pt x="955" y="641"/>
                  </a:cubicBezTo>
                  <a:cubicBezTo>
                    <a:pt x="958" y="645"/>
                    <a:pt x="962" y="649"/>
                    <a:pt x="966" y="654"/>
                  </a:cubicBezTo>
                  <a:cubicBezTo>
                    <a:pt x="970" y="658"/>
                    <a:pt x="964" y="663"/>
                    <a:pt x="966" y="666"/>
                  </a:cubicBezTo>
                  <a:cubicBezTo>
                    <a:pt x="969" y="670"/>
                    <a:pt x="966" y="674"/>
                    <a:pt x="971" y="678"/>
                  </a:cubicBezTo>
                  <a:cubicBezTo>
                    <a:pt x="976" y="681"/>
                    <a:pt x="972" y="688"/>
                    <a:pt x="976" y="689"/>
                  </a:cubicBezTo>
                  <a:cubicBezTo>
                    <a:pt x="980" y="690"/>
                    <a:pt x="983" y="697"/>
                    <a:pt x="983" y="699"/>
                  </a:cubicBezTo>
                  <a:cubicBezTo>
                    <a:pt x="984" y="702"/>
                    <a:pt x="991" y="705"/>
                    <a:pt x="992" y="701"/>
                  </a:cubicBezTo>
                  <a:cubicBezTo>
                    <a:pt x="992" y="696"/>
                    <a:pt x="996" y="691"/>
                    <a:pt x="997" y="687"/>
                  </a:cubicBezTo>
                  <a:cubicBezTo>
                    <a:pt x="997" y="683"/>
                    <a:pt x="994" y="669"/>
                    <a:pt x="991" y="665"/>
                  </a:cubicBezTo>
                  <a:cubicBezTo>
                    <a:pt x="987" y="660"/>
                    <a:pt x="991" y="659"/>
                    <a:pt x="987" y="654"/>
                  </a:cubicBezTo>
                  <a:cubicBezTo>
                    <a:pt x="983" y="649"/>
                    <a:pt x="981" y="639"/>
                    <a:pt x="981" y="632"/>
                  </a:cubicBezTo>
                  <a:cubicBezTo>
                    <a:pt x="981" y="624"/>
                    <a:pt x="990" y="612"/>
                    <a:pt x="994" y="608"/>
                  </a:cubicBezTo>
                  <a:cubicBezTo>
                    <a:pt x="999" y="605"/>
                    <a:pt x="1003" y="607"/>
                    <a:pt x="1004" y="603"/>
                  </a:cubicBezTo>
                  <a:cubicBezTo>
                    <a:pt x="1005" y="599"/>
                    <a:pt x="1011" y="594"/>
                    <a:pt x="1014" y="594"/>
                  </a:cubicBezTo>
                  <a:cubicBezTo>
                    <a:pt x="1017" y="594"/>
                    <a:pt x="1020" y="594"/>
                    <a:pt x="1020" y="591"/>
                  </a:cubicBezTo>
                  <a:cubicBezTo>
                    <a:pt x="1021" y="588"/>
                    <a:pt x="1026" y="584"/>
                    <a:pt x="1032" y="583"/>
                  </a:cubicBezTo>
                  <a:cubicBezTo>
                    <a:pt x="1039" y="582"/>
                    <a:pt x="1035" y="578"/>
                    <a:pt x="1033" y="575"/>
                  </a:cubicBezTo>
                  <a:cubicBezTo>
                    <a:pt x="1032" y="572"/>
                    <a:pt x="1035" y="569"/>
                    <a:pt x="1036" y="571"/>
                  </a:cubicBezTo>
                  <a:cubicBezTo>
                    <a:pt x="1037" y="573"/>
                    <a:pt x="1041" y="574"/>
                    <a:pt x="1044" y="572"/>
                  </a:cubicBezTo>
                  <a:cubicBezTo>
                    <a:pt x="1046" y="570"/>
                    <a:pt x="1052" y="565"/>
                    <a:pt x="1047" y="565"/>
                  </a:cubicBezTo>
                  <a:cubicBezTo>
                    <a:pt x="1041" y="565"/>
                    <a:pt x="1040" y="563"/>
                    <a:pt x="1043" y="561"/>
                  </a:cubicBezTo>
                  <a:cubicBezTo>
                    <a:pt x="1046" y="560"/>
                    <a:pt x="1044" y="554"/>
                    <a:pt x="1039" y="554"/>
                  </a:cubicBezTo>
                  <a:cubicBezTo>
                    <a:pt x="1035" y="553"/>
                    <a:pt x="1036" y="551"/>
                    <a:pt x="1039" y="548"/>
                  </a:cubicBezTo>
                  <a:cubicBezTo>
                    <a:pt x="1042" y="545"/>
                    <a:pt x="1035" y="541"/>
                    <a:pt x="1032" y="539"/>
                  </a:cubicBezTo>
                  <a:cubicBezTo>
                    <a:pt x="1028" y="536"/>
                    <a:pt x="1034" y="535"/>
                    <a:pt x="1036" y="535"/>
                  </a:cubicBezTo>
                  <a:cubicBezTo>
                    <a:pt x="1039" y="534"/>
                    <a:pt x="1037" y="523"/>
                    <a:pt x="1038" y="520"/>
                  </a:cubicBezTo>
                  <a:cubicBezTo>
                    <a:pt x="1039" y="517"/>
                    <a:pt x="1043" y="517"/>
                    <a:pt x="1042" y="520"/>
                  </a:cubicBezTo>
                  <a:cubicBezTo>
                    <a:pt x="1040" y="523"/>
                    <a:pt x="1037" y="527"/>
                    <a:pt x="1041" y="531"/>
                  </a:cubicBezTo>
                  <a:cubicBezTo>
                    <a:pt x="1044" y="535"/>
                    <a:pt x="1045" y="539"/>
                    <a:pt x="1044" y="544"/>
                  </a:cubicBezTo>
                  <a:cubicBezTo>
                    <a:pt x="1042" y="550"/>
                    <a:pt x="1045" y="549"/>
                    <a:pt x="1049" y="541"/>
                  </a:cubicBezTo>
                  <a:cubicBezTo>
                    <a:pt x="1052" y="534"/>
                    <a:pt x="1053" y="527"/>
                    <a:pt x="1050" y="526"/>
                  </a:cubicBezTo>
                  <a:cubicBezTo>
                    <a:pt x="1048" y="526"/>
                    <a:pt x="1048" y="518"/>
                    <a:pt x="1051" y="522"/>
                  </a:cubicBezTo>
                  <a:cubicBezTo>
                    <a:pt x="1054" y="525"/>
                    <a:pt x="1055" y="526"/>
                    <a:pt x="1059" y="521"/>
                  </a:cubicBezTo>
                  <a:cubicBezTo>
                    <a:pt x="1063" y="517"/>
                    <a:pt x="1068" y="509"/>
                    <a:pt x="1065" y="507"/>
                  </a:cubicBezTo>
                  <a:cubicBezTo>
                    <a:pt x="1062" y="505"/>
                    <a:pt x="1066" y="504"/>
                    <a:pt x="1071" y="504"/>
                  </a:cubicBezTo>
                  <a:cubicBezTo>
                    <a:pt x="1076" y="504"/>
                    <a:pt x="1087" y="501"/>
                    <a:pt x="1088" y="499"/>
                  </a:cubicBezTo>
                  <a:cubicBezTo>
                    <a:pt x="1090" y="494"/>
                    <a:pt x="1070" y="502"/>
                    <a:pt x="1070" y="499"/>
                  </a:cubicBezTo>
                  <a:cubicBezTo>
                    <a:pt x="1070" y="496"/>
                    <a:pt x="1083" y="493"/>
                    <a:pt x="1089" y="493"/>
                  </a:cubicBezTo>
                  <a:cubicBezTo>
                    <a:pt x="1094" y="493"/>
                    <a:pt x="1092" y="485"/>
                    <a:pt x="1094" y="488"/>
                  </a:cubicBezTo>
                  <a:cubicBezTo>
                    <a:pt x="1097" y="492"/>
                    <a:pt x="1100" y="491"/>
                    <a:pt x="1104" y="489"/>
                  </a:cubicBezTo>
                  <a:cubicBezTo>
                    <a:pt x="1107" y="487"/>
                    <a:pt x="1104" y="481"/>
                    <a:pt x="1101" y="480"/>
                  </a:cubicBezTo>
                  <a:cubicBezTo>
                    <a:pt x="1097" y="479"/>
                    <a:pt x="1103" y="477"/>
                    <a:pt x="1102" y="475"/>
                  </a:cubicBezTo>
                  <a:cubicBezTo>
                    <a:pt x="1101" y="472"/>
                    <a:pt x="1105" y="463"/>
                    <a:pt x="1109" y="462"/>
                  </a:cubicBezTo>
                  <a:cubicBezTo>
                    <a:pt x="1114" y="461"/>
                    <a:pt x="1112" y="458"/>
                    <a:pt x="1116" y="458"/>
                  </a:cubicBezTo>
                  <a:cubicBezTo>
                    <a:pt x="1120" y="458"/>
                    <a:pt x="1121" y="454"/>
                    <a:pt x="1124" y="450"/>
                  </a:cubicBezTo>
                  <a:cubicBezTo>
                    <a:pt x="1128" y="447"/>
                    <a:pt x="1133" y="456"/>
                    <a:pt x="1138" y="451"/>
                  </a:cubicBezTo>
                  <a:cubicBezTo>
                    <a:pt x="1140" y="448"/>
                    <a:pt x="1143" y="446"/>
                    <a:pt x="1147" y="444"/>
                  </a:cubicBezTo>
                  <a:cubicBezTo>
                    <a:pt x="1134" y="427"/>
                    <a:pt x="1137" y="416"/>
                    <a:pt x="1137" y="4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57" name="Freeform 126">
              <a:extLst>
                <a:ext uri="{FF2B5EF4-FFF2-40B4-BE49-F238E27FC236}">
                  <a16:creationId xmlns:a16="http://schemas.microsoft.com/office/drawing/2014/main" id="{AEB18629-CF14-456D-8B52-70A1B9379265}"/>
                </a:ext>
              </a:extLst>
            </p:cNvPr>
            <p:cNvSpPr>
              <a:spLocks noEditPoints="1"/>
            </p:cNvSpPr>
            <p:nvPr/>
          </p:nvSpPr>
          <p:spPr bwMode="auto">
            <a:xfrm>
              <a:off x="4159250" y="2241551"/>
              <a:ext cx="276225" cy="196850"/>
            </a:xfrm>
            <a:custGeom>
              <a:avLst/>
              <a:gdLst/>
              <a:ahLst/>
              <a:cxnLst>
                <a:cxn ang="0">
                  <a:pos x="143" y="18"/>
                </a:cxn>
                <a:cxn ang="0">
                  <a:pos x="132" y="18"/>
                </a:cxn>
                <a:cxn ang="0">
                  <a:pos x="118" y="15"/>
                </a:cxn>
                <a:cxn ang="0">
                  <a:pos x="113" y="13"/>
                </a:cxn>
                <a:cxn ang="0">
                  <a:pos x="104" y="14"/>
                </a:cxn>
                <a:cxn ang="0">
                  <a:pos x="93" y="9"/>
                </a:cxn>
                <a:cxn ang="0">
                  <a:pos x="87" y="6"/>
                </a:cxn>
                <a:cxn ang="0">
                  <a:pos x="67" y="4"/>
                </a:cxn>
                <a:cxn ang="0">
                  <a:pos x="30" y="3"/>
                </a:cxn>
                <a:cxn ang="0">
                  <a:pos x="16" y="0"/>
                </a:cxn>
                <a:cxn ang="0">
                  <a:pos x="7" y="6"/>
                </a:cxn>
                <a:cxn ang="0">
                  <a:pos x="5" y="14"/>
                </a:cxn>
                <a:cxn ang="0">
                  <a:pos x="7" y="25"/>
                </a:cxn>
                <a:cxn ang="0">
                  <a:pos x="10" y="23"/>
                </a:cxn>
                <a:cxn ang="0">
                  <a:pos x="14" y="24"/>
                </a:cxn>
                <a:cxn ang="0">
                  <a:pos x="21" y="25"/>
                </a:cxn>
                <a:cxn ang="0">
                  <a:pos x="25" y="25"/>
                </a:cxn>
                <a:cxn ang="0">
                  <a:pos x="32" y="27"/>
                </a:cxn>
                <a:cxn ang="0">
                  <a:pos x="35" y="31"/>
                </a:cxn>
                <a:cxn ang="0">
                  <a:pos x="27" y="38"/>
                </a:cxn>
                <a:cxn ang="0">
                  <a:pos x="28" y="48"/>
                </a:cxn>
                <a:cxn ang="0">
                  <a:pos x="26" y="56"/>
                </a:cxn>
                <a:cxn ang="0">
                  <a:pos x="23" y="60"/>
                </a:cxn>
                <a:cxn ang="0">
                  <a:pos x="27" y="66"/>
                </a:cxn>
                <a:cxn ang="0">
                  <a:pos x="24" y="73"/>
                </a:cxn>
                <a:cxn ang="0">
                  <a:pos x="26" y="78"/>
                </a:cxn>
                <a:cxn ang="0">
                  <a:pos x="22" y="85"/>
                </a:cxn>
                <a:cxn ang="0">
                  <a:pos x="23" y="89"/>
                </a:cxn>
                <a:cxn ang="0">
                  <a:pos x="29" y="89"/>
                </a:cxn>
                <a:cxn ang="0">
                  <a:pos x="43" y="102"/>
                </a:cxn>
                <a:cxn ang="0">
                  <a:pos x="46" y="99"/>
                </a:cxn>
                <a:cxn ang="0">
                  <a:pos x="52" y="98"/>
                </a:cxn>
                <a:cxn ang="0">
                  <a:pos x="63" y="94"/>
                </a:cxn>
                <a:cxn ang="0">
                  <a:pos x="77" y="94"/>
                </a:cxn>
                <a:cxn ang="0">
                  <a:pos x="85" y="90"/>
                </a:cxn>
                <a:cxn ang="0">
                  <a:pos x="94" y="84"/>
                </a:cxn>
                <a:cxn ang="0">
                  <a:pos x="98" y="76"/>
                </a:cxn>
                <a:cxn ang="0">
                  <a:pos x="106" y="67"/>
                </a:cxn>
                <a:cxn ang="0">
                  <a:pos x="107" y="51"/>
                </a:cxn>
                <a:cxn ang="0">
                  <a:pos x="116" y="40"/>
                </a:cxn>
                <a:cxn ang="0">
                  <a:pos x="126" y="34"/>
                </a:cxn>
                <a:cxn ang="0">
                  <a:pos x="139" y="28"/>
                </a:cxn>
                <a:cxn ang="0">
                  <a:pos x="143" y="18"/>
                </a:cxn>
                <a:cxn ang="0">
                  <a:pos x="144" y="55"/>
                </a:cxn>
                <a:cxn ang="0">
                  <a:pos x="134" y="58"/>
                </a:cxn>
                <a:cxn ang="0">
                  <a:pos x="144" y="55"/>
                </a:cxn>
              </a:cxnLst>
              <a:rect l="0" t="0" r="r" b="b"/>
              <a:pathLst>
                <a:path w="145" h="103">
                  <a:moveTo>
                    <a:pt x="143" y="18"/>
                  </a:moveTo>
                  <a:cubicBezTo>
                    <a:pt x="139" y="18"/>
                    <a:pt x="135" y="18"/>
                    <a:pt x="132" y="18"/>
                  </a:cubicBezTo>
                  <a:cubicBezTo>
                    <a:pt x="128" y="17"/>
                    <a:pt x="120" y="17"/>
                    <a:pt x="118" y="15"/>
                  </a:cubicBezTo>
                  <a:cubicBezTo>
                    <a:pt x="116" y="12"/>
                    <a:pt x="113" y="11"/>
                    <a:pt x="113" y="13"/>
                  </a:cubicBezTo>
                  <a:cubicBezTo>
                    <a:pt x="113" y="16"/>
                    <a:pt x="107" y="16"/>
                    <a:pt x="104" y="14"/>
                  </a:cubicBezTo>
                  <a:cubicBezTo>
                    <a:pt x="101" y="12"/>
                    <a:pt x="96" y="10"/>
                    <a:pt x="93" y="9"/>
                  </a:cubicBezTo>
                  <a:cubicBezTo>
                    <a:pt x="92" y="8"/>
                    <a:pt x="89" y="7"/>
                    <a:pt x="87" y="6"/>
                  </a:cubicBezTo>
                  <a:cubicBezTo>
                    <a:pt x="83" y="6"/>
                    <a:pt x="74" y="3"/>
                    <a:pt x="67" y="4"/>
                  </a:cubicBezTo>
                  <a:cubicBezTo>
                    <a:pt x="60" y="4"/>
                    <a:pt x="39" y="3"/>
                    <a:pt x="30" y="3"/>
                  </a:cubicBezTo>
                  <a:cubicBezTo>
                    <a:pt x="22" y="4"/>
                    <a:pt x="21" y="0"/>
                    <a:pt x="16" y="0"/>
                  </a:cubicBezTo>
                  <a:cubicBezTo>
                    <a:pt x="12" y="0"/>
                    <a:pt x="14" y="5"/>
                    <a:pt x="7" y="6"/>
                  </a:cubicBezTo>
                  <a:cubicBezTo>
                    <a:pt x="0" y="6"/>
                    <a:pt x="0" y="10"/>
                    <a:pt x="5" y="14"/>
                  </a:cubicBezTo>
                  <a:cubicBezTo>
                    <a:pt x="7" y="16"/>
                    <a:pt x="7" y="20"/>
                    <a:pt x="7" y="25"/>
                  </a:cubicBezTo>
                  <a:cubicBezTo>
                    <a:pt x="8" y="25"/>
                    <a:pt x="9" y="24"/>
                    <a:pt x="10" y="23"/>
                  </a:cubicBezTo>
                  <a:cubicBezTo>
                    <a:pt x="12" y="21"/>
                    <a:pt x="14" y="21"/>
                    <a:pt x="14" y="24"/>
                  </a:cubicBezTo>
                  <a:cubicBezTo>
                    <a:pt x="14" y="26"/>
                    <a:pt x="18" y="25"/>
                    <a:pt x="21" y="25"/>
                  </a:cubicBezTo>
                  <a:cubicBezTo>
                    <a:pt x="23" y="25"/>
                    <a:pt x="22" y="27"/>
                    <a:pt x="25" y="25"/>
                  </a:cubicBezTo>
                  <a:cubicBezTo>
                    <a:pt x="28" y="23"/>
                    <a:pt x="32" y="24"/>
                    <a:pt x="32" y="27"/>
                  </a:cubicBezTo>
                  <a:cubicBezTo>
                    <a:pt x="32" y="29"/>
                    <a:pt x="38" y="28"/>
                    <a:pt x="35" y="31"/>
                  </a:cubicBezTo>
                  <a:cubicBezTo>
                    <a:pt x="31" y="34"/>
                    <a:pt x="27" y="35"/>
                    <a:pt x="27" y="38"/>
                  </a:cubicBezTo>
                  <a:cubicBezTo>
                    <a:pt x="27" y="40"/>
                    <a:pt x="31" y="45"/>
                    <a:pt x="28" y="48"/>
                  </a:cubicBezTo>
                  <a:cubicBezTo>
                    <a:pt x="25" y="51"/>
                    <a:pt x="29" y="56"/>
                    <a:pt x="26" y="56"/>
                  </a:cubicBezTo>
                  <a:cubicBezTo>
                    <a:pt x="23" y="56"/>
                    <a:pt x="20" y="57"/>
                    <a:pt x="23" y="60"/>
                  </a:cubicBezTo>
                  <a:cubicBezTo>
                    <a:pt x="27" y="64"/>
                    <a:pt x="29" y="66"/>
                    <a:pt x="27" y="66"/>
                  </a:cubicBezTo>
                  <a:cubicBezTo>
                    <a:pt x="24" y="66"/>
                    <a:pt x="23" y="71"/>
                    <a:pt x="24" y="73"/>
                  </a:cubicBezTo>
                  <a:cubicBezTo>
                    <a:pt x="25" y="74"/>
                    <a:pt x="31" y="77"/>
                    <a:pt x="26" y="78"/>
                  </a:cubicBezTo>
                  <a:cubicBezTo>
                    <a:pt x="22" y="79"/>
                    <a:pt x="22" y="83"/>
                    <a:pt x="22" y="85"/>
                  </a:cubicBezTo>
                  <a:cubicBezTo>
                    <a:pt x="22" y="86"/>
                    <a:pt x="22" y="87"/>
                    <a:pt x="23" y="89"/>
                  </a:cubicBezTo>
                  <a:cubicBezTo>
                    <a:pt x="25" y="88"/>
                    <a:pt x="27" y="88"/>
                    <a:pt x="29" y="89"/>
                  </a:cubicBezTo>
                  <a:cubicBezTo>
                    <a:pt x="34" y="91"/>
                    <a:pt x="37" y="103"/>
                    <a:pt x="43" y="102"/>
                  </a:cubicBezTo>
                  <a:cubicBezTo>
                    <a:pt x="46" y="102"/>
                    <a:pt x="44" y="100"/>
                    <a:pt x="46" y="99"/>
                  </a:cubicBezTo>
                  <a:cubicBezTo>
                    <a:pt x="47" y="97"/>
                    <a:pt x="50" y="98"/>
                    <a:pt x="52" y="98"/>
                  </a:cubicBezTo>
                  <a:cubicBezTo>
                    <a:pt x="55" y="98"/>
                    <a:pt x="56" y="94"/>
                    <a:pt x="63" y="94"/>
                  </a:cubicBezTo>
                  <a:cubicBezTo>
                    <a:pt x="69" y="94"/>
                    <a:pt x="73" y="94"/>
                    <a:pt x="77" y="94"/>
                  </a:cubicBezTo>
                  <a:cubicBezTo>
                    <a:pt x="81" y="94"/>
                    <a:pt x="84" y="93"/>
                    <a:pt x="85" y="90"/>
                  </a:cubicBezTo>
                  <a:cubicBezTo>
                    <a:pt x="86" y="87"/>
                    <a:pt x="89" y="84"/>
                    <a:pt x="94" y="84"/>
                  </a:cubicBezTo>
                  <a:cubicBezTo>
                    <a:pt x="98" y="83"/>
                    <a:pt x="98" y="78"/>
                    <a:pt x="98" y="76"/>
                  </a:cubicBezTo>
                  <a:cubicBezTo>
                    <a:pt x="98" y="73"/>
                    <a:pt x="106" y="69"/>
                    <a:pt x="106" y="67"/>
                  </a:cubicBezTo>
                  <a:cubicBezTo>
                    <a:pt x="107" y="65"/>
                    <a:pt x="102" y="57"/>
                    <a:pt x="107" y="51"/>
                  </a:cubicBezTo>
                  <a:cubicBezTo>
                    <a:pt x="111" y="44"/>
                    <a:pt x="116" y="43"/>
                    <a:pt x="116" y="40"/>
                  </a:cubicBezTo>
                  <a:cubicBezTo>
                    <a:pt x="116" y="36"/>
                    <a:pt x="121" y="35"/>
                    <a:pt x="126" y="34"/>
                  </a:cubicBezTo>
                  <a:cubicBezTo>
                    <a:pt x="132" y="33"/>
                    <a:pt x="134" y="30"/>
                    <a:pt x="139" y="28"/>
                  </a:cubicBezTo>
                  <a:cubicBezTo>
                    <a:pt x="143" y="26"/>
                    <a:pt x="144" y="23"/>
                    <a:pt x="143" y="18"/>
                  </a:cubicBezTo>
                  <a:close/>
                  <a:moveTo>
                    <a:pt x="144" y="55"/>
                  </a:moveTo>
                  <a:cubicBezTo>
                    <a:pt x="143" y="49"/>
                    <a:pt x="132" y="56"/>
                    <a:pt x="134" y="58"/>
                  </a:cubicBezTo>
                  <a:cubicBezTo>
                    <a:pt x="139" y="61"/>
                    <a:pt x="145" y="60"/>
                    <a:pt x="144" y="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58" name="Freeform 127">
              <a:extLst>
                <a:ext uri="{FF2B5EF4-FFF2-40B4-BE49-F238E27FC236}">
                  <a16:creationId xmlns:a16="http://schemas.microsoft.com/office/drawing/2014/main" id="{19DDEDFE-97E1-47F0-A95D-1C8C3A09E579}"/>
                </a:ext>
              </a:extLst>
            </p:cNvPr>
            <p:cNvSpPr>
              <a:spLocks noEditPoints="1"/>
            </p:cNvSpPr>
            <p:nvPr/>
          </p:nvSpPr>
          <p:spPr bwMode="auto">
            <a:xfrm>
              <a:off x="4789488" y="2292350"/>
              <a:ext cx="136525" cy="169863"/>
            </a:xfrm>
            <a:custGeom>
              <a:avLst/>
              <a:gdLst/>
              <a:ahLst/>
              <a:cxnLst>
                <a:cxn ang="0">
                  <a:pos x="70" y="0"/>
                </a:cxn>
                <a:cxn ang="0">
                  <a:pos x="65" y="2"/>
                </a:cxn>
                <a:cxn ang="0">
                  <a:pos x="61" y="5"/>
                </a:cxn>
                <a:cxn ang="0">
                  <a:pos x="49" y="3"/>
                </a:cxn>
                <a:cxn ang="0">
                  <a:pos x="34" y="3"/>
                </a:cxn>
                <a:cxn ang="0">
                  <a:pos x="33" y="3"/>
                </a:cxn>
                <a:cxn ang="0">
                  <a:pos x="23" y="8"/>
                </a:cxn>
                <a:cxn ang="0">
                  <a:pos x="18" y="11"/>
                </a:cxn>
                <a:cxn ang="0">
                  <a:pos x="10" y="12"/>
                </a:cxn>
                <a:cxn ang="0">
                  <a:pos x="6" y="19"/>
                </a:cxn>
                <a:cxn ang="0">
                  <a:pos x="3" y="23"/>
                </a:cxn>
                <a:cxn ang="0">
                  <a:pos x="0" y="29"/>
                </a:cxn>
                <a:cxn ang="0">
                  <a:pos x="0" y="29"/>
                </a:cxn>
                <a:cxn ang="0">
                  <a:pos x="6" y="39"/>
                </a:cxn>
                <a:cxn ang="0">
                  <a:pos x="14" y="42"/>
                </a:cxn>
                <a:cxn ang="0">
                  <a:pos x="25" y="45"/>
                </a:cxn>
                <a:cxn ang="0">
                  <a:pos x="13" y="46"/>
                </a:cxn>
                <a:cxn ang="0">
                  <a:pos x="15" y="56"/>
                </a:cxn>
                <a:cxn ang="0">
                  <a:pos x="21" y="64"/>
                </a:cxn>
                <a:cxn ang="0">
                  <a:pos x="31" y="69"/>
                </a:cxn>
                <a:cxn ang="0">
                  <a:pos x="29" y="57"/>
                </a:cxn>
                <a:cxn ang="0">
                  <a:pos x="37" y="57"/>
                </a:cxn>
                <a:cxn ang="0">
                  <a:pos x="32" y="53"/>
                </a:cxn>
                <a:cxn ang="0">
                  <a:pos x="36" y="50"/>
                </a:cxn>
                <a:cxn ang="0">
                  <a:pos x="44" y="49"/>
                </a:cxn>
                <a:cxn ang="0">
                  <a:pos x="40" y="40"/>
                </a:cxn>
                <a:cxn ang="0">
                  <a:pos x="31" y="41"/>
                </a:cxn>
                <a:cxn ang="0">
                  <a:pos x="35" y="35"/>
                </a:cxn>
                <a:cxn ang="0">
                  <a:pos x="26" y="22"/>
                </a:cxn>
                <a:cxn ang="0">
                  <a:pos x="31" y="19"/>
                </a:cxn>
                <a:cxn ang="0">
                  <a:pos x="40" y="20"/>
                </a:cxn>
                <a:cxn ang="0">
                  <a:pos x="43" y="12"/>
                </a:cxn>
                <a:cxn ang="0">
                  <a:pos x="49" y="14"/>
                </a:cxn>
                <a:cxn ang="0">
                  <a:pos x="58" y="10"/>
                </a:cxn>
                <a:cxn ang="0">
                  <a:pos x="65" y="13"/>
                </a:cxn>
                <a:cxn ang="0">
                  <a:pos x="68" y="9"/>
                </a:cxn>
                <a:cxn ang="0">
                  <a:pos x="71" y="4"/>
                </a:cxn>
                <a:cxn ang="0">
                  <a:pos x="70" y="0"/>
                </a:cxn>
                <a:cxn ang="0">
                  <a:pos x="61" y="84"/>
                </a:cxn>
                <a:cxn ang="0">
                  <a:pos x="43" y="82"/>
                </a:cxn>
                <a:cxn ang="0">
                  <a:pos x="36" y="85"/>
                </a:cxn>
                <a:cxn ang="0">
                  <a:pos x="53" y="89"/>
                </a:cxn>
                <a:cxn ang="0">
                  <a:pos x="68" y="84"/>
                </a:cxn>
                <a:cxn ang="0">
                  <a:pos x="61" y="84"/>
                </a:cxn>
              </a:cxnLst>
              <a:rect l="0" t="0" r="r" b="b"/>
              <a:pathLst>
                <a:path w="71" h="89">
                  <a:moveTo>
                    <a:pt x="70" y="0"/>
                  </a:moveTo>
                  <a:cubicBezTo>
                    <a:pt x="68" y="0"/>
                    <a:pt x="64" y="1"/>
                    <a:pt x="65" y="2"/>
                  </a:cubicBezTo>
                  <a:cubicBezTo>
                    <a:pt x="66" y="4"/>
                    <a:pt x="63" y="5"/>
                    <a:pt x="61" y="5"/>
                  </a:cubicBezTo>
                  <a:cubicBezTo>
                    <a:pt x="61" y="5"/>
                    <a:pt x="51" y="4"/>
                    <a:pt x="49" y="3"/>
                  </a:cubicBezTo>
                  <a:cubicBezTo>
                    <a:pt x="47" y="2"/>
                    <a:pt x="38" y="2"/>
                    <a:pt x="34" y="3"/>
                  </a:cubicBezTo>
                  <a:cubicBezTo>
                    <a:pt x="34" y="3"/>
                    <a:pt x="33" y="3"/>
                    <a:pt x="33" y="3"/>
                  </a:cubicBezTo>
                  <a:cubicBezTo>
                    <a:pt x="32" y="5"/>
                    <a:pt x="24" y="9"/>
                    <a:pt x="23" y="8"/>
                  </a:cubicBezTo>
                  <a:cubicBezTo>
                    <a:pt x="21" y="7"/>
                    <a:pt x="21" y="11"/>
                    <a:pt x="18" y="11"/>
                  </a:cubicBezTo>
                  <a:cubicBezTo>
                    <a:pt x="15" y="12"/>
                    <a:pt x="10" y="11"/>
                    <a:pt x="10" y="12"/>
                  </a:cubicBezTo>
                  <a:cubicBezTo>
                    <a:pt x="10" y="14"/>
                    <a:pt x="8" y="17"/>
                    <a:pt x="6" y="19"/>
                  </a:cubicBezTo>
                  <a:cubicBezTo>
                    <a:pt x="4" y="21"/>
                    <a:pt x="6" y="23"/>
                    <a:pt x="3" y="23"/>
                  </a:cubicBezTo>
                  <a:cubicBezTo>
                    <a:pt x="1" y="23"/>
                    <a:pt x="1" y="26"/>
                    <a:pt x="0" y="29"/>
                  </a:cubicBezTo>
                  <a:cubicBezTo>
                    <a:pt x="0" y="29"/>
                    <a:pt x="0" y="29"/>
                    <a:pt x="0" y="29"/>
                  </a:cubicBezTo>
                  <a:cubicBezTo>
                    <a:pt x="4" y="31"/>
                    <a:pt x="7" y="35"/>
                    <a:pt x="6" y="39"/>
                  </a:cubicBezTo>
                  <a:cubicBezTo>
                    <a:pt x="6" y="43"/>
                    <a:pt x="12" y="45"/>
                    <a:pt x="14" y="42"/>
                  </a:cubicBezTo>
                  <a:cubicBezTo>
                    <a:pt x="17" y="39"/>
                    <a:pt x="25" y="43"/>
                    <a:pt x="25" y="45"/>
                  </a:cubicBezTo>
                  <a:cubicBezTo>
                    <a:pt x="25" y="47"/>
                    <a:pt x="17" y="43"/>
                    <a:pt x="13" y="46"/>
                  </a:cubicBezTo>
                  <a:cubicBezTo>
                    <a:pt x="8" y="50"/>
                    <a:pt x="16" y="53"/>
                    <a:pt x="15" y="56"/>
                  </a:cubicBezTo>
                  <a:cubicBezTo>
                    <a:pt x="14" y="59"/>
                    <a:pt x="17" y="64"/>
                    <a:pt x="21" y="64"/>
                  </a:cubicBezTo>
                  <a:cubicBezTo>
                    <a:pt x="25" y="64"/>
                    <a:pt x="29" y="70"/>
                    <a:pt x="31" y="69"/>
                  </a:cubicBezTo>
                  <a:cubicBezTo>
                    <a:pt x="34" y="68"/>
                    <a:pt x="28" y="59"/>
                    <a:pt x="29" y="57"/>
                  </a:cubicBezTo>
                  <a:cubicBezTo>
                    <a:pt x="30" y="56"/>
                    <a:pt x="35" y="60"/>
                    <a:pt x="37" y="57"/>
                  </a:cubicBezTo>
                  <a:cubicBezTo>
                    <a:pt x="39" y="54"/>
                    <a:pt x="35" y="52"/>
                    <a:pt x="32" y="53"/>
                  </a:cubicBezTo>
                  <a:cubicBezTo>
                    <a:pt x="28" y="53"/>
                    <a:pt x="32" y="48"/>
                    <a:pt x="36" y="50"/>
                  </a:cubicBezTo>
                  <a:cubicBezTo>
                    <a:pt x="40" y="53"/>
                    <a:pt x="42" y="50"/>
                    <a:pt x="44" y="49"/>
                  </a:cubicBezTo>
                  <a:cubicBezTo>
                    <a:pt x="46" y="49"/>
                    <a:pt x="47" y="42"/>
                    <a:pt x="40" y="40"/>
                  </a:cubicBezTo>
                  <a:cubicBezTo>
                    <a:pt x="34" y="39"/>
                    <a:pt x="35" y="45"/>
                    <a:pt x="31" y="41"/>
                  </a:cubicBezTo>
                  <a:cubicBezTo>
                    <a:pt x="27" y="36"/>
                    <a:pt x="35" y="38"/>
                    <a:pt x="35" y="35"/>
                  </a:cubicBezTo>
                  <a:cubicBezTo>
                    <a:pt x="35" y="31"/>
                    <a:pt x="29" y="26"/>
                    <a:pt x="26" y="22"/>
                  </a:cubicBezTo>
                  <a:cubicBezTo>
                    <a:pt x="23" y="18"/>
                    <a:pt x="30" y="16"/>
                    <a:pt x="31" y="19"/>
                  </a:cubicBezTo>
                  <a:cubicBezTo>
                    <a:pt x="33" y="22"/>
                    <a:pt x="38" y="21"/>
                    <a:pt x="40" y="20"/>
                  </a:cubicBezTo>
                  <a:cubicBezTo>
                    <a:pt x="43" y="19"/>
                    <a:pt x="37" y="14"/>
                    <a:pt x="43" y="12"/>
                  </a:cubicBezTo>
                  <a:cubicBezTo>
                    <a:pt x="48" y="10"/>
                    <a:pt x="48" y="13"/>
                    <a:pt x="49" y="14"/>
                  </a:cubicBezTo>
                  <a:cubicBezTo>
                    <a:pt x="51" y="14"/>
                    <a:pt x="53" y="10"/>
                    <a:pt x="58" y="10"/>
                  </a:cubicBezTo>
                  <a:cubicBezTo>
                    <a:pt x="61" y="10"/>
                    <a:pt x="63" y="11"/>
                    <a:pt x="65" y="13"/>
                  </a:cubicBezTo>
                  <a:cubicBezTo>
                    <a:pt x="67" y="12"/>
                    <a:pt x="68" y="11"/>
                    <a:pt x="68" y="9"/>
                  </a:cubicBezTo>
                  <a:cubicBezTo>
                    <a:pt x="68" y="8"/>
                    <a:pt x="71" y="7"/>
                    <a:pt x="71" y="4"/>
                  </a:cubicBezTo>
                  <a:cubicBezTo>
                    <a:pt x="71" y="3"/>
                    <a:pt x="71" y="1"/>
                    <a:pt x="70" y="0"/>
                  </a:cubicBezTo>
                  <a:close/>
                  <a:moveTo>
                    <a:pt x="61" y="84"/>
                  </a:moveTo>
                  <a:cubicBezTo>
                    <a:pt x="58" y="82"/>
                    <a:pt x="46" y="85"/>
                    <a:pt x="43" y="82"/>
                  </a:cubicBezTo>
                  <a:cubicBezTo>
                    <a:pt x="40" y="79"/>
                    <a:pt x="34" y="84"/>
                    <a:pt x="36" y="85"/>
                  </a:cubicBezTo>
                  <a:cubicBezTo>
                    <a:pt x="40" y="85"/>
                    <a:pt x="46" y="89"/>
                    <a:pt x="53" y="89"/>
                  </a:cubicBezTo>
                  <a:cubicBezTo>
                    <a:pt x="59" y="89"/>
                    <a:pt x="68" y="86"/>
                    <a:pt x="68" y="84"/>
                  </a:cubicBezTo>
                  <a:cubicBezTo>
                    <a:pt x="68" y="83"/>
                    <a:pt x="64" y="85"/>
                    <a:pt x="61" y="8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59" name="Freeform 128">
              <a:extLst>
                <a:ext uri="{FF2B5EF4-FFF2-40B4-BE49-F238E27FC236}">
                  <a16:creationId xmlns:a16="http://schemas.microsoft.com/office/drawing/2014/main" id="{674D9CB1-19CA-4BA4-B1E2-99FE3DFA74E2}"/>
                </a:ext>
              </a:extLst>
            </p:cNvPr>
            <p:cNvSpPr>
              <a:spLocks/>
            </p:cNvSpPr>
            <p:nvPr/>
          </p:nvSpPr>
          <p:spPr bwMode="auto">
            <a:xfrm>
              <a:off x="5043488" y="2439988"/>
              <a:ext cx="55563" cy="34925"/>
            </a:xfrm>
            <a:custGeom>
              <a:avLst/>
              <a:gdLst/>
              <a:ahLst/>
              <a:cxnLst>
                <a:cxn ang="0">
                  <a:pos x="20" y="11"/>
                </a:cxn>
                <a:cxn ang="0">
                  <a:pos x="26" y="4"/>
                </a:cxn>
                <a:cxn ang="0">
                  <a:pos x="25" y="2"/>
                </a:cxn>
                <a:cxn ang="0">
                  <a:pos x="9" y="7"/>
                </a:cxn>
                <a:cxn ang="0">
                  <a:pos x="4" y="15"/>
                </a:cxn>
                <a:cxn ang="0">
                  <a:pos x="20" y="11"/>
                </a:cxn>
              </a:cxnLst>
              <a:rect l="0" t="0" r="r" b="b"/>
              <a:pathLst>
                <a:path w="29" h="18">
                  <a:moveTo>
                    <a:pt x="20" y="11"/>
                  </a:moveTo>
                  <a:cubicBezTo>
                    <a:pt x="19" y="10"/>
                    <a:pt x="22" y="6"/>
                    <a:pt x="26" y="4"/>
                  </a:cubicBezTo>
                  <a:cubicBezTo>
                    <a:pt x="29" y="3"/>
                    <a:pt x="28" y="0"/>
                    <a:pt x="25" y="2"/>
                  </a:cubicBezTo>
                  <a:cubicBezTo>
                    <a:pt x="23" y="4"/>
                    <a:pt x="17" y="7"/>
                    <a:pt x="9" y="7"/>
                  </a:cubicBezTo>
                  <a:cubicBezTo>
                    <a:pt x="2" y="7"/>
                    <a:pt x="0" y="12"/>
                    <a:pt x="4" y="15"/>
                  </a:cubicBezTo>
                  <a:cubicBezTo>
                    <a:pt x="10" y="18"/>
                    <a:pt x="20" y="13"/>
                    <a:pt x="20" y="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60" name="Freeform 129">
              <a:extLst>
                <a:ext uri="{FF2B5EF4-FFF2-40B4-BE49-F238E27FC236}">
                  <a16:creationId xmlns:a16="http://schemas.microsoft.com/office/drawing/2014/main" id="{66336904-A1AB-453D-A1BB-FC68E194A216}"/>
                </a:ext>
              </a:extLst>
            </p:cNvPr>
            <p:cNvSpPr>
              <a:spLocks/>
            </p:cNvSpPr>
            <p:nvPr/>
          </p:nvSpPr>
          <p:spPr bwMode="auto">
            <a:xfrm>
              <a:off x="3836988" y="1539875"/>
              <a:ext cx="231775" cy="117475"/>
            </a:xfrm>
            <a:custGeom>
              <a:avLst/>
              <a:gdLst/>
              <a:ahLst/>
              <a:cxnLst>
                <a:cxn ang="0">
                  <a:pos x="102" y="44"/>
                </a:cxn>
                <a:cxn ang="0">
                  <a:pos x="111" y="36"/>
                </a:cxn>
                <a:cxn ang="0">
                  <a:pos x="120" y="28"/>
                </a:cxn>
                <a:cxn ang="0">
                  <a:pos x="114" y="19"/>
                </a:cxn>
                <a:cxn ang="0">
                  <a:pos x="108" y="13"/>
                </a:cxn>
                <a:cxn ang="0">
                  <a:pos x="106" y="6"/>
                </a:cxn>
                <a:cxn ang="0">
                  <a:pos x="98" y="7"/>
                </a:cxn>
                <a:cxn ang="0">
                  <a:pos x="87" y="2"/>
                </a:cxn>
                <a:cxn ang="0">
                  <a:pos x="86" y="8"/>
                </a:cxn>
                <a:cxn ang="0">
                  <a:pos x="79" y="9"/>
                </a:cxn>
                <a:cxn ang="0">
                  <a:pos x="75" y="9"/>
                </a:cxn>
                <a:cxn ang="0">
                  <a:pos x="68" y="10"/>
                </a:cxn>
                <a:cxn ang="0">
                  <a:pos x="62" y="8"/>
                </a:cxn>
                <a:cxn ang="0">
                  <a:pos x="55" y="13"/>
                </a:cxn>
                <a:cxn ang="0">
                  <a:pos x="50" y="11"/>
                </a:cxn>
                <a:cxn ang="0">
                  <a:pos x="45" y="14"/>
                </a:cxn>
                <a:cxn ang="0">
                  <a:pos x="44" y="20"/>
                </a:cxn>
                <a:cxn ang="0">
                  <a:pos x="36" y="23"/>
                </a:cxn>
                <a:cxn ang="0">
                  <a:pos x="33" y="14"/>
                </a:cxn>
                <a:cxn ang="0">
                  <a:pos x="16" y="3"/>
                </a:cxn>
                <a:cxn ang="0">
                  <a:pos x="18" y="9"/>
                </a:cxn>
                <a:cxn ang="0">
                  <a:pos x="14" y="9"/>
                </a:cxn>
                <a:cxn ang="0">
                  <a:pos x="6" y="11"/>
                </a:cxn>
                <a:cxn ang="0">
                  <a:pos x="1" y="19"/>
                </a:cxn>
                <a:cxn ang="0">
                  <a:pos x="12" y="22"/>
                </a:cxn>
                <a:cxn ang="0">
                  <a:pos x="25" y="22"/>
                </a:cxn>
                <a:cxn ang="0">
                  <a:pos x="23" y="27"/>
                </a:cxn>
                <a:cxn ang="0">
                  <a:pos x="17" y="30"/>
                </a:cxn>
                <a:cxn ang="0">
                  <a:pos x="4" y="34"/>
                </a:cxn>
                <a:cxn ang="0">
                  <a:pos x="21" y="34"/>
                </a:cxn>
                <a:cxn ang="0">
                  <a:pos x="25" y="38"/>
                </a:cxn>
                <a:cxn ang="0">
                  <a:pos x="28" y="42"/>
                </a:cxn>
                <a:cxn ang="0">
                  <a:pos x="24" y="47"/>
                </a:cxn>
                <a:cxn ang="0">
                  <a:pos x="19" y="51"/>
                </a:cxn>
                <a:cxn ang="0">
                  <a:pos x="33" y="50"/>
                </a:cxn>
                <a:cxn ang="0">
                  <a:pos x="53" y="59"/>
                </a:cxn>
                <a:cxn ang="0">
                  <a:pos x="73" y="54"/>
                </a:cxn>
                <a:cxn ang="0">
                  <a:pos x="87" y="49"/>
                </a:cxn>
                <a:cxn ang="0">
                  <a:pos x="102" y="44"/>
                </a:cxn>
              </a:cxnLst>
              <a:rect l="0" t="0" r="r" b="b"/>
              <a:pathLst>
                <a:path w="121" h="61">
                  <a:moveTo>
                    <a:pt x="102" y="44"/>
                  </a:moveTo>
                  <a:cubicBezTo>
                    <a:pt x="109" y="43"/>
                    <a:pt x="108" y="36"/>
                    <a:pt x="111" y="36"/>
                  </a:cubicBezTo>
                  <a:cubicBezTo>
                    <a:pt x="114" y="37"/>
                    <a:pt x="118" y="31"/>
                    <a:pt x="120" y="28"/>
                  </a:cubicBezTo>
                  <a:cubicBezTo>
                    <a:pt x="121" y="25"/>
                    <a:pt x="118" y="19"/>
                    <a:pt x="114" y="19"/>
                  </a:cubicBezTo>
                  <a:cubicBezTo>
                    <a:pt x="110" y="19"/>
                    <a:pt x="107" y="16"/>
                    <a:pt x="108" y="13"/>
                  </a:cubicBezTo>
                  <a:cubicBezTo>
                    <a:pt x="109" y="11"/>
                    <a:pt x="106" y="8"/>
                    <a:pt x="106" y="6"/>
                  </a:cubicBezTo>
                  <a:cubicBezTo>
                    <a:pt x="106" y="5"/>
                    <a:pt x="101" y="6"/>
                    <a:pt x="98" y="7"/>
                  </a:cubicBezTo>
                  <a:cubicBezTo>
                    <a:pt x="95" y="7"/>
                    <a:pt x="90" y="0"/>
                    <a:pt x="87" y="2"/>
                  </a:cubicBezTo>
                  <a:cubicBezTo>
                    <a:pt x="85" y="3"/>
                    <a:pt x="87" y="6"/>
                    <a:pt x="86" y="8"/>
                  </a:cubicBezTo>
                  <a:cubicBezTo>
                    <a:pt x="85" y="10"/>
                    <a:pt x="79" y="7"/>
                    <a:pt x="79" y="9"/>
                  </a:cubicBezTo>
                  <a:cubicBezTo>
                    <a:pt x="79" y="11"/>
                    <a:pt x="77" y="12"/>
                    <a:pt x="75" y="9"/>
                  </a:cubicBezTo>
                  <a:cubicBezTo>
                    <a:pt x="73" y="7"/>
                    <a:pt x="68" y="8"/>
                    <a:pt x="68" y="10"/>
                  </a:cubicBezTo>
                  <a:cubicBezTo>
                    <a:pt x="68" y="12"/>
                    <a:pt x="66" y="10"/>
                    <a:pt x="62" y="8"/>
                  </a:cubicBezTo>
                  <a:cubicBezTo>
                    <a:pt x="59" y="6"/>
                    <a:pt x="55" y="11"/>
                    <a:pt x="55" y="13"/>
                  </a:cubicBezTo>
                  <a:cubicBezTo>
                    <a:pt x="55" y="16"/>
                    <a:pt x="54" y="16"/>
                    <a:pt x="50" y="11"/>
                  </a:cubicBezTo>
                  <a:cubicBezTo>
                    <a:pt x="47" y="5"/>
                    <a:pt x="44" y="11"/>
                    <a:pt x="45" y="14"/>
                  </a:cubicBezTo>
                  <a:cubicBezTo>
                    <a:pt x="47" y="17"/>
                    <a:pt x="46" y="21"/>
                    <a:pt x="44" y="20"/>
                  </a:cubicBezTo>
                  <a:cubicBezTo>
                    <a:pt x="41" y="18"/>
                    <a:pt x="38" y="21"/>
                    <a:pt x="36" y="23"/>
                  </a:cubicBezTo>
                  <a:cubicBezTo>
                    <a:pt x="35" y="25"/>
                    <a:pt x="30" y="16"/>
                    <a:pt x="33" y="14"/>
                  </a:cubicBezTo>
                  <a:cubicBezTo>
                    <a:pt x="37" y="12"/>
                    <a:pt x="21" y="3"/>
                    <a:pt x="16" y="3"/>
                  </a:cubicBezTo>
                  <a:cubicBezTo>
                    <a:pt x="11" y="3"/>
                    <a:pt x="15" y="6"/>
                    <a:pt x="18" y="9"/>
                  </a:cubicBezTo>
                  <a:cubicBezTo>
                    <a:pt x="21" y="12"/>
                    <a:pt x="16" y="11"/>
                    <a:pt x="14" y="9"/>
                  </a:cubicBezTo>
                  <a:cubicBezTo>
                    <a:pt x="12" y="6"/>
                    <a:pt x="8" y="8"/>
                    <a:pt x="6" y="11"/>
                  </a:cubicBezTo>
                  <a:cubicBezTo>
                    <a:pt x="4" y="15"/>
                    <a:pt x="1" y="17"/>
                    <a:pt x="1" y="19"/>
                  </a:cubicBezTo>
                  <a:cubicBezTo>
                    <a:pt x="0" y="21"/>
                    <a:pt x="6" y="24"/>
                    <a:pt x="12" y="22"/>
                  </a:cubicBezTo>
                  <a:cubicBezTo>
                    <a:pt x="17" y="19"/>
                    <a:pt x="23" y="19"/>
                    <a:pt x="25" y="22"/>
                  </a:cubicBezTo>
                  <a:cubicBezTo>
                    <a:pt x="28" y="24"/>
                    <a:pt x="20" y="25"/>
                    <a:pt x="23" y="27"/>
                  </a:cubicBezTo>
                  <a:cubicBezTo>
                    <a:pt x="26" y="29"/>
                    <a:pt x="24" y="31"/>
                    <a:pt x="17" y="30"/>
                  </a:cubicBezTo>
                  <a:cubicBezTo>
                    <a:pt x="11" y="30"/>
                    <a:pt x="3" y="32"/>
                    <a:pt x="4" y="34"/>
                  </a:cubicBezTo>
                  <a:cubicBezTo>
                    <a:pt x="6" y="36"/>
                    <a:pt x="21" y="32"/>
                    <a:pt x="21" y="34"/>
                  </a:cubicBezTo>
                  <a:cubicBezTo>
                    <a:pt x="21" y="36"/>
                    <a:pt x="21" y="40"/>
                    <a:pt x="25" y="38"/>
                  </a:cubicBezTo>
                  <a:cubicBezTo>
                    <a:pt x="29" y="37"/>
                    <a:pt x="26" y="41"/>
                    <a:pt x="28" y="42"/>
                  </a:cubicBezTo>
                  <a:cubicBezTo>
                    <a:pt x="30" y="43"/>
                    <a:pt x="30" y="47"/>
                    <a:pt x="24" y="47"/>
                  </a:cubicBezTo>
                  <a:cubicBezTo>
                    <a:pt x="19" y="48"/>
                    <a:pt x="16" y="49"/>
                    <a:pt x="19" y="51"/>
                  </a:cubicBezTo>
                  <a:cubicBezTo>
                    <a:pt x="21" y="54"/>
                    <a:pt x="27" y="52"/>
                    <a:pt x="33" y="50"/>
                  </a:cubicBezTo>
                  <a:cubicBezTo>
                    <a:pt x="39" y="49"/>
                    <a:pt x="47" y="56"/>
                    <a:pt x="53" y="59"/>
                  </a:cubicBezTo>
                  <a:cubicBezTo>
                    <a:pt x="60" y="61"/>
                    <a:pt x="72" y="58"/>
                    <a:pt x="73" y="54"/>
                  </a:cubicBezTo>
                  <a:cubicBezTo>
                    <a:pt x="74" y="51"/>
                    <a:pt x="83" y="52"/>
                    <a:pt x="87" y="49"/>
                  </a:cubicBezTo>
                  <a:cubicBezTo>
                    <a:pt x="91" y="47"/>
                    <a:pt x="96" y="44"/>
                    <a:pt x="102" y="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61" name="Freeform 130">
              <a:extLst>
                <a:ext uri="{FF2B5EF4-FFF2-40B4-BE49-F238E27FC236}">
                  <a16:creationId xmlns:a16="http://schemas.microsoft.com/office/drawing/2014/main" id="{9E51BA78-DC9C-4E56-9A83-C15A9D857B09}"/>
                </a:ext>
              </a:extLst>
            </p:cNvPr>
            <p:cNvSpPr>
              <a:spLocks/>
            </p:cNvSpPr>
            <p:nvPr/>
          </p:nvSpPr>
          <p:spPr bwMode="auto">
            <a:xfrm>
              <a:off x="4135438" y="1917700"/>
              <a:ext cx="98425" cy="107950"/>
            </a:xfrm>
            <a:custGeom>
              <a:avLst/>
              <a:gdLst/>
              <a:ahLst/>
              <a:cxnLst>
                <a:cxn ang="0">
                  <a:pos x="45" y="17"/>
                </a:cxn>
                <a:cxn ang="0">
                  <a:pos x="42" y="14"/>
                </a:cxn>
                <a:cxn ang="0">
                  <a:pos x="35" y="16"/>
                </a:cxn>
                <a:cxn ang="0">
                  <a:pos x="28" y="15"/>
                </a:cxn>
                <a:cxn ang="0">
                  <a:pos x="31" y="8"/>
                </a:cxn>
                <a:cxn ang="0">
                  <a:pos x="34" y="2"/>
                </a:cxn>
                <a:cxn ang="0">
                  <a:pos x="32" y="1"/>
                </a:cxn>
                <a:cxn ang="0">
                  <a:pos x="21" y="4"/>
                </a:cxn>
                <a:cxn ang="0">
                  <a:pos x="26" y="9"/>
                </a:cxn>
                <a:cxn ang="0">
                  <a:pos x="17" y="14"/>
                </a:cxn>
                <a:cxn ang="0">
                  <a:pos x="5" y="14"/>
                </a:cxn>
                <a:cxn ang="0">
                  <a:pos x="6" y="22"/>
                </a:cxn>
                <a:cxn ang="0">
                  <a:pos x="12" y="30"/>
                </a:cxn>
                <a:cxn ang="0">
                  <a:pos x="9" y="40"/>
                </a:cxn>
                <a:cxn ang="0">
                  <a:pos x="1" y="47"/>
                </a:cxn>
                <a:cxn ang="0">
                  <a:pos x="12" y="56"/>
                </a:cxn>
                <a:cxn ang="0">
                  <a:pos x="32" y="48"/>
                </a:cxn>
                <a:cxn ang="0">
                  <a:pos x="46" y="45"/>
                </a:cxn>
                <a:cxn ang="0">
                  <a:pos x="46" y="19"/>
                </a:cxn>
                <a:cxn ang="0">
                  <a:pos x="45" y="17"/>
                </a:cxn>
              </a:cxnLst>
              <a:rect l="0" t="0" r="r" b="b"/>
              <a:pathLst>
                <a:path w="51" h="56">
                  <a:moveTo>
                    <a:pt x="45" y="17"/>
                  </a:moveTo>
                  <a:cubicBezTo>
                    <a:pt x="44" y="16"/>
                    <a:pt x="43" y="15"/>
                    <a:pt x="42" y="14"/>
                  </a:cubicBezTo>
                  <a:cubicBezTo>
                    <a:pt x="37" y="9"/>
                    <a:pt x="36" y="13"/>
                    <a:pt x="35" y="16"/>
                  </a:cubicBezTo>
                  <a:cubicBezTo>
                    <a:pt x="35" y="19"/>
                    <a:pt x="31" y="15"/>
                    <a:pt x="28" y="15"/>
                  </a:cubicBezTo>
                  <a:cubicBezTo>
                    <a:pt x="25" y="14"/>
                    <a:pt x="29" y="9"/>
                    <a:pt x="31" y="8"/>
                  </a:cubicBezTo>
                  <a:cubicBezTo>
                    <a:pt x="32" y="7"/>
                    <a:pt x="33" y="5"/>
                    <a:pt x="34" y="2"/>
                  </a:cubicBezTo>
                  <a:cubicBezTo>
                    <a:pt x="33" y="2"/>
                    <a:pt x="33" y="2"/>
                    <a:pt x="32" y="1"/>
                  </a:cubicBezTo>
                  <a:cubicBezTo>
                    <a:pt x="28" y="0"/>
                    <a:pt x="21" y="0"/>
                    <a:pt x="21" y="4"/>
                  </a:cubicBezTo>
                  <a:cubicBezTo>
                    <a:pt x="21" y="8"/>
                    <a:pt x="26" y="6"/>
                    <a:pt x="26" y="9"/>
                  </a:cubicBezTo>
                  <a:cubicBezTo>
                    <a:pt x="26" y="12"/>
                    <a:pt x="21" y="11"/>
                    <a:pt x="17" y="14"/>
                  </a:cubicBezTo>
                  <a:cubicBezTo>
                    <a:pt x="13" y="16"/>
                    <a:pt x="9" y="12"/>
                    <a:pt x="5" y="14"/>
                  </a:cubicBezTo>
                  <a:cubicBezTo>
                    <a:pt x="1" y="16"/>
                    <a:pt x="9" y="18"/>
                    <a:pt x="6" y="22"/>
                  </a:cubicBezTo>
                  <a:cubicBezTo>
                    <a:pt x="3" y="27"/>
                    <a:pt x="7" y="26"/>
                    <a:pt x="12" y="30"/>
                  </a:cubicBezTo>
                  <a:cubicBezTo>
                    <a:pt x="17" y="34"/>
                    <a:pt x="9" y="35"/>
                    <a:pt x="9" y="40"/>
                  </a:cubicBezTo>
                  <a:cubicBezTo>
                    <a:pt x="9" y="44"/>
                    <a:pt x="2" y="44"/>
                    <a:pt x="1" y="47"/>
                  </a:cubicBezTo>
                  <a:cubicBezTo>
                    <a:pt x="0" y="50"/>
                    <a:pt x="6" y="56"/>
                    <a:pt x="12" y="56"/>
                  </a:cubicBezTo>
                  <a:cubicBezTo>
                    <a:pt x="16" y="56"/>
                    <a:pt x="26" y="54"/>
                    <a:pt x="32" y="48"/>
                  </a:cubicBezTo>
                  <a:cubicBezTo>
                    <a:pt x="37" y="43"/>
                    <a:pt x="40" y="48"/>
                    <a:pt x="46" y="45"/>
                  </a:cubicBezTo>
                  <a:cubicBezTo>
                    <a:pt x="51" y="43"/>
                    <a:pt x="48" y="23"/>
                    <a:pt x="46" y="19"/>
                  </a:cubicBezTo>
                  <a:cubicBezTo>
                    <a:pt x="45" y="18"/>
                    <a:pt x="45" y="18"/>
                    <a:pt x="45" y="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62" name="Freeform 131">
              <a:extLst>
                <a:ext uri="{FF2B5EF4-FFF2-40B4-BE49-F238E27FC236}">
                  <a16:creationId xmlns:a16="http://schemas.microsoft.com/office/drawing/2014/main" id="{70FD0071-CFDB-412E-B70A-C3E49A959BEB}"/>
                </a:ext>
              </a:extLst>
            </p:cNvPr>
            <p:cNvSpPr>
              <a:spLocks noEditPoints="1"/>
            </p:cNvSpPr>
            <p:nvPr/>
          </p:nvSpPr>
          <p:spPr bwMode="auto">
            <a:xfrm>
              <a:off x="4183063" y="1739900"/>
              <a:ext cx="219075" cy="333375"/>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63" name="Freeform 132">
              <a:extLst>
                <a:ext uri="{FF2B5EF4-FFF2-40B4-BE49-F238E27FC236}">
                  <a16:creationId xmlns:a16="http://schemas.microsoft.com/office/drawing/2014/main" id="{8BFFF3B9-7DA6-4256-9AB7-DEB812C40015}"/>
                </a:ext>
              </a:extLst>
            </p:cNvPr>
            <p:cNvSpPr>
              <a:spLocks noEditPoints="1"/>
            </p:cNvSpPr>
            <p:nvPr/>
          </p:nvSpPr>
          <p:spPr bwMode="auto">
            <a:xfrm>
              <a:off x="4183063" y="1739900"/>
              <a:ext cx="219075" cy="333375"/>
            </a:xfrm>
            <a:custGeom>
              <a:avLst/>
              <a:gdLst/>
              <a:ahLst/>
              <a:cxnLst>
                <a:cxn ang="0">
                  <a:pos x="9" y="95"/>
                </a:cxn>
                <a:cxn ang="0">
                  <a:pos x="3" y="108"/>
                </a:cxn>
                <a:cxn ang="0">
                  <a:pos x="17" y="107"/>
                </a:cxn>
                <a:cxn ang="0">
                  <a:pos x="29" y="105"/>
                </a:cxn>
                <a:cxn ang="0">
                  <a:pos x="114" y="134"/>
                </a:cxn>
                <a:cxn ang="0">
                  <a:pos x="97" y="127"/>
                </a:cxn>
                <a:cxn ang="0">
                  <a:pos x="93" y="115"/>
                </a:cxn>
                <a:cxn ang="0">
                  <a:pos x="77" y="88"/>
                </a:cxn>
                <a:cxn ang="0">
                  <a:pos x="59" y="80"/>
                </a:cxn>
                <a:cxn ang="0">
                  <a:pos x="72" y="53"/>
                </a:cxn>
                <a:cxn ang="0">
                  <a:pos x="47" y="49"/>
                </a:cxn>
                <a:cxn ang="0">
                  <a:pos x="57" y="33"/>
                </a:cxn>
                <a:cxn ang="0">
                  <a:pos x="40" y="37"/>
                </a:cxn>
                <a:cxn ang="0">
                  <a:pos x="28" y="54"/>
                </a:cxn>
                <a:cxn ang="0">
                  <a:pos x="18" y="55"/>
                </a:cxn>
                <a:cxn ang="0">
                  <a:pos x="22" y="70"/>
                </a:cxn>
                <a:cxn ang="0">
                  <a:pos x="19" y="83"/>
                </a:cxn>
                <a:cxn ang="0">
                  <a:pos x="32" y="87"/>
                </a:cxn>
                <a:cxn ang="0">
                  <a:pos x="39" y="86"/>
                </a:cxn>
                <a:cxn ang="0">
                  <a:pos x="51" y="96"/>
                </a:cxn>
                <a:cxn ang="0">
                  <a:pos x="56" y="106"/>
                </a:cxn>
                <a:cxn ang="0">
                  <a:pos x="58" y="121"/>
                </a:cxn>
                <a:cxn ang="0">
                  <a:pos x="43" y="123"/>
                </a:cxn>
                <a:cxn ang="0">
                  <a:pos x="46" y="134"/>
                </a:cxn>
                <a:cxn ang="0">
                  <a:pos x="40" y="147"/>
                </a:cxn>
                <a:cxn ang="0">
                  <a:pos x="58" y="150"/>
                </a:cxn>
                <a:cxn ang="0">
                  <a:pos x="47" y="154"/>
                </a:cxn>
                <a:cxn ang="0">
                  <a:pos x="41" y="167"/>
                </a:cxn>
                <a:cxn ang="0">
                  <a:pos x="54" y="164"/>
                </a:cxn>
                <a:cxn ang="0">
                  <a:pos x="71" y="160"/>
                </a:cxn>
                <a:cxn ang="0">
                  <a:pos x="93" y="160"/>
                </a:cxn>
                <a:cxn ang="0">
                  <a:pos x="104" y="151"/>
                </a:cxn>
                <a:cxn ang="0">
                  <a:pos x="114" y="134"/>
                </a:cxn>
                <a:cxn ang="0">
                  <a:pos x="21" y="40"/>
                </a:cxn>
                <a:cxn ang="0">
                  <a:pos x="78" y="14"/>
                </a:cxn>
                <a:cxn ang="0">
                  <a:pos x="78" y="14"/>
                </a:cxn>
              </a:cxnLst>
              <a:rect l="0" t="0" r="r" b="b"/>
              <a:pathLst>
                <a:path w="114" h="174">
                  <a:moveTo>
                    <a:pt x="23" y="92"/>
                  </a:moveTo>
                  <a:cubicBezTo>
                    <a:pt x="18" y="88"/>
                    <a:pt x="13" y="95"/>
                    <a:pt x="9" y="95"/>
                  </a:cubicBezTo>
                  <a:cubicBezTo>
                    <a:pt x="8" y="98"/>
                    <a:pt x="7" y="100"/>
                    <a:pt x="6" y="101"/>
                  </a:cubicBezTo>
                  <a:cubicBezTo>
                    <a:pt x="4" y="102"/>
                    <a:pt x="0" y="107"/>
                    <a:pt x="3" y="108"/>
                  </a:cubicBezTo>
                  <a:cubicBezTo>
                    <a:pt x="6" y="108"/>
                    <a:pt x="10" y="112"/>
                    <a:pt x="10" y="109"/>
                  </a:cubicBezTo>
                  <a:cubicBezTo>
                    <a:pt x="11" y="106"/>
                    <a:pt x="12" y="102"/>
                    <a:pt x="17" y="107"/>
                  </a:cubicBezTo>
                  <a:cubicBezTo>
                    <a:pt x="18" y="108"/>
                    <a:pt x="19" y="109"/>
                    <a:pt x="20" y="110"/>
                  </a:cubicBezTo>
                  <a:cubicBezTo>
                    <a:pt x="21" y="108"/>
                    <a:pt x="26" y="108"/>
                    <a:pt x="29" y="105"/>
                  </a:cubicBezTo>
                  <a:cubicBezTo>
                    <a:pt x="32" y="102"/>
                    <a:pt x="27" y="97"/>
                    <a:pt x="23" y="92"/>
                  </a:cubicBezTo>
                  <a:close/>
                  <a:moveTo>
                    <a:pt x="114" y="134"/>
                  </a:moveTo>
                  <a:cubicBezTo>
                    <a:pt x="114" y="129"/>
                    <a:pt x="103" y="125"/>
                    <a:pt x="102" y="128"/>
                  </a:cubicBezTo>
                  <a:cubicBezTo>
                    <a:pt x="101" y="131"/>
                    <a:pt x="98" y="130"/>
                    <a:pt x="97" y="127"/>
                  </a:cubicBezTo>
                  <a:cubicBezTo>
                    <a:pt x="95" y="124"/>
                    <a:pt x="98" y="121"/>
                    <a:pt x="96" y="121"/>
                  </a:cubicBezTo>
                  <a:cubicBezTo>
                    <a:pt x="95" y="121"/>
                    <a:pt x="92" y="117"/>
                    <a:pt x="93" y="115"/>
                  </a:cubicBezTo>
                  <a:cubicBezTo>
                    <a:pt x="93" y="113"/>
                    <a:pt x="90" y="103"/>
                    <a:pt x="84" y="101"/>
                  </a:cubicBezTo>
                  <a:cubicBezTo>
                    <a:pt x="79" y="100"/>
                    <a:pt x="78" y="92"/>
                    <a:pt x="77" y="88"/>
                  </a:cubicBezTo>
                  <a:cubicBezTo>
                    <a:pt x="76" y="83"/>
                    <a:pt x="72" y="86"/>
                    <a:pt x="69" y="82"/>
                  </a:cubicBezTo>
                  <a:cubicBezTo>
                    <a:pt x="66" y="78"/>
                    <a:pt x="62" y="80"/>
                    <a:pt x="59" y="80"/>
                  </a:cubicBezTo>
                  <a:cubicBezTo>
                    <a:pt x="57" y="80"/>
                    <a:pt x="59" y="76"/>
                    <a:pt x="63" y="73"/>
                  </a:cubicBezTo>
                  <a:cubicBezTo>
                    <a:pt x="67" y="70"/>
                    <a:pt x="72" y="56"/>
                    <a:pt x="72" y="53"/>
                  </a:cubicBezTo>
                  <a:cubicBezTo>
                    <a:pt x="72" y="50"/>
                    <a:pt x="54" y="51"/>
                    <a:pt x="51" y="52"/>
                  </a:cubicBezTo>
                  <a:cubicBezTo>
                    <a:pt x="48" y="54"/>
                    <a:pt x="44" y="50"/>
                    <a:pt x="47" y="49"/>
                  </a:cubicBezTo>
                  <a:cubicBezTo>
                    <a:pt x="50" y="47"/>
                    <a:pt x="56" y="42"/>
                    <a:pt x="56" y="39"/>
                  </a:cubicBezTo>
                  <a:cubicBezTo>
                    <a:pt x="55" y="37"/>
                    <a:pt x="60" y="35"/>
                    <a:pt x="57" y="33"/>
                  </a:cubicBezTo>
                  <a:cubicBezTo>
                    <a:pt x="55" y="30"/>
                    <a:pt x="54" y="35"/>
                    <a:pt x="52" y="37"/>
                  </a:cubicBezTo>
                  <a:cubicBezTo>
                    <a:pt x="50" y="39"/>
                    <a:pt x="45" y="38"/>
                    <a:pt x="40" y="37"/>
                  </a:cubicBezTo>
                  <a:cubicBezTo>
                    <a:pt x="35" y="36"/>
                    <a:pt x="33" y="44"/>
                    <a:pt x="33" y="47"/>
                  </a:cubicBezTo>
                  <a:cubicBezTo>
                    <a:pt x="33" y="50"/>
                    <a:pt x="27" y="52"/>
                    <a:pt x="28" y="54"/>
                  </a:cubicBezTo>
                  <a:cubicBezTo>
                    <a:pt x="29" y="57"/>
                    <a:pt x="27" y="59"/>
                    <a:pt x="25" y="58"/>
                  </a:cubicBezTo>
                  <a:cubicBezTo>
                    <a:pt x="24" y="56"/>
                    <a:pt x="22" y="52"/>
                    <a:pt x="18" y="55"/>
                  </a:cubicBezTo>
                  <a:cubicBezTo>
                    <a:pt x="15" y="58"/>
                    <a:pt x="22" y="61"/>
                    <a:pt x="27" y="62"/>
                  </a:cubicBezTo>
                  <a:cubicBezTo>
                    <a:pt x="31" y="62"/>
                    <a:pt x="23" y="65"/>
                    <a:pt x="22" y="70"/>
                  </a:cubicBezTo>
                  <a:cubicBezTo>
                    <a:pt x="22" y="75"/>
                    <a:pt x="28" y="73"/>
                    <a:pt x="28" y="76"/>
                  </a:cubicBezTo>
                  <a:cubicBezTo>
                    <a:pt x="29" y="79"/>
                    <a:pt x="19" y="80"/>
                    <a:pt x="19" y="83"/>
                  </a:cubicBezTo>
                  <a:cubicBezTo>
                    <a:pt x="19" y="86"/>
                    <a:pt x="25" y="82"/>
                    <a:pt x="27" y="80"/>
                  </a:cubicBezTo>
                  <a:cubicBezTo>
                    <a:pt x="30" y="79"/>
                    <a:pt x="26" y="88"/>
                    <a:pt x="32" y="87"/>
                  </a:cubicBezTo>
                  <a:cubicBezTo>
                    <a:pt x="38" y="86"/>
                    <a:pt x="36" y="78"/>
                    <a:pt x="38" y="78"/>
                  </a:cubicBezTo>
                  <a:cubicBezTo>
                    <a:pt x="40" y="79"/>
                    <a:pt x="37" y="83"/>
                    <a:pt x="39" y="86"/>
                  </a:cubicBezTo>
                  <a:cubicBezTo>
                    <a:pt x="41" y="90"/>
                    <a:pt x="35" y="95"/>
                    <a:pt x="35" y="97"/>
                  </a:cubicBezTo>
                  <a:cubicBezTo>
                    <a:pt x="35" y="100"/>
                    <a:pt x="47" y="100"/>
                    <a:pt x="51" y="96"/>
                  </a:cubicBezTo>
                  <a:cubicBezTo>
                    <a:pt x="55" y="92"/>
                    <a:pt x="57" y="96"/>
                    <a:pt x="54" y="99"/>
                  </a:cubicBezTo>
                  <a:cubicBezTo>
                    <a:pt x="52" y="102"/>
                    <a:pt x="53" y="105"/>
                    <a:pt x="56" y="106"/>
                  </a:cubicBezTo>
                  <a:cubicBezTo>
                    <a:pt x="59" y="107"/>
                    <a:pt x="61" y="108"/>
                    <a:pt x="59" y="110"/>
                  </a:cubicBezTo>
                  <a:cubicBezTo>
                    <a:pt x="58" y="113"/>
                    <a:pt x="59" y="118"/>
                    <a:pt x="58" y="121"/>
                  </a:cubicBezTo>
                  <a:cubicBezTo>
                    <a:pt x="57" y="123"/>
                    <a:pt x="47" y="123"/>
                    <a:pt x="47" y="121"/>
                  </a:cubicBezTo>
                  <a:cubicBezTo>
                    <a:pt x="46" y="119"/>
                    <a:pt x="42" y="121"/>
                    <a:pt x="43" y="123"/>
                  </a:cubicBezTo>
                  <a:cubicBezTo>
                    <a:pt x="44" y="125"/>
                    <a:pt x="39" y="128"/>
                    <a:pt x="40" y="130"/>
                  </a:cubicBezTo>
                  <a:cubicBezTo>
                    <a:pt x="40" y="132"/>
                    <a:pt x="46" y="132"/>
                    <a:pt x="46" y="134"/>
                  </a:cubicBezTo>
                  <a:cubicBezTo>
                    <a:pt x="47" y="137"/>
                    <a:pt x="42" y="140"/>
                    <a:pt x="36" y="142"/>
                  </a:cubicBezTo>
                  <a:cubicBezTo>
                    <a:pt x="29" y="144"/>
                    <a:pt x="37" y="149"/>
                    <a:pt x="40" y="147"/>
                  </a:cubicBezTo>
                  <a:cubicBezTo>
                    <a:pt x="43" y="144"/>
                    <a:pt x="42" y="148"/>
                    <a:pt x="47" y="148"/>
                  </a:cubicBezTo>
                  <a:cubicBezTo>
                    <a:pt x="51" y="148"/>
                    <a:pt x="54" y="152"/>
                    <a:pt x="58" y="150"/>
                  </a:cubicBezTo>
                  <a:cubicBezTo>
                    <a:pt x="63" y="148"/>
                    <a:pt x="63" y="150"/>
                    <a:pt x="59" y="153"/>
                  </a:cubicBezTo>
                  <a:cubicBezTo>
                    <a:pt x="56" y="155"/>
                    <a:pt x="50" y="152"/>
                    <a:pt x="47" y="154"/>
                  </a:cubicBezTo>
                  <a:cubicBezTo>
                    <a:pt x="44" y="156"/>
                    <a:pt x="30" y="169"/>
                    <a:pt x="33" y="172"/>
                  </a:cubicBezTo>
                  <a:cubicBezTo>
                    <a:pt x="34" y="174"/>
                    <a:pt x="36" y="169"/>
                    <a:pt x="41" y="167"/>
                  </a:cubicBezTo>
                  <a:cubicBezTo>
                    <a:pt x="46" y="165"/>
                    <a:pt x="47" y="169"/>
                    <a:pt x="49" y="169"/>
                  </a:cubicBezTo>
                  <a:cubicBezTo>
                    <a:pt x="52" y="169"/>
                    <a:pt x="52" y="163"/>
                    <a:pt x="54" y="164"/>
                  </a:cubicBezTo>
                  <a:cubicBezTo>
                    <a:pt x="56" y="164"/>
                    <a:pt x="58" y="162"/>
                    <a:pt x="62" y="163"/>
                  </a:cubicBezTo>
                  <a:cubicBezTo>
                    <a:pt x="66" y="163"/>
                    <a:pt x="69" y="162"/>
                    <a:pt x="71" y="160"/>
                  </a:cubicBezTo>
                  <a:cubicBezTo>
                    <a:pt x="73" y="159"/>
                    <a:pt x="79" y="164"/>
                    <a:pt x="80" y="162"/>
                  </a:cubicBezTo>
                  <a:cubicBezTo>
                    <a:pt x="82" y="161"/>
                    <a:pt x="89" y="160"/>
                    <a:pt x="93" y="160"/>
                  </a:cubicBezTo>
                  <a:cubicBezTo>
                    <a:pt x="97" y="160"/>
                    <a:pt x="106" y="156"/>
                    <a:pt x="109" y="154"/>
                  </a:cubicBezTo>
                  <a:cubicBezTo>
                    <a:pt x="111" y="151"/>
                    <a:pt x="107" y="151"/>
                    <a:pt x="104" y="151"/>
                  </a:cubicBezTo>
                  <a:cubicBezTo>
                    <a:pt x="100" y="152"/>
                    <a:pt x="101" y="148"/>
                    <a:pt x="105" y="145"/>
                  </a:cubicBezTo>
                  <a:cubicBezTo>
                    <a:pt x="108" y="141"/>
                    <a:pt x="114" y="139"/>
                    <a:pt x="114" y="134"/>
                  </a:cubicBezTo>
                  <a:close/>
                  <a:moveTo>
                    <a:pt x="14" y="50"/>
                  </a:moveTo>
                  <a:cubicBezTo>
                    <a:pt x="18" y="50"/>
                    <a:pt x="23" y="42"/>
                    <a:pt x="21" y="40"/>
                  </a:cubicBezTo>
                  <a:cubicBezTo>
                    <a:pt x="19" y="38"/>
                    <a:pt x="10" y="50"/>
                    <a:pt x="14" y="50"/>
                  </a:cubicBezTo>
                  <a:close/>
                  <a:moveTo>
                    <a:pt x="78" y="14"/>
                  </a:moveTo>
                  <a:cubicBezTo>
                    <a:pt x="81" y="11"/>
                    <a:pt x="84" y="0"/>
                    <a:pt x="80" y="1"/>
                  </a:cubicBezTo>
                  <a:cubicBezTo>
                    <a:pt x="76" y="3"/>
                    <a:pt x="77" y="15"/>
                    <a:pt x="78" y="1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64" name="Freeform 133">
              <a:extLst>
                <a:ext uri="{FF2B5EF4-FFF2-40B4-BE49-F238E27FC236}">
                  <a16:creationId xmlns:a16="http://schemas.microsoft.com/office/drawing/2014/main" id="{8EEE5E41-DA14-4666-B190-103021A299C3}"/>
                </a:ext>
              </a:extLst>
            </p:cNvPr>
            <p:cNvSpPr>
              <a:spLocks noEditPoints="1"/>
            </p:cNvSpPr>
            <p:nvPr/>
          </p:nvSpPr>
          <p:spPr bwMode="auto">
            <a:xfrm>
              <a:off x="4535488" y="1836738"/>
              <a:ext cx="103188" cy="98425"/>
            </a:xfrm>
            <a:custGeom>
              <a:avLst/>
              <a:gdLst/>
              <a:ahLst/>
              <a:cxnLst>
                <a:cxn ang="0">
                  <a:pos x="27" y="20"/>
                </a:cxn>
                <a:cxn ang="0">
                  <a:pos x="27" y="12"/>
                </a:cxn>
                <a:cxn ang="0">
                  <a:pos x="28" y="2"/>
                </a:cxn>
                <a:cxn ang="0">
                  <a:pos x="20" y="7"/>
                </a:cxn>
                <a:cxn ang="0">
                  <a:pos x="13" y="10"/>
                </a:cxn>
                <a:cxn ang="0">
                  <a:pos x="14" y="15"/>
                </a:cxn>
                <a:cxn ang="0">
                  <a:pos x="7" y="12"/>
                </a:cxn>
                <a:cxn ang="0">
                  <a:pos x="2" y="20"/>
                </a:cxn>
                <a:cxn ang="0">
                  <a:pos x="2" y="33"/>
                </a:cxn>
                <a:cxn ang="0">
                  <a:pos x="6" y="43"/>
                </a:cxn>
                <a:cxn ang="0">
                  <a:pos x="8" y="48"/>
                </a:cxn>
                <a:cxn ang="0">
                  <a:pos x="18" y="49"/>
                </a:cxn>
                <a:cxn ang="0">
                  <a:pos x="22" y="48"/>
                </a:cxn>
                <a:cxn ang="0">
                  <a:pos x="18" y="42"/>
                </a:cxn>
                <a:cxn ang="0">
                  <a:pos x="24" y="44"/>
                </a:cxn>
                <a:cxn ang="0">
                  <a:pos x="32" y="43"/>
                </a:cxn>
                <a:cxn ang="0">
                  <a:pos x="28" y="36"/>
                </a:cxn>
                <a:cxn ang="0">
                  <a:pos x="22" y="36"/>
                </a:cxn>
                <a:cxn ang="0">
                  <a:pos x="26" y="29"/>
                </a:cxn>
                <a:cxn ang="0">
                  <a:pos x="33" y="25"/>
                </a:cxn>
                <a:cxn ang="0">
                  <a:pos x="27" y="20"/>
                </a:cxn>
                <a:cxn ang="0">
                  <a:pos x="53" y="30"/>
                </a:cxn>
                <a:cxn ang="0">
                  <a:pos x="49" y="32"/>
                </a:cxn>
                <a:cxn ang="0">
                  <a:pos x="45" y="30"/>
                </a:cxn>
                <a:cxn ang="0">
                  <a:pos x="38" y="33"/>
                </a:cxn>
                <a:cxn ang="0">
                  <a:pos x="42" y="43"/>
                </a:cxn>
                <a:cxn ang="0">
                  <a:pos x="39" y="46"/>
                </a:cxn>
                <a:cxn ang="0">
                  <a:pos x="42" y="51"/>
                </a:cxn>
                <a:cxn ang="0">
                  <a:pos x="50" y="42"/>
                </a:cxn>
                <a:cxn ang="0">
                  <a:pos x="53" y="30"/>
                </a:cxn>
              </a:cxnLst>
              <a:rect l="0" t="0" r="r" b="b"/>
              <a:pathLst>
                <a:path w="54" h="52">
                  <a:moveTo>
                    <a:pt x="27" y="20"/>
                  </a:moveTo>
                  <a:cubicBezTo>
                    <a:pt x="26" y="19"/>
                    <a:pt x="25" y="13"/>
                    <a:pt x="27" y="12"/>
                  </a:cubicBezTo>
                  <a:cubicBezTo>
                    <a:pt x="29" y="10"/>
                    <a:pt x="30" y="4"/>
                    <a:pt x="28" y="2"/>
                  </a:cubicBezTo>
                  <a:cubicBezTo>
                    <a:pt x="27" y="0"/>
                    <a:pt x="21" y="2"/>
                    <a:pt x="20" y="7"/>
                  </a:cubicBezTo>
                  <a:cubicBezTo>
                    <a:pt x="20" y="11"/>
                    <a:pt x="15" y="9"/>
                    <a:pt x="13" y="10"/>
                  </a:cubicBezTo>
                  <a:cubicBezTo>
                    <a:pt x="12" y="11"/>
                    <a:pt x="16" y="13"/>
                    <a:pt x="14" y="15"/>
                  </a:cubicBezTo>
                  <a:cubicBezTo>
                    <a:pt x="12" y="17"/>
                    <a:pt x="11" y="12"/>
                    <a:pt x="7" y="12"/>
                  </a:cubicBezTo>
                  <a:cubicBezTo>
                    <a:pt x="4" y="11"/>
                    <a:pt x="4" y="17"/>
                    <a:pt x="2" y="20"/>
                  </a:cubicBezTo>
                  <a:cubicBezTo>
                    <a:pt x="0" y="23"/>
                    <a:pt x="1" y="29"/>
                    <a:pt x="2" y="33"/>
                  </a:cubicBezTo>
                  <a:cubicBezTo>
                    <a:pt x="2" y="37"/>
                    <a:pt x="7" y="39"/>
                    <a:pt x="6" y="43"/>
                  </a:cubicBezTo>
                  <a:cubicBezTo>
                    <a:pt x="5" y="44"/>
                    <a:pt x="7" y="46"/>
                    <a:pt x="8" y="48"/>
                  </a:cubicBezTo>
                  <a:cubicBezTo>
                    <a:pt x="12" y="48"/>
                    <a:pt x="16" y="48"/>
                    <a:pt x="18" y="49"/>
                  </a:cubicBezTo>
                  <a:cubicBezTo>
                    <a:pt x="19" y="49"/>
                    <a:pt x="20" y="49"/>
                    <a:pt x="22" y="48"/>
                  </a:cubicBezTo>
                  <a:cubicBezTo>
                    <a:pt x="21" y="46"/>
                    <a:pt x="17" y="44"/>
                    <a:pt x="18" y="42"/>
                  </a:cubicBezTo>
                  <a:cubicBezTo>
                    <a:pt x="18" y="40"/>
                    <a:pt x="21" y="42"/>
                    <a:pt x="24" y="44"/>
                  </a:cubicBezTo>
                  <a:cubicBezTo>
                    <a:pt x="26" y="46"/>
                    <a:pt x="31" y="46"/>
                    <a:pt x="32" y="43"/>
                  </a:cubicBezTo>
                  <a:cubicBezTo>
                    <a:pt x="32" y="42"/>
                    <a:pt x="31" y="35"/>
                    <a:pt x="28" y="36"/>
                  </a:cubicBezTo>
                  <a:cubicBezTo>
                    <a:pt x="24" y="38"/>
                    <a:pt x="24" y="37"/>
                    <a:pt x="22" y="36"/>
                  </a:cubicBezTo>
                  <a:cubicBezTo>
                    <a:pt x="21" y="34"/>
                    <a:pt x="25" y="31"/>
                    <a:pt x="26" y="29"/>
                  </a:cubicBezTo>
                  <a:cubicBezTo>
                    <a:pt x="26" y="26"/>
                    <a:pt x="32" y="27"/>
                    <a:pt x="33" y="25"/>
                  </a:cubicBezTo>
                  <a:cubicBezTo>
                    <a:pt x="34" y="23"/>
                    <a:pt x="29" y="20"/>
                    <a:pt x="27" y="20"/>
                  </a:cubicBezTo>
                  <a:close/>
                  <a:moveTo>
                    <a:pt x="53" y="30"/>
                  </a:moveTo>
                  <a:cubicBezTo>
                    <a:pt x="51" y="29"/>
                    <a:pt x="50" y="32"/>
                    <a:pt x="49" y="32"/>
                  </a:cubicBezTo>
                  <a:cubicBezTo>
                    <a:pt x="47" y="33"/>
                    <a:pt x="46" y="26"/>
                    <a:pt x="45" y="30"/>
                  </a:cubicBezTo>
                  <a:cubicBezTo>
                    <a:pt x="44" y="33"/>
                    <a:pt x="41" y="28"/>
                    <a:pt x="38" y="33"/>
                  </a:cubicBezTo>
                  <a:cubicBezTo>
                    <a:pt x="34" y="38"/>
                    <a:pt x="40" y="42"/>
                    <a:pt x="42" y="43"/>
                  </a:cubicBezTo>
                  <a:cubicBezTo>
                    <a:pt x="44" y="45"/>
                    <a:pt x="42" y="47"/>
                    <a:pt x="39" y="46"/>
                  </a:cubicBezTo>
                  <a:cubicBezTo>
                    <a:pt x="36" y="46"/>
                    <a:pt x="38" y="51"/>
                    <a:pt x="42" y="51"/>
                  </a:cubicBezTo>
                  <a:cubicBezTo>
                    <a:pt x="46" y="52"/>
                    <a:pt x="50" y="44"/>
                    <a:pt x="50" y="42"/>
                  </a:cubicBezTo>
                  <a:cubicBezTo>
                    <a:pt x="49" y="40"/>
                    <a:pt x="54" y="31"/>
                    <a:pt x="53" y="3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65" name="Freeform 134">
              <a:extLst>
                <a:ext uri="{FF2B5EF4-FFF2-40B4-BE49-F238E27FC236}">
                  <a16:creationId xmlns:a16="http://schemas.microsoft.com/office/drawing/2014/main" id="{E6DD287F-D40E-4F66-B57F-1257F111E141}"/>
                </a:ext>
              </a:extLst>
            </p:cNvPr>
            <p:cNvSpPr>
              <a:spLocks noEditPoints="1"/>
            </p:cNvSpPr>
            <p:nvPr/>
          </p:nvSpPr>
          <p:spPr bwMode="auto">
            <a:xfrm>
              <a:off x="4606925" y="1443038"/>
              <a:ext cx="266700" cy="471488"/>
            </a:xfrm>
            <a:custGeom>
              <a:avLst/>
              <a:gdLst/>
              <a:ahLst/>
              <a:cxnLst>
                <a:cxn ang="0">
                  <a:pos x="137" y="53"/>
                </a:cxn>
                <a:cxn ang="0">
                  <a:pos x="135" y="33"/>
                </a:cxn>
                <a:cxn ang="0">
                  <a:pos x="118" y="12"/>
                </a:cxn>
                <a:cxn ang="0">
                  <a:pos x="98" y="11"/>
                </a:cxn>
                <a:cxn ang="0">
                  <a:pos x="79" y="11"/>
                </a:cxn>
                <a:cxn ang="0">
                  <a:pos x="68" y="23"/>
                </a:cxn>
                <a:cxn ang="0">
                  <a:pos x="56" y="37"/>
                </a:cxn>
                <a:cxn ang="0">
                  <a:pos x="47" y="51"/>
                </a:cxn>
                <a:cxn ang="0">
                  <a:pos x="37" y="60"/>
                </a:cxn>
                <a:cxn ang="0">
                  <a:pos x="29" y="85"/>
                </a:cxn>
                <a:cxn ang="0">
                  <a:pos x="31" y="97"/>
                </a:cxn>
                <a:cxn ang="0">
                  <a:pos x="12" y="105"/>
                </a:cxn>
                <a:cxn ang="0">
                  <a:pos x="11" y="127"/>
                </a:cxn>
                <a:cxn ang="0">
                  <a:pos x="18" y="146"/>
                </a:cxn>
                <a:cxn ang="0">
                  <a:pos x="15" y="157"/>
                </a:cxn>
                <a:cxn ang="0">
                  <a:pos x="8" y="171"/>
                </a:cxn>
                <a:cxn ang="0">
                  <a:pos x="3" y="187"/>
                </a:cxn>
                <a:cxn ang="0">
                  <a:pos x="0" y="188"/>
                </a:cxn>
                <a:cxn ang="0">
                  <a:pos x="9" y="211"/>
                </a:cxn>
                <a:cxn ang="0">
                  <a:pos x="17" y="230"/>
                </a:cxn>
                <a:cxn ang="0">
                  <a:pos x="20" y="244"/>
                </a:cxn>
                <a:cxn ang="0">
                  <a:pos x="33" y="238"/>
                </a:cxn>
                <a:cxn ang="0">
                  <a:pos x="46" y="233"/>
                </a:cxn>
                <a:cxn ang="0">
                  <a:pos x="57" y="230"/>
                </a:cxn>
                <a:cxn ang="0">
                  <a:pos x="59" y="220"/>
                </a:cxn>
                <a:cxn ang="0">
                  <a:pos x="61" y="196"/>
                </a:cxn>
                <a:cxn ang="0">
                  <a:pos x="77" y="179"/>
                </a:cxn>
                <a:cxn ang="0">
                  <a:pos x="73" y="158"/>
                </a:cxn>
                <a:cxn ang="0">
                  <a:pos x="64" y="144"/>
                </a:cxn>
                <a:cxn ang="0">
                  <a:pos x="71" y="124"/>
                </a:cxn>
                <a:cxn ang="0">
                  <a:pos x="84" y="110"/>
                </a:cxn>
                <a:cxn ang="0">
                  <a:pos x="112" y="91"/>
                </a:cxn>
                <a:cxn ang="0">
                  <a:pos x="115" y="71"/>
                </a:cxn>
                <a:cxn ang="0">
                  <a:pos x="134" y="64"/>
                </a:cxn>
                <a:cxn ang="0">
                  <a:pos x="139" y="58"/>
                </a:cxn>
                <a:cxn ang="0">
                  <a:pos x="75" y="220"/>
                </a:cxn>
              </a:cxnLst>
              <a:rect l="0" t="0" r="r" b="b"/>
              <a:pathLst>
                <a:path w="140" h="247">
                  <a:moveTo>
                    <a:pt x="139" y="58"/>
                  </a:moveTo>
                  <a:cubicBezTo>
                    <a:pt x="137" y="57"/>
                    <a:pt x="134" y="53"/>
                    <a:pt x="137" y="53"/>
                  </a:cubicBezTo>
                  <a:cubicBezTo>
                    <a:pt x="139" y="53"/>
                    <a:pt x="140" y="44"/>
                    <a:pt x="137" y="43"/>
                  </a:cubicBezTo>
                  <a:cubicBezTo>
                    <a:pt x="134" y="41"/>
                    <a:pt x="137" y="34"/>
                    <a:pt x="135" y="33"/>
                  </a:cubicBezTo>
                  <a:cubicBezTo>
                    <a:pt x="132" y="31"/>
                    <a:pt x="134" y="26"/>
                    <a:pt x="134" y="22"/>
                  </a:cubicBezTo>
                  <a:cubicBezTo>
                    <a:pt x="135" y="18"/>
                    <a:pt x="124" y="15"/>
                    <a:pt x="118" y="12"/>
                  </a:cubicBezTo>
                  <a:cubicBezTo>
                    <a:pt x="112" y="10"/>
                    <a:pt x="109" y="5"/>
                    <a:pt x="105" y="3"/>
                  </a:cubicBezTo>
                  <a:cubicBezTo>
                    <a:pt x="100" y="0"/>
                    <a:pt x="98" y="7"/>
                    <a:pt x="98" y="11"/>
                  </a:cubicBezTo>
                  <a:cubicBezTo>
                    <a:pt x="98" y="16"/>
                    <a:pt x="94" y="16"/>
                    <a:pt x="91" y="13"/>
                  </a:cubicBezTo>
                  <a:cubicBezTo>
                    <a:pt x="87" y="11"/>
                    <a:pt x="84" y="13"/>
                    <a:pt x="79" y="11"/>
                  </a:cubicBezTo>
                  <a:cubicBezTo>
                    <a:pt x="74" y="9"/>
                    <a:pt x="76" y="16"/>
                    <a:pt x="76" y="19"/>
                  </a:cubicBezTo>
                  <a:cubicBezTo>
                    <a:pt x="76" y="23"/>
                    <a:pt x="71" y="23"/>
                    <a:pt x="68" y="23"/>
                  </a:cubicBezTo>
                  <a:cubicBezTo>
                    <a:pt x="64" y="23"/>
                    <a:pt x="59" y="25"/>
                    <a:pt x="59" y="29"/>
                  </a:cubicBezTo>
                  <a:cubicBezTo>
                    <a:pt x="59" y="33"/>
                    <a:pt x="54" y="35"/>
                    <a:pt x="56" y="37"/>
                  </a:cubicBezTo>
                  <a:cubicBezTo>
                    <a:pt x="57" y="39"/>
                    <a:pt x="55" y="41"/>
                    <a:pt x="53" y="43"/>
                  </a:cubicBezTo>
                  <a:cubicBezTo>
                    <a:pt x="51" y="44"/>
                    <a:pt x="49" y="50"/>
                    <a:pt x="47" y="51"/>
                  </a:cubicBezTo>
                  <a:cubicBezTo>
                    <a:pt x="46" y="53"/>
                    <a:pt x="48" y="56"/>
                    <a:pt x="45" y="58"/>
                  </a:cubicBezTo>
                  <a:cubicBezTo>
                    <a:pt x="42" y="60"/>
                    <a:pt x="38" y="58"/>
                    <a:pt x="37" y="60"/>
                  </a:cubicBezTo>
                  <a:cubicBezTo>
                    <a:pt x="35" y="62"/>
                    <a:pt x="37" y="65"/>
                    <a:pt x="36" y="70"/>
                  </a:cubicBezTo>
                  <a:cubicBezTo>
                    <a:pt x="36" y="75"/>
                    <a:pt x="32" y="80"/>
                    <a:pt x="29" y="85"/>
                  </a:cubicBezTo>
                  <a:cubicBezTo>
                    <a:pt x="25" y="89"/>
                    <a:pt x="30" y="90"/>
                    <a:pt x="31" y="91"/>
                  </a:cubicBezTo>
                  <a:cubicBezTo>
                    <a:pt x="33" y="91"/>
                    <a:pt x="33" y="94"/>
                    <a:pt x="31" y="97"/>
                  </a:cubicBezTo>
                  <a:cubicBezTo>
                    <a:pt x="30" y="100"/>
                    <a:pt x="26" y="98"/>
                    <a:pt x="24" y="97"/>
                  </a:cubicBezTo>
                  <a:cubicBezTo>
                    <a:pt x="22" y="97"/>
                    <a:pt x="16" y="100"/>
                    <a:pt x="12" y="105"/>
                  </a:cubicBezTo>
                  <a:cubicBezTo>
                    <a:pt x="9" y="110"/>
                    <a:pt x="10" y="114"/>
                    <a:pt x="11" y="116"/>
                  </a:cubicBezTo>
                  <a:cubicBezTo>
                    <a:pt x="12" y="119"/>
                    <a:pt x="9" y="122"/>
                    <a:pt x="11" y="127"/>
                  </a:cubicBezTo>
                  <a:cubicBezTo>
                    <a:pt x="14" y="133"/>
                    <a:pt x="10" y="134"/>
                    <a:pt x="11" y="138"/>
                  </a:cubicBezTo>
                  <a:cubicBezTo>
                    <a:pt x="11" y="142"/>
                    <a:pt x="18" y="142"/>
                    <a:pt x="18" y="146"/>
                  </a:cubicBezTo>
                  <a:cubicBezTo>
                    <a:pt x="19" y="151"/>
                    <a:pt x="16" y="152"/>
                    <a:pt x="14" y="152"/>
                  </a:cubicBezTo>
                  <a:cubicBezTo>
                    <a:pt x="12" y="152"/>
                    <a:pt x="12" y="156"/>
                    <a:pt x="15" y="157"/>
                  </a:cubicBezTo>
                  <a:cubicBezTo>
                    <a:pt x="17" y="159"/>
                    <a:pt x="16" y="166"/>
                    <a:pt x="15" y="168"/>
                  </a:cubicBezTo>
                  <a:cubicBezTo>
                    <a:pt x="14" y="170"/>
                    <a:pt x="7" y="168"/>
                    <a:pt x="8" y="171"/>
                  </a:cubicBezTo>
                  <a:cubicBezTo>
                    <a:pt x="8" y="174"/>
                    <a:pt x="6" y="178"/>
                    <a:pt x="6" y="180"/>
                  </a:cubicBezTo>
                  <a:cubicBezTo>
                    <a:pt x="6" y="182"/>
                    <a:pt x="6" y="189"/>
                    <a:pt x="3" y="187"/>
                  </a:cubicBezTo>
                  <a:cubicBezTo>
                    <a:pt x="3" y="187"/>
                    <a:pt x="1" y="187"/>
                    <a:pt x="0" y="187"/>
                  </a:cubicBezTo>
                  <a:cubicBezTo>
                    <a:pt x="0" y="187"/>
                    <a:pt x="0" y="188"/>
                    <a:pt x="0" y="188"/>
                  </a:cubicBezTo>
                  <a:cubicBezTo>
                    <a:pt x="0" y="192"/>
                    <a:pt x="1" y="196"/>
                    <a:pt x="5" y="199"/>
                  </a:cubicBezTo>
                  <a:cubicBezTo>
                    <a:pt x="9" y="202"/>
                    <a:pt x="6" y="207"/>
                    <a:pt x="9" y="211"/>
                  </a:cubicBezTo>
                  <a:cubicBezTo>
                    <a:pt x="12" y="215"/>
                    <a:pt x="11" y="218"/>
                    <a:pt x="15" y="221"/>
                  </a:cubicBezTo>
                  <a:cubicBezTo>
                    <a:pt x="18" y="224"/>
                    <a:pt x="18" y="226"/>
                    <a:pt x="17" y="230"/>
                  </a:cubicBezTo>
                  <a:cubicBezTo>
                    <a:pt x="15" y="234"/>
                    <a:pt x="20" y="233"/>
                    <a:pt x="20" y="235"/>
                  </a:cubicBezTo>
                  <a:cubicBezTo>
                    <a:pt x="20" y="237"/>
                    <a:pt x="19" y="242"/>
                    <a:pt x="20" y="244"/>
                  </a:cubicBezTo>
                  <a:cubicBezTo>
                    <a:pt x="21" y="247"/>
                    <a:pt x="24" y="244"/>
                    <a:pt x="29" y="244"/>
                  </a:cubicBezTo>
                  <a:cubicBezTo>
                    <a:pt x="34" y="244"/>
                    <a:pt x="33" y="241"/>
                    <a:pt x="33" y="238"/>
                  </a:cubicBezTo>
                  <a:cubicBezTo>
                    <a:pt x="33" y="234"/>
                    <a:pt x="36" y="236"/>
                    <a:pt x="37" y="234"/>
                  </a:cubicBezTo>
                  <a:cubicBezTo>
                    <a:pt x="37" y="232"/>
                    <a:pt x="42" y="231"/>
                    <a:pt x="46" y="233"/>
                  </a:cubicBezTo>
                  <a:cubicBezTo>
                    <a:pt x="50" y="235"/>
                    <a:pt x="52" y="232"/>
                    <a:pt x="53" y="228"/>
                  </a:cubicBezTo>
                  <a:cubicBezTo>
                    <a:pt x="53" y="224"/>
                    <a:pt x="55" y="229"/>
                    <a:pt x="57" y="230"/>
                  </a:cubicBezTo>
                  <a:cubicBezTo>
                    <a:pt x="58" y="230"/>
                    <a:pt x="61" y="223"/>
                    <a:pt x="63" y="219"/>
                  </a:cubicBezTo>
                  <a:cubicBezTo>
                    <a:pt x="65" y="214"/>
                    <a:pt x="63" y="215"/>
                    <a:pt x="59" y="220"/>
                  </a:cubicBezTo>
                  <a:cubicBezTo>
                    <a:pt x="55" y="224"/>
                    <a:pt x="57" y="215"/>
                    <a:pt x="59" y="212"/>
                  </a:cubicBezTo>
                  <a:cubicBezTo>
                    <a:pt x="60" y="208"/>
                    <a:pt x="60" y="198"/>
                    <a:pt x="61" y="196"/>
                  </a:cubicBezTo>
                  <a:cubicBezTo>
                    <a:pt x="61" y="193"/>
                    <a:pt x="62" y="190"/>
                    <a:pt x="67" y="189"/>
                  </a:cubicBezTo>
                  <a:cubicBezTo>
                    <a:pt x="72" y="188"/>
                    <a:pt x="78" y="182"/>
                    <a:pt x="77" y="179"/>
                  </a:cubicBezTo>
                  <a:cubicBezTo>
                    <a:pt x="76" y="177"/>
                    <a:pt x="84" y="173"/>
                    <a:pt x="84" y="170"/>
                  </a:cubicBezTo>
                  <a:cubicBezTo>
                    <a:pt x="84" y="168"/>
                    <a:pt x="76" y="160"/>
                    <a:pt x="73" y="158"/>
                  </a:cubicBezTo>
                  <a:cubicBezTo>
                    <a:pt x="70" y="157"/>
                    <a:pt x="65" y="158"/>
                    <a:pt x="65" y="156"/>
                  </a:cubicBezTo>
                  <a:cubicBezTo>
                    <a:pt x="66" y="154"/>
                    <a:pt x="64" y="147"/>
                    <a:pt x="64" y="144"/>
                  </a:cubicBezTo>
                  <a:cubicBezTo>
                    <a:pt x="63" y="140"/>
                    <a:pt x="68" y="136"/>
                    <a:pt x="68" y="133"/>
                  </a:cubicBezTo>
                  <a:cubicBezTo>
                    <a:pt x="68" y="129"/>
                    <a:pt x="68" y="125"/>
                    <a:pt x="71" y="124"/>
                  </a:cubicBezTo>
                  <a:cubicBezTo>
                    <a:pt x="74" y="123"/>
                    <a:pt x="72" y="120"/>
                    <a:pt x="76" y="119"/>
                  </a:cubicBezTo>
                  <a:cubicBezTo>
                    <a:pt x="80" y="118"/>
                    <a:pt x="80" y="112"/>
                    <a:pt x="84" y="110"/>
                  </a:cubicBezTo>
                  <a:cubicBezTo>
                    <a:pt x="89" y="108"/>
                    <a:pt x="89" y="107"/>
                    <a:pt x="95" y="104"/>
                  </a:cubicBezTo>
                  <a:cubicBezTo>
                    <a:pt x="101" y="101"/>
                    <a:pt x="110" y="94"/>
                    <a:pt x="112" y="91"/>
                  </a:cubicBezTo>
                  <a:cubicBezTo>
                    <a:pt x="114" y="87"/>
                    <a:pt x="106" y="84"/>
                    <a:pt x="111" y="80"/>
                  </a:cubicBezTo>
                  <a:cubicBezTo>
                    <a:pt x="116" y="76"/>
                    <a:pt x="112" y="72"/>
                    <a:pt x="115" y="71"/>
                  </a:cubicBezTo>
                  <a:cubicBezTo>
                    <a:pt x="119" y="69"/>
                    <a:pt x="120" y="68"/>
                    <a:pt x="123" y="65"/>
                  </a:cubicBezTo>
                  <a:cubicBezTo>
                    <a:pt x="125" y="62"/>
                    <a:pt x="128" y="65"/>
                    <a:pt x="134" y="64"/>
                  </a:cubicBezTo>
                  <a:cubicBezTo>
                    <a:pt x="137" y="63"/>
                    <a:pt x="139" y="63"/>
                    <a:pt x="140" y="64"/>
                  </a:cubicBezTo>
                  <a:cubicBezTo>
                    <a:pt x="140" y="61"/>
                    <a:pt x="140" y="59"/>
                    <a:pt x="139" y="58"/>
                  </a:cubicBezTo>
                  <a:close/>
                  <a:moveTo>
                    <a:pt x="83" y="205"/>
                  </a:moveTo>
                  <a:cubicBezTo>
                    <a:pt x="76" y="205"/>
                    <a:pt x="73" y="218"/>
                    <a:pt x="75" y="220"/>
                  </a:cubicBezTo>
                  <a:cubicBezTo>
                    <a:pt x="76" y="221"/>
                    <a:pt x="89" y="205"/>
                    <a:pt x="83" y="2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66" name="Freeform 135">
              <a:extLst>
                <a:ext uri="{FF2B5EF4-FFF2-40B4-BE49-F238E27FC236}">
                  <a16:creationId xmlns:a16="http://schemas.microsoft.com/office/drawing/2014/main" id="{9A184F3C-E87C-4146-AAB6-1500C8C405F7}"/>
                </a:ext>
              </a:extLst>
            </p:cNvPr>
            <p:cNvSpPr>
              <a:spLocks noEditPoints="1"/>
            </p:cNvSpPr>
            <p:nvPr/>
          </p:nvSpPr>
          <p:spPr bwMode="auto">
            <a:xfrm>
              <a:off x="4826000" y="1774825"/>
              <a:ext cx="136525" cy="66675"/>
            </a:xfrm>
            <a:custGeom>
              <a:avLst/>
              <a:gdLst/>
              <a:ahLst/>
              <a:cxnLst>
                <a:cxn ang="0">
                  <a:pos x="66" y="10"/>
                </a:cxn>
                <a:cxn ang="0">
                  <a:pos x="69" y="2"/>
                </a:cxn>
                <a:cxn ang="0">
                  <a:pos x="66" y="4"/>
                </a:cxn>
                <a:cxn ang="0">
                  <a:pos x="45" y="1"/>
                </a:cxn>
                <a:cxn ang="0">
                  <a:pos x="24" y="6"/>
                </a:cxn>
                <a:cxn ang="0">
                  <a:pos x="17" y="12"/>
                </a:cxn>
                <a:cxn ang="0">
                  <a:pos x="19" y="19"/>
                </a:cxn>
                <a:cxn ang="0">
                  <a:pos x="26" y="23"/>
                </a:cxn>
                <a:cxn ang="0">
                  <a:pos x="28" y="28"/>
                </a:cxn>
                <a:cxn ang="0">
                  <a:pos x="28" y="28"/>
                </a:cxn>
                <a:cxn ang="0">
                  <a:pos x="40" y="28"/>
                </a:cxn>
                <a:cxn ang="0">
                  <a:pos x="52" y="34"/>
                </a:cxn>
                <a:cxn ang="0">
                  <a:pos x="62" y="35"/>
                </a:cxn>
                <a:cxn ang="0">
                  <a:pos x="63" y="32"/>
                </a:cxn>
                <a:cxn ang="0">
                  <a:pos x="66" y="28"/>
                </a:cxn>
                <a:cxn ang="0">
                  <a:pos x="63" y="22"/>
                </a:cxn>
                <a:cxn ang="0">
                  <a:pos x="63" y="16"/>
                </a:cxn>
                <a:cxn ang="0">
                  <a:pos x="66" y="10"/>
                </a:cxn>
                <a:cxn ang="0">
                  <a:pos x="7" y="18"/>
                </a:cxn>
                <a:cxn ang="0">
                  <a:pos x="3" y="28"/>
                </a:cxn>
                <a:cxn ang="0">
                  <a:pos x="15" y="20"/>
                </a:cxn>
                <a:cxn ang="0">
                  <a:pos x="7" y="18"/>
                </a:cxn>
                <a:cxn ang="0">
                  <a:pos x="12" y="13"/>
                </a:cxn>
                <a:cxn ang="0">
                  <a:pos x="5" y="14"/>
                </a:cxn>
                <a:cxn ang="0">
                  <a:pos x="12" y="13"/>
                </a:cxn>
              </a:cxnLst>
              <a:rect l="0" t="0" r="r" b="b"/>
              <a:pathLst>
                <a:path w="71" h="35">
                  <a:moveTo>
                    <a:pt x="66" y="10"/>
                  </a:moveTo>
                  <a:cubicBezTo>
                    <a:pt x="68" y="7"/>
                    <a:pt x="71" y="6"/>
                    <a:pt x="69" y="2"/>
                  </a:cubicBezTo>
                  <a:cubicBezTo>
                    <a:pt x="68" y="3"/>
                    <a:pt x="67" y="3"/>
                    <a:pt x="66" y="4"/>
                  </a:cubicBezTo>
                  <a:cubicBezTo>
                    <a:pt x="61" y="5"/>
                    <a:pt x="51" y="0"/>
                    <a:pt x="45" y="1"/>
                  </a:cubicBezTo>
                  <a:cubicBezTo>
                    <a:pt x="39" y="3"/>
                    <a:pt x="27" y="3"/>
                    <a:pt x="24" y="6"/>
                  </a:cubicBezTo>
                  <a:cubicBezTo>
                    <a:pt x="21" y="9"/>
                    <a:pt x="14" y="9"/>
                    <a:pt x="17" y="12"/>
                  </a:cubicBezTo>
                  <a:cubicBezTo>
                    <a:pt x="20" y="15"/>
                    <a:pt x="17" y="16"/>
                    <a:pt x="19" y="19"/>
                  </a:cubicBezTo>
                  <a:cubicBezTo>
                    <a:pt x="22" y="22"/>
                    <a:pt x="23" y="24"/>
                    <a:pt x="26" y="23"/>
                  </a:cubicBezTo>
                  <a:cubicBezTo>
                    <a:pt x="29" y="22"/>
                    <a:pt x="32" y="24"/>
                    <a:pt x="28" y="28"/>
                  </a:cubicBezTo>
                  <a:cubicBezTo>
                    <a:pt x="28" y="28"/>
                    <a:pt x="28" y="28"/>
                    <a:pt x="28" y="28"/>
                  </a:cubicBezTo>
                  <a:cubicBezTo>
                    <a:pt x="34" y="27"/>
                    <a:pt x="39" y="27"/>
                    <a:pt x="40" y="28"/>
                  </a:cubicBezTo>
                  <a:cubicBezTo>
                    <a:pt x="42" y="29"/>
                    <a:pt x="50" y="35"/>
                    <a:pt x="52" y="34"/>
                  </a:cubicBezTo>
                  <a:cubicBezTo>
                    <a:pt x="53" y="34"/>
                    <a:pt x="58" y="34"/>
                    <a:pt x="62" y="35"/>
                  </a:cubicBezTo>
                  <a:cubicBezTo>
                    <a:pt x="62" y="34"/>
                    <a:pt x="62" y="32"/>
                    <a:pt x="63" y="32"/>
                  </a:cubicBezTo>
                  <a:cubicBezTo>
                    <a:pt x="64" y="31"/>
                    <a:pt x="68" y="31"/>
                    <a:pt x="66" y="28"/>
                  </a:cubicBezTo>
                  <a:cubicBezTo>
                    <a:pt x="64" y="26"/>
                    <a:pt x="64" y="25"/>
                    <a:pt x="63" y="22"/>
                  </a:cubicBezTo>
                  <a:cubicBezTo>
                    <a:pt x="63" y="19"/>
                    <a:pt x="62" y="18"/>
                    <a:pt x="63" y="16"/>
                  </a:cubicBezTo>
                  <a:cubicBezTo>
                    <a:pt x="63" y="14"/>
                    <a:pt x="65" y="13"/>
                    <a:pt x="66" y="10"/>
                  </a:cubicBezTo>
                  <a:close/>
                  <a:moveTo>
                    <a:pt x="7" y="18"/>
                  </a:moveTo>
                  <a:cubicBezTo>
                    <a:pt x="1" y="20"/>
                    <a:pt x="0" y="28"/>
                    <a:pt x="3" y="28"/>
                  </a:cubicBezTo>
                  <a:cubicBezTo>
                    <a:pt x="6" y="28"/>
                    <a:pt x="13" y="22"/>
                    <a:pt x="15" y="20"/>
                  </a:cubicBezTo>
                  <a:cubicBezTo>
                    <a:pt x="16" y="18"/>
                    <a:pt x="13" y="16"/>
                    <a:pt x="7" y="18"/>
                  </a:cubicBezTo>
                  <a:close/>
                  <a:moveTo>
                    <a:pt x="12" y="13"/>
                  </a:moveTo>
                  <a:cubicBezTo>
                    <a:pt x="14" y="11"/>
                    <a:pt x="3" y="12"/>
                    <a:pt x="5" y="14"/>
                  </a:cubicBezTo>
                  <a:cubicBezTo>
                    <a:pt x="7" y="16"/>
                    <a:pt x="11" y="16"/>
                    <a:pt x="12" y="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67" name="Freeform 136">
              <a:extLst>
                <a:ext uri="{FF2B5EF4-FFF2-40B4-BE49-F238E27FC236}">
                  <a16:creationId xmlns:a16="http://schemas.microsoft.com/office/drawing/2014/main" id="{6C1773FA-1067-4BFE-9C64-AD3EF289D9C5}"/>
                </a:ext>
              </a:extLst>
            </p:cNvPr>
            <p:cNvSpPr>
              <a:spLocks/>
            </p:cNvSpPr>
            <p:nvPr/>
          </p:nvSpPr>
          <p:spPr bwMode="auto">
            <a:xfrm>
              <a:off x="5076825" y="3148013"/>
              <a:ext cx="173038" cy="211138"/>
            </a:xfrm>
            <a:custGeom>
              <a:avLst/>
              <a:gdLst/>
              <a:ahLst/>
              <a:cxnLst>
                <a:cxn ang="0">
                  <a:pos x="80" y="25"/>
                </a:cxn>
                <a:cxn ang="0">
                  <a:pos x="85" y="17"/>
                </a:cxn>
                <a:cxn ang="0">
                  <a:pos x="91" y="9"/>
                </a:cxn>
                <a:cxn ang="0">
                  <a:pos x="85" y="11"/>
                </a:cxn>
                <a:cxn ang="0">
                  <a:pos x="80" y="8"/>
                </a:cxn>
                <a:cxn ang="0">
                  <a:pos x="70" y="10"/>
                </a:cxn>
                <a:cxn ang="0">
                  <a:pos x="62" y="16"/>
                </a:cxn>
                <a:cxn ang="0">
                  <a:pos x="49" y="14"/>
                </a:cxn>
                <a:cxn ang="0">
                  <a:pos x="36" y="7"/>
                </a:cxn>
                <a:cxn ang="0">
                  <a:pos x="25" y="4"/>
                </a:cxn>
                <a:cxn ang="0">
                  <a:pos x="18" y="1"/>
                </a:cxn>
                <a:cxn ang="0">
                  <a:pos x="12" y="0"/>
                </a:cxn>
                <a:cxn ang="0">
                  <a:pos x="3" y="6"/>
                </a:cxn>
                <a:cxn ang="0">
                  <a:pos x="1" y="8"/>
                </a:cxn>
                <a:cxn ang="0">
                  <a:pos x="6" y="13"/>
                </a:cxn>
                <a:cxn ang="0">
                  <a:pos x="7" y="21"/>
                </a:cxn>
                <a:cxn ang="0">
                  <a:pos x="12" y="25"/>
                </a:cxn>
                <a:cxn ang="0">
                  <a:pos x="11" y="34"/>
                </a:cxn>
                <a:cxn ang="0">
                  <a:pos x="4" y="47"/>
                </a:cxn>
                <a:cxn ang="0">
                  <a:pos x="1" y="54"/>
                </a:cxn>
                <a:cxn ang="0">
                  <a:pos x="8" y="59"/>
                </a:cxn>
                <a:cxn ang="0">
                  <a:pos x="0" y="66"/>
                </a:cxn>
                <a:cxn ang="0">
                  <a:pos x="0" y="67"/>
                </a:cxn>
                <a:cxn ang="0">
                  <a:pos x="43" y="90"/>
                </a:cxn>
                <a:cxn ang="0">
                  <a:pos x="42" y="96"/>
                </a:cxn>
                <a:cxn ang="0">
                  <a:pos x="61" y="110"/>
                </a:cxn>
                <a:cxn ang="0">
                  <a:pos x="72" y="85"/>
                </a:cxn>
                <a:cxn ang="0">
                  <a:pos x="79" y="80"/>
                </a:cxn>
                <a:cxn ang="0">
                  <a:pos x="85" y="76"/>
                </a:cxn>
                <a:cxn ang="0">
                  <a:pos x="86" y="74"/>
                </a:cxn>
                <a:cxn ang="0">
                  <a:pos x="81" y="65"/>
                </a:cxn>
                <a:cxn ang="0">
                  <a:pos x="80" y="25"/>
                </a:cxn>
              </a:cxnLst>
              <a:rect l="0" t="0" r="r" b="b"/>
              <a:pathLst>
                <a:path w="91" h="110">
                  <a:moveTo>
                    <a:pt x="80" y="25"/>
                  </a:moveTo>
                  <a:cubicBezTo>
                    <a:pt x="85" y="17"/>
                    <a:pt x="85" y="17"/>
                    <a:pt x="85" y="17"/>
                  </a:cubicBezTo>
                  <a:cubicBezTo>
                    <a:pt x="91" y="9"/>
                    <a:pt x="91" y="9"/>
                    <a:pt x="91" y="9"/>
                  </a:cubicBezTo>
                  <a:cubicBezTo>
                    <a:pt x="88" y="10"/>
                    <a:pt x="86" y="10"/>
                    <a:pt x="85" y="11"/>
                  </a:cubicBezTo>
                  <a:cubicBezTo>
                    <a:pt x="83" y="12"/>
                    <a:pt x="80" y="10"/>
                    <a:pt x="80" y="8"/>
                  </a:cubicBezTo>
                  <a:cubicBezTo>
                    <a:pt x="79" y="7"/>
                    <a:pt x="74" y="8"/>
                    <a:pt x="70" y="10"/>
                  </a:cubicBezTo>
                  <a:cubicBezTo>
                    <a:pt x="66" y="13"/>
                    <a:pt x="64" y="17"/>
                    <a:pt x="62" y="16"/>
                  </a:cubicBezTo>
                  <a:cubicBezTo>
                    <a:pt x="61" y="15"/>
                    <a:pt x="52" y="14"/>
                    <a:pt x="49" y="14"/>
                  </a:cubicBezTo>
                  <a:cubicBezTo>
                    <a:pt x="47" y="14"/>
                    <a:pt x="39" y="9"/>
                    <a:pt x="36" y="7"/>
                  </a:cubicBezTo>
                  <a:cubicBezTo>
                    <a:pt x="34" y="4"/>
                    <a:pt x="27" y="5"/>
                    <a:pt x="25" y="4"/>
                  </a:cubicBezTo>
                  <a:cubicBezTo>
                    <a:pt x="23" y="3"/>
                    <a:pt x="20" y="3"/>
                    <a:pt x="18" y="1"/>
                  </a:cubicBezTo>
                  <a:cubicBezTo>
                    <a:pt x="17" y="0"/>
                    <a:pt x="14" y="0"/>
                    <a:pt x="12" y="0"/>
                  </a:cubicBezTo>
                  <a:cubicBezTo>
                    <a:pt x="9" y="1"/>
                    <a:pt x="3" y="4"/>
                    <a:pt x="3" y="6"/>
                  </a:cubicBezTo>
                  <a:cubicBezTo>
                    <a:pt x="2" y="7"/>
                    <a:pt x="2" y="8"/>
                    <a:pt x="1" y="8"/>
                  </a:cubicBezTo>
                  <a:cubicBezTo>
                    <a:pt x="6" y="13"/>
                    <a:pt x="6" y="13"/>
                    <a:pt x="6" y="13"/>
                  </a:cubicBezTo>
                  <a:cubicBezTo>
                    <a:pt x="7" y="21"/>
                    <a:pt x="7" y="21"/>
                    <a:pt x="7" y="21"/>
                  </a:cubicBezTo>
                  <a:cubicBezTo>
                    <a:pt x="12" y="25"/>
                    <a:pt x="12" y="25"/>
                    <a:pt x="12" y="25"/>
                  </a:cubicBezTo>
                  <a:cubicBezTo>
                    <a:pt x="12" y="25"/>
                    <a:pt x="12" y="30"/>
                    <a:pt x="11" y="34"/>
                  </a:cubicBezTo>
                  <a:cubicBezTo>
                    <a:pt x="11" y="39"/>
                    <a:pt x="7" y="45"/>
                    <a:pt x="4" y="47"/>
                  </a:cubicBezTo>
                  <a:cubicBezTo>
                    <a:pt x="3" y="48"/>
                    <a:pt x="2" y="51"/>
                    <a:pt x="1" y="54"/>
                  </a:cubicBezTo>
                  <a:cubicBezTo>
                    <a:pt x="5" y="56"/>
                    <a:pt x="8" y="57"/>
                    <a:pt x="8" y="59"/>
                  </a:cubicBezTo>
                  <a:cubicBezTo>
                    <a:pt x="8" y="61"/>
                    <a:pt x="0" y="60"/>
                    <a:pt x="0" y="66"/>
                  </a:cubicBezTo>
                  <a:cubicBezTo>
                    <a:pt x="0" y="66"/>
                    <a:pt x="0" y="67"/>
                    <a:pt x="0" y="67"/>
                  </a:cubicBezTo>
                  <a:cubicBezTo>
                    <a:pt x="43" y="90"/>
                    <a:pt x="43" y="90"/>
                    <a:pt x="43" y="90"/>
                  </a:cubicBezTo>
                  <a:cubicBezTo>
                    <a:pt x="42" y="96"/>
                    <a:pt x="42" y="96"/>
                    <a:pt x="42" y="96"/>
                  </a:cubicBezTo>
                  <a:cubicBezTo>
                    <a:pt x="42" y="96"/>
                    <a:pt x="52" y="103"/>
                    <a:pt x="61" y="110"/>
                  </a:cubicBezTo>
                  <a:cubicBezTo>
                    <a:pt x="65" y="99"/>
                    <a:pt x="71" y="88"/>
                    <a:pt x="72" y="85"/>
                  </a:cubicBezTo>
                  <a:cubicBezTo>
                    <a:pt x="75" y="82"/>
                    <a:pt x="77" y="82"/>
                    <a:pt x="79" y="80"/>
                  </a:cubicBezTo>
                  <a:cubicBezTo>
                    <a:pt x="81" y="77"/>
                    <a:pt x="82" y="81"/>
                    <a:pt x="85" y="76"/>
                  </a:cubicBezTo>
                  <a:cubicBezTo>
                    <a:pt x="86" y="75"/>
                    <a:pt x="86" y="75"/>
                    <a:pt x="86" y="74"/>
                  </a:cubicBezTo>
                  <a:cubicBezTo>
                    <a:pt x="81" y="65"/>
                    <a:pt x="81" y="65"/>
                    <a:pt x="81" y="65"/>
                  </a:cubicBezTo>
                  <a:lnTo>
                    <a:pt x="80" y="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68" name="Freeform 137">
              <a:extLst>
                <a:ext uri="{FF2B5EF4-FFF2-40B4-BE49-F238E27FC236}">
                  <a16:creationId xmlns:a16="http://schemas.microsoft.com/office/drawing/2014/main" id="{A9B6B661-931A-467A-AACE-98CFEC52EC19}"/>
                </a:ext>
              </a:extLst>
            </p:cNvPr>
            <p:cNvSpPr>
              <a:spLocks/>
            </p:cNvSpPr>
            <p:nvPr/>
          </p:nvSpPr>
          <p:spPr bwMode="auto">
            <a:xfrm>
              <a:off x="4981575" y="3163888"/>
              <a:ext cx="117475" cy="122238"/>
            </a:xfrm>
            <a:custGeom>
              <a:avLst/>
              <a:gdLst/>
              <a:ahLst/>
              <a:cxnLst>
                <a:cxn ang="0">
                  <a:pos x="57" y="13"/>
                </a:cxn>
                <a:cxn ang="0">
                  <a:pos x="56" y="5"/>
                </a:cxn>
                <a:cxn ang="0">
                  <a:pos x="51" y="0"/>
                </a:cxn>
                <a:cxn ang="0">
                  <a:pos x="47" y="4"/>
                </a:cxn>
                <a:cxn ang="0">
                  <a:pos x="40" y="4"/>
                </a:cxn>
                <a:cxn ang="0">
                  <a:pos x="32" y="7"/>
                </a:cxn>
                <a:cxn ang="0">
                  <a:pos x="25" y="5"/>
                </a:cxn>
                <a:cxn ang="0">
                  <a:pos x="17" y="7"/>
                </a:cxn>
                <a:cxn ang="0">
                  <a:pos x="16" y="17"/>
                </a:cxn>
                <a:cxn ang="0">
                  <a:pos x="19" y="22"/>
                </a:cxn>
                <a:cxn ang="0">
                  <a:pos x="16" y="28"/>
                </a:cxn>
                <a:cxn ang="0">
                  <a:pos x="11" y="31"/>
                </a:cxn>
                <a:cxn ang="0">
                  <a:pos x="7" y="38"/>
                </a:cxn>
                <a:cxn ang="0">
                  <a:pos x="4" y="46"/>
                </a:cxn>
                <a:cxn ang="0">
                  <a:pos x="2" y="55"/>
                </a:cxn>
                <a:cxn ang="0">
                  <a:pos x="0" y="63"/>
                </a:cxn>
                <a:cxn ang="0">
                  <a:pos x="6" y="62"/>
                </a:cxn>
                <a:cxn ang="0">
                  <a:pos x="18" y="59"/>
                </a:cxn>
                <a:cxn ang="0">
                  <a:pos x="27" y="58"/>
                </a:cxn>
                <a:cxn ang="0">
                  <a:pos x="36" y="46"/>
                </a:cxn>
                <a:cxn ang="0">
                  <a:pos x="51" y="46"/>
                </a:cxn>
                <a:cxn ang="0">
                  <a:pos x="54" y="39"/>
                </a:cxn>
                <a:cxn ang="0">
                  <a:pos x="61" y="26"/>
                </a:cxn>
                <a:cxn ang="0">
                  <a:pos x="62" y="17"/>
                </a:cxn>
                <a:cxn ang="0">
                  <a:pos x="57" y="13"/>
                </a:cxn>
              </a:cxnLst>
              <a:rect l="0" t="0" r="r" b="b"/>
              <a:pathLst>
                <a:path w="62" h="64">
                  <a:moveTo>
                    <a:pt x="57" y="13"/>
                  </a:moveTo>
                  <a:cubicBezTo>
                    <a:pt x="56" y="5"/>
                    <a:pt x="56" y="5"/>
                    <a:pt x="56" y="5"/>
                  </a:cubicBezTo>
                  <a:cubicBezTo>
                    <a:pt x="51" y="0"/>
                    <a:pt x="51" y="0"/>
                    <a:pt x="51" y="0"/>
                  </a:cubicBezTo>
                  <a:cubicBezTo>
                    <a:pt x="50" y="1"/>
                    <a:pt x="48" y="3"/>
                    <a:pt x="47" y="4"/>
                  </a:cubicBezTo>
                  <a:cubicBezTo>
                    <a:pt x="47" y="6"/>
                    <a:pt x="42" y="5"/>
                    <a:pt x="40" y="4"/>
                  </a:cubicBezTo>
                  <a:cubicBezTo>
                    <a:pt x="38" y="3"/>
                    <a:pt x="33" y="6"/>
                    <a:pt x="32" y="7"/>
                  </a:cubicBezTo>
                  <a:cubicBezTo>
                    <a:pt x="31" y="9"/>
                    <a:pt x="28" y="4"/>
                    <a:pt x="25" y="5"/>
                  </a:cubicBezTo>
                  <a:cubicBezTo>
                    <a:pt x="23" y="5"/>
                    <a:pt x="17" y="7"/>
                    <a:pt x="17" y="7"/>
                  </a:cubicBezTo>
                  <a:cubicBezTo>
                    <a:pt x="17" y="7"/>
                    <a:pt x="16" y="14"/>
                    <a:pt x="16" y="17"/>
                  </a:cubicBezTo>
                  <a:cubicBezTo>
                    <a:pt x="16" y="20"/>
                    <a:pt x="19" y="20"/>
                    <a:pt x="19" y="22"/>
                  </a:cubicBezTo>
                  <a:cubicBezTo>
                    <a:pt x="19" y="25"/>
                    <a:pt x="16" y="27"/>
                    <a:pt x="16" y="28"/>
                  </a:cubicBezTo>
                  <a:cubicBezTo>
                    <a:pt x="16" y="30"/>
                    <a:pt x="14" y="31"/>
                    <a:pt x="11" y="31"/>
                  </a:cubicBezTo>
                  <a:cubicBezTo>
                    <a:pt x="9" y="32"/>
                    <a:pt x="9" y="36"/>
                    <a:pt x="7" y="38"/>
                  </a:cubicBezTo>
                  <a:cubicBezTo>
                    <a:pt x="5" y="39"/>
                    <a:pt x="6" y="43"/>
                    <a:pt x="4" y="46"/>
                  </a:cubicBezTo>
                  <a:cubicBezTo>
                    <a:pt x="3" y="48"/>
                    <a:pt x="2" y="52"/>
                    <a:pt x="2" y="55"/>
                  </a:cubicBezTo>
                  <a:cubicBezTo>
                    <a:pt x="2" y="58"/>
                    <a:pt x="2" y="62"/>
                    <a:pt x="0" y="63"/>
                  </a:cubicBezTo>
                  <a:cubicBezTo>
                    <a:pt x="4" y="64"/>
                    <a:pt x="5" y="63"/>
                    <a:pt x="6" y="62"/>
                  </a:cubicBezTo>
                  <a:cubicBezTo>
                    <a:pt x="8" y="61"/>
                    <a:pt x="18" y="59"/>
                    <a:pt x="18" y="59"/>
                  </a:cubicBezTo>
                  <a:cubicBezTo>
                    <a:pt x="27" y="58"/>
                    <a:pt x="27" y="58"/>
                    <a:pt x="27" y="58"/>
                  </a:cubicBezTo>
                  <a:cubicBezTo>
                    <a:pt x="29" y="52"/>
                    <a:pt x="32" y="47"/>
                    <a:pt x="36" y="46"/>
                  </a:cubicBezTo>
                  <a:cubicBezTo>
                    <a:pt x="40" y="45"/>
                    <a:pt x="46" y="45"/>
                    <a:pt x="51" y="46"/>
                  </a:cubicBezTo>
                  <a:cubicBezTo>
                    <a:pt x="52" y="43"/>
                    <a:pt x="53" y="40"/>
                    <a:pt x="54" y="39"/>
                  </a:cubicBezTo>
                  <a:cubicBezTo>
                    <a:pt x="57" y="37"/>
                    <a:pt x="61" y="31"/>
                    <a:pt x="61" y="26"/>
                  </a:cubicBezTo>
                  <a:cubicBezTo>
                    <a:pt x="62" y="22"/>
                    <a:pt x="62" y="17"/>
                    <a:pt x="62" y="17"/>
                  </a:cubicBezTo>
                  <a:lnTo>
                    <a:pt x="57" y="1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69" name="Freeform 138">
              <a:extLst>
                <a:ext uri="{FF2B5EF4-FFF2-40B4-BE49-F238E27FC236}">
                  <a16:creationId xmlns:a16="http://schemas.microsoft.com/office/drawing/2014/main" id="{CBA44D58-A018-49AE-A731-4653F03278E7}"/>
                </a:ext>
              </a:extLst>
            </p:cNvPr>
            <p:cNvSpPr>
              <a:spLocks/>
            </p:cNvSpPr>
            <p:nvPr/>
          </p:nvSpPr>
          <p:spPr bwMode="auto">
            <a:xfrm>
              <a:off x="5562600" y="2193925"/>
              <a:ext cx="382588" cy="220663"/>
            </a:xfrm>
            <a:custGeom>
              <a:avLst/>
              <a:gdLst/>
              <a:ahLst/>
              <a:cxnLst>
                <a:cxn ang="0">
                  <a:pos x="194" y="65"/>
                </a:cxn>
                <a:cxn ang="0">
                  <a:pos x="179" y="58"/>
                </a:cxn>
                <a:cxn ang="0">
                  <a:pos x="170" y="59"/>
                </a:cxn>
                <a:cxn ang="0">
                  <a:pos x="159" y="55"/>
                </a:cxn>
                <a:cxn ang="0">
                  <a:pos x="148" y="64"/>
                </a:cxn>
                <a:cxn ang="0">
                  <a:pos x="142" y="66"/>
                </a:cxn>
                <a:cxn ang="0">
                  <a:pos x="133" y="60"/>
                </a:cxn>
                <a:cxn ang="0">
                  <a:pos x="123" y="58"/>
                </a:cxn>
                <a:cxn ang="0">
                  <a:pos x="117" y="46"/>
                </a:cxn>
                <a:cxn ang="0">
                  <a:pos x="114" y="35"/>
                </a:cxn>
                <a:cxn ang="0">
                  <a:pos x="105" y="29"/>
                </a:cxn>
                <a:cxn ang="0">
                  <a:pos x="83" y="28"/>
                </a:cxn>
                <a:cxn ang="0">
                  <a:pos x="68" y="29"/>
                </a:cxn>
                <a:cxn ang="0">
                  <a:pos x="55" y="14"/>
                </a:cxn>
                <a:cxn ang="0">
                  <a:pos x="51" y="19"/>
                </a:cxn>
                <a:cxn ang="0">
                  <a:pos x="38" y="17"/>
                </a:cxn>
                <a:cxn ang="0">
                  <a:pos x="36" y="1"/>
                </a:cxn>
                <a:cxn ang="0">
                  <a:pos x="32" y="17"/>
                </a:cxn>
                <a:cxn ang="0">
                  <a:pos x="30" y="0"/>
                </a:cxn>
                <a:cxn ang="0">
                  <a:pos x="2" y="7"/>
                </a:cxn>
                <a:cxn ang="0">
                  <a:pos x="0" y="57"/>
                </a:cxn>
                <a:cxn ang="0">
                  <a:pos x="0" y="57"/>
                </a:cxn>
                <a:cxn ang="0">
                  <a:pos x="8" y="59"/>
                </a:cxn>
                <a:cxn ang="0">
                  <a:pos x="12" y="54"/>
                </a:cxn>
                <a:cxn ang="0">
                  <a:pos x="20" y="48"/>
                </a:cxn>
                <a:cxn ang="0">
                  <a:pos x="24" y="44"/>
                </a:cxn>
                <a:cxn ang="0">
                  <a:pos x="29" y="41"/>
                </a:cxn>
                <a:cxn ang="0">
                  <a:pos x="37" y="43"/>
                </a:cxn>
                <a:cxn ang="0">
                  <a:pos x="45" y="46"/>
                </a:cxn>
                <a:cxn ang="0">
                  <a:pos x="49" y="58"/>
                </a:cxn>
                <a:cxn ang="0">
                  <a:pos x="66" y="60"/>
                </a:cxn>
                <a:cxn ang="0">
                  <a:pos x="71" y="68"/>
                </a:cxn>
                <a:cxn ang="0">
                  <a:pos x="76" y="77"/>
                </a:cxn>
                <a:cxn ang="0">
                  <a:pos x="87" y="85"/>
                </a:cxn>
                <a:cxn ang="0">
                  <a:pos x="100" y="93"/>
                </a:cxn>
                <a:cxn ang="0">
                  <a:pos x="112" y="101"/>
                </a:cxn>
                <a:cxn ang="0">
                  <a:pos x="122" y="104"/>
                </a:cxn>
                <a:cxn ang="0">
                  <a:pos x="123" y="111"/>
                </a:cxn>
                <a:cxn ang="0">
                  <a:pos x="124" y="111"/>
                </a:cxn>
                <a:cxn ang="0">
                  <a:pos x="133" y="114"/>
                </a:cxn>
                <a:cxn ang="0">
                  <a:pos x="137" y="116"/>
                </a:cxn>
                <a:cxn ang="0">
                  <a:pos x="142" y="105"/>
                </a:cxn>
                <a:cxn ang="0">
                  <a:pos x="141" y="95"/>
                </a:cxn>
                <a:cxn ang="0">
                  <a:pos x="134" y="86"/>
                </a:cxn>
                <a:cxn ang="0">
                  <a:pos x="144" y="82"/>
                </a:cxn>
                <a:cxn ang="0">
                  <a:pos x="148" y="76"/>
                </a:cxn>
                <a:cxn ang="0">
                  <a:pos x="153" y="70"/>
                </a:cxn>
                <a:cxn ang="0">
                  <a:pos x="162" y="68"/>
                </a:cxn>
                <a:cxn ang="0">
                  <a:pos x="170" y="66"/>
                </a:cxn>
                <a:cxn ang="0">
                  <a:pos x="166" y="75"/>
                </a:cxn>
                <a:cxn ang="0">
                  <a:pos x="179" y="73"/>
                </a:cxn>
                <a:cxn ang="0">
                  <a:pos x="189" y="71"/>
                </a:cxn>
                <a:cxn ang="0">
                  <a:pos x="194" y="65"/>
                </a:cxn>
              </a:cxnLst>
              <a:rect l="0" t="0" r="r" b="b"/>
              <a:pathLst>
                <a:path w="200" h="116">
                  <a:moveTo>
                    <a:pt x="194" y="65"/>
                  </a:moveTo>
                  <a:cubicBezTo>
                    <a:pt x="189" y="61"/>
                    <a:pt x="180" y="55"/>
                    <a:pt x="179" y="58"/>
                  </a:cubicBezTo>
                  <a:cubicBezTo>
                    <a:pt x="178" y="61"/>
                    <a:pt x="172" y="61"/>
                    <a:pt x="170" y="59"/>
                  </a:cubicBezTo>
                  <a:cubicBezTo>
                    <a:pt x="168" y="56"/>
                    <a:pt x="166" y="53"/>
                    <a:pt x="159" y="55"/>
                  </a:cubicBezTo>
                  <a:cubicBezTo>
                    <a:pt x="152" y="58"/>
                    <a:pt x="148" y="62"/>
                    <a:pt x="148" y="64"/>
                  </a:cubicBezTo>
                  <a:cubicBezTo>
                    <a:pt x="147" y="67"/>
                    <a:pt x="143" y="70"/>
                    <a:pt x="142" y="66"/>
                  </a:cubicBezTo>
                  <a:cubicBezTo>
                    <a:pt x="142" y="63"/>
                    <a:pt x="136" y="61"/>
                    <a:pt x="133" y="60"/>
                  </a:cubicBezTo>
                  <a:cubicBezTo>
                    <a:pt x="129" y="59"/>
                    <a:pt x="124" y="61"/>
                    <a:pt x="123" y="58"/>
                  </a:cubicBezTo>
                  <a:cubicBezTo>
                    <a:pt x="123" y="54"/>
                    <a:pt x="117" y="50"/>
                    <a:pt x="117" y="46"/>
                  </a:cubicBezTo>
                  <a:cubicBezTo>
                    <a:pt x="116" y="42"/>
                    <a:pt x="118" y="36"/>
                    <a:pt x="114" y="35"/>
                  </a:cubicBezTo>
                  <a:cubicBezTo>
                    <a:pt x="111" y="35"/>
                    <a:pt x="108" y="29"/>
                    <a:pt x="105" y="29"/>
                  </a:cubicBezTo>
                  <a:cubicBezTo>
                    <a:pt x="102" y="29"/>
                    <a:pt x="85" y="29"/>
                    <a:pt x="83" y="28"/>
                  </a:cubicBezTo>
                  <a:cubicBezTo>
                    <a:pt x="80" y="27"/>
                    <a:pt x="69" y="31"/>
                    <a:pt x="68" y="29"/>
                  </a:cubicBezTo>
                  <a:cubicBezTo>
                    <a:pt x="67" y="27"/>
                    <a:pt x="59" y="18"/>
                    <a:pt x="55" y="14"/>
                  </a:cubicBezTo>
                  <a:cubicBezTo>
                    <a:pt x="54" y="16"/>
                    <a:pt x="53" y="18"/>
                    <a:pt x="51" y="19"/>
                  </a:cubicBezTo>
                  <a:cubicBezTo>
                    <a:pt x="43" y="25"/>
                    <a:pt x="35" y="24"/>
                    <a:pt x="38" y="17"/>
                  </a:cubicBezTo>
                  <a:cubicBezTo>
                    <a:pt x="40" y="10"/>
                    <a:pt x="41" y="1"/>
                    <a:pt x="36" y="1"/>
                  </a:cubicBezTo>
                  <a:cubicBezTo>
                    <a:pt x="32" y="1"/>
                    <a:pt x="35" y="16"/>
                    <a:pt x="32" y="17"/>
                  </a:cubicBezTo>
                  <a:cubicBezTo>
                    <a:pt x="29" y="18"/>
                    <a:pt x="28" y="6"/>
                    <a:pt x="30" y="0"/>
                  </a:cubicBezTo>
                  <a:cubicBezTo>
                    <a:pt x="2" y="7"/>
                    <a:pt x="2" y="7"/>
                    <a:pt x="2" y="7"/>
                  </a:cubicBezTo>
                  <a:cubicBezTo>
                    <a:pt x="0" y="57"/>
                    <a:pt x="0" y="57"/>
                    <a:pt x="0" y="57"/>
                  </a:cubicBezTo>
                  <a:cubicBezTo>
                    <a:pt x="0" y="57"/>
                    <a:pt x="0" y="57"/>
                    <a:pt x="0" y="57"/>
                  </a:cubicBezTo>
                  <a:cubicBezTo>
                    <a:pt x="3" y="59"/>
                    <a:pt x="6" y="59"/>
                    <a:pt x="8" y="59"/>
                  </a:cubicBezTo>
                  <a:cubicBezTo>
                    <a:pt x="12" y="60"/>
                    <a:pt x="12" y="56"/>
                    <a:pt x="12" y="54"/>
                  </a:cubicBezTo>
                  <a:cubicBezTo>
                    <a:pt x="12" y="52"/>
                    <a:pt x="17" y="48"/>
                    <a:pt x="20" y="48"/>
                  </a:cubicBezTo>
                  <a:cubicBezTo>
                    <a:pt x="23" y="48"/>
                    <a:pt x="23" y="44"/>
                    <a:pt x="24" y="44"/>
                  </a:cubicBezTo>
                  <a:cubicBezTo>
                    <a:pt x="25" y="44"/>
                    <a:pt x="28" y="43"/>
                    <a:pt x="29" y="41"/>
                  </a:cubicBezTo>
                  <a:cubicBezTo>
                    <a:pt x="30" y="40"/>
                    <a:pt x="35" y="42"/>
                    <a:pt x="37" y="43"/>
                  </a:cubicBezTo>
                  <a:cubicBezTo>
                    <a:pt x="38" y="45"/>
                    <a:pt x="42" y="46"/>
                    <a:pt x="45" y="46"/>
                  </a:cubicBezTo>
                  <a:cubicBezTo>
                    <a:pt x="48" y="47"/>
                    <a:pt x="49" y="56"/>
                    <a:pt x="49" y="58"/>
                  </a:cubicBezTo>
                  <a:cubicBezTo>
                    <a:pt x="49" y="60"/>
                    <a:pt x="64" y="60"/>
                    <a:pt x="66" y="60"/>
                  </a:cubicBezTo>
                  <a:cubicBezTo>
                    <a:pt x="68" y="61"/>
                    <a:pt x="68" y="65"/>
                    <a:pt x="71" y="68"/>
                  </a:cubicBezTo>
                  <a:cubicBezTo>
                    <a:pt x="73" y="71"/>
                    <a:pt x="75" y="75"/>
                    <a:pt x="76" y="77"/>
                  </a:cubicBezTo>
                  <a:cubicBezTo>
                    <a:pt x="77" y="79"/>
                    <a:pt x="85" y="82"/>
                    <a:pt x="87" y="85"/>
                  </a:cubicBezTo>
                  <a:cubicBezTo>
                    <a:pt x="89" y="88"/>
                    <a:pt x="95" y="91"/>
                    <a:pt x="100" y="93"/>
                  </a:cubicBezTo>
                  <a:cubicBezTo>
                    <a:pt x="105" y="95"/>
                    <a:pt x="109" y="101"/>
                    <a:pt x="112" y="101"/>
                  </a:cubicBezTo>
                  <a:cubicBezTo>
                    <a:pt x="114" y="100"/>
                    <a:pt x="122" y="104"/>
                    <a:pt x="122" y="104"/>
                  </a:cubicBezTo>
                  <a:cubicBezTo>
                    <a:pt x="123" y="111"/>
                    <a:pt x="123" y="111"/>
                    <a:pt x="123" y="111"/>
                  </a:cubicBezTo>
                  <a:cubicBezTo>
                    <a:pt x="123" y="111"/>
                    <a:pt x="123" y="111"/>
                    <a:pt x="124" y="111"/>
                  </a:cubicBezTo>
                  <a:cubicBezTo>
                    <a:pt x="128" y="110"/>
                    <a:pt x="130" y="114"/>
                    <a:pt x="133" y="114"/>
                  </a:cubicBezTo>
                  <a:cubicBezTo>
                    <a:pt x="134" y="114"/>
                    <a:pt x="136" y="115"/>
                    <a:pt x="137" y="116"/>
                  </a:cubicBezTo>
                  <a:cubicBezTo>
                    <a:pt x="137" y="110"/>
                    <a:pt x="139" y="107"/>
                    <a:pt x="142" y="105"/>
                  </a:cubicBezTo>
                  <a:cubicBezTo>
                    <a:pt x="145" y="102"/>
                    <a:pt x="140" y="98"/>
                    <a:pt x="141" y="95"/>
                  </a:cubicBezTo>
                  <a:cubicBezTo>
                    <a:pt x="141" y="91"/>
                    <a:pt x="133" y="89"/>
                    <a:pt x="134" y="86"/>
                  </a:cubicBezTo>
                  <a:cubicBezTo>
                    <a:pt x="134" y="83"/>
                    <a:pt x="141" y="83"/>
                    <a:pt x="144" y="82"/>
                  </a:cubicBezTo>
                  <a:cubicBezTo>
                    <a:pt x="147" y="81"/>
                    <a:pt x="145" y="76"/>
                    <a:pt x="148" y="76"/>
                  </a:cubicBezTo>
                  <a:cubicBezTo>
                    <a:pt x="151" y="76"/>
                    <a:pt x="152" y="73"/>
                    <a:pt x="153" y="70"/>
                  </a:cubicBezTo>
                  <a:cubicBezTo>
                    <a:pt x="154" y="67"/>
                    <a:pt x="159" y="70"/>
                    <a:pt x="162" y="68"/>
                  </a:cubicBezTo>
                  <a:cubicBezTo>
                    <a:pt x="165" y="66"/>
                    <a:pt x="169" y="64"/>
                    <a:pt x="170" y="66"/>
                  </a:cubicBezTo>
                  <a:cubicBezTo>
                    <a:pt x="170" y="67"/>
                    <a:pt x="167" y="73"/>
                    <a:pt x="166" y="75"/>
                  </a:cubicBezTo>
                  <a:cubicBezTo>
                    <a:pt x="170" y="75"/>
                    <a:pt x="177" y="74"/>
                    <a:pt x="179" y="73"/>
                  </a:cubicBezTo>
                  <a:cubicBezTo>
                    <a:pt x="180" y="71"/>
                    <a:pt x="187" y="75"/>
                    <a:pt x="189" y="71"/>
                  </a:cubicBezTo>
                  <a:cubicBezTo>
                    <a:pt x="192" y="67"/>
                    <a:pt x="200" y="70"/>
                    <a:pt x="194" y="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70" name="Freeform 139">
              <a:extLst>
                <a:ext uri="{FF2B5EF4-FFF2-40B4-BE49-F238E27FC236}">
                  <a16:creationId xmlns:a16="http://schemas.microsoft.com/office/drawing/2014/main" id="{97838007-2808-4CE6-A53E-1C74F2DCC2BE}"/>
                </a:ext>
              </a:extLst>
            </p:cNvPr>
            <p:cNvSpPr>
              <a:spLocks noEditPoints="1"/>
            </p:cNvSpPr>
            <p:nvPr/>
          </p:nvSpPr>
          <p:spPr bwMode="auto">
            <a:xfrm>
              <a:off x="4468813" y="946150"/>
              <a:ext cx="558800" cy="882650"/>
            </a:xfrm>
            <a:custGeom>
              <a:avLst/>
              <a:gdLst/>
              <a:ahLst/>
              <a:cxnLst>
                <a:cxn ang="0">
                  <a:pos x="276" y="242"/>
                </a:cxn>
                <a:cxn ang="0">
                  <a:pos x="277" y="228"/>
                </a:cxn>
                <a:cxn ang="0">
                  <a:pos x="261" y="226"/>
                </a:cxn>
                <a:cxn ang="0">
                  <a:pos x="243" y="225"/>
                </a:cxn>
                <a:cxn ang="0">
                  <a:pos x="234" y="224"/>
                </a:cxn>
                <a:cxn ang="0">
                  <a:pos x="216" y="228"/>
                </a:cxn>
                <a:cxn ang="0">
                  <a:pos x="202" y="243"/>
                </a:cxn>
                <a:cxn ang="0">
                  <a:pos x="202" y="226"/>
                </a:cxn>
                <a:cxn ang="0">
                  <a:pos x="182" y="238"/>
                </a:cxn>
                <a:cxn ang="0">
                  <a:pos x="174" y="242"/>
                </a:cxn>
                <a:cxn ang="0">
                  <a:pos x="165" y="240"/>
                </a:cxn>
                <a:cxn ang="0">
                  <a:pos x="150" y="251"/>
                </a:cxn>
                <a:cxn ang="0">
                  <a:pos x="139" y="260"/>
                </a:cxn>
                <a:cxn ang="0">
                  <a:pos x="129" y="265"/>
                </a:cxn>
                <a:cxn ang="0">
                  <a:pos x="112" y="269"/>
                </a:cxn>
                <a:cxn ang="0">
                  <a:pos x="105" y="279"/>
                </a:cxn>
                <a:cxn ang="0">
                  <a:pos x="129" y="279"/>
                </a:cxn>
                <a:cxn ang="0">
                  <a:pos x="111" y="292"/>
                </a:cxn>
                <a:cxn ang="0">
                  <a:pos x="86" y="319"/>
                </a:cxn>
                <a:cxn ang="0">
                  <a:pos x="70" y="341"/>
                </a:cxn>
                <a:cxn ang="0">
                  <a:pos x="56" y="361"/>
                </a:cxn>
                <a:cxn ang="0">
                  <a:pos x="36" y="374"/>
                </a:cxn>
                <a:cxn ang="0">
                  <a:pos x="16" y="387"/>
                </a:cxn>
                <a:cxn ang="0">
                  <a:pos x="6" y="404"/>
                </a:cxn>
                <a:cxn ang="0">
                  <a:pos x="2" y="425"/>
                </a:cxn>
                <a:cxn ang="0">
                  <a:pos x="12" y="432"/>
                </a:cxn>
                <a:cxn ang="0">
                  <a:pos x="10" y="440"/>
                </a:cxn>
                <a:cxn ang="0">
                  <a:pos x="20" y="458"/>
                </a:cxn>
                <a:cxn ang="0">
                  <a:pos x="65" y="436"/>
                </a:cxn>
                <a:cxn ang="0">
                  <a:pos x="78" y="440"/>
                </a:cxn>
                <a:cxn ang="0">
                  <a:pos x="86" y="412"/>
                </a:cxn>
                <a:cxn ang="0">
                  <a:pos x="83" y="376"/>
                </a:cxn>
                <a:cxn ang="0">
                  <a:pos x="103" y="351"/>
                </a:cxn>
                <a:cxn ang="0">
                  <a:pos x="117" y="318"/>
                </a:cxn>
                <a:cxn ang="0">
                  <a:pos x="131" y="289"/>
                </a:cxn>
                <a:cxn ang="0">
                  <a:pos x="163" y="273"/>
                </a:cxn>
                <a:cxn ang="0">
                  <a:pos x="185" y="258"/>
                </a:cxn>
                <a:cxn ang="0">
                  <a:pos x="225" y="270"/>
                </a:cxn>
                <a:cxn ang="0">
                  <a:pos x="250" y="243"/>
                </a:cxn>
                <a:cxn ang="0">
                  <a:pos x="276" y="255"/>
                </a:cxn>
                <a:cxn ang="0">
                  <a:pos x="81" y="34"/>
                </a:cxn>
                <a:cxn ang="0">
                  <a:pos x="108" y="49"/>
                </a:cxn>
                <a:cxn ang="0">
                  <a:pos x="129" y="54"/>
                </a:cxn>
                <a:cxn ang="0">
                  <a:pos x="131" y="69"/>
                </a:cxn>
                <a:cxn ang="0">
                  <a:pos x="111" y="87"/>
                </a:cxn>
                <a:cxn ang="0">
                  <a:pos x="133" y="96"/>
                </a:cxn>
                <a:cxn ang="0">
                  <a:pos x="160" y="52"/>
                </a:cxn>
                <a:cxn ang="0">
                  <a:pos x="181" y="63"/>
                </a:cxn>
                <a:cxn ang="0">
                  <a:pos x="210" y="75"/>
                </a:cxn>
                <a:cxn ang="0">
                  <a:pos x="201" y="60"/>
                </a:cxn>
                <a:cxn ang="0">
                  <a:pos x="176" y="39"/>
                </a:cxn>
                <a:cxn ang="0">
                  <a:pos x="150" y="26"/>
                </a:cxn>
                <a:cxn ang="0">
                  <a:pos x="126" y="12"/>
                </a:cxn>
                <a:cxn ang="0">
                  <a:pos x="117" y="26"/>
                </a:cxn>
                <a:cxn ang="0">
                  <a:pos x="93" y="24"/>
                </a:cxn>
                <a:cxn ang="0">
                  <a:pos x="78" y="19"/>
                </a:cxn>
                <a:cxn ang="0">
                  <a:pos x="71" y="54"/>
                </a:cxn>
                <a:cxn ang="0">
                  <a:pos x="71" y="54"/>
                </a:cxn>
                <a:cxn ang="0">
                  <a:pos x="167" y="27"/>
                </a:cxn>
                <a:cxn ang="0">
                  <a:pos x="234" y="25"/>
                </a:cxn>
                <a:cxn ang="0">
                  <a:pos x="204" y="10"/>
                </a:cxn>
                <a:cxn ang="0">
                  <a:pos x="177" y="8"/>
                </a:cxn>
                <a:cxn ang="0">
                  <a:pos x="158" y="10"/>
                </a:cxn>
              </a:cxnLst>
              <a:rect l="0" t="0" r="r" b="b"/>
              <a:pathLst>
                <a:path w="292" h="462">
                  <a:moveTo>
                    <a:pt x="283" y="247"/>
                  </a:moveTo>
                  <a:cubicBezTo>
                    <a:pt x="282" y="250"/>
                    <a:pt x="278" y="249"/>
                    <a:pt x="278" y="247"/>
                  </a:cubicBezTo>
                  <a:cubicBezTo>
                    <a:pt x="278" y="244"/>
                    <a:pt x="271" y="242"/>
                    <a:pt x="270" y="241"/>
                  </a:cubicBezTo>
                  <a:cubicBezTo>
                    <a:pt x="270" y="240"/>
                    <a:pt x="273" y="240"/>
                    <a:pt x="276" y="242"/>
                  </a:cubicBezTo>
                  <a:cubicBezTo>
                    <a:pt x="279" y="243"/>
                    <a:pt x="281" y="242"/>
                    <a:pt x="284" y="239"/>
                  </a:cubicBezTo>
                  <a:cubicBezTo>
                    <a:pt x="287" y="236"/>
                    <a:pt x="291" y="239"/>
                    <a:pt x="291" y="236"/>
                  </a:cubicBezTo>
                  <a:cubicBezTo>
                    <a:pt x="292" y="234"/>
                    <a:pt x="286" y="232"/>
                    <a:pt x="285" y="231"/>
                  </a:cubicBezTo>
                  <a:cubicBezTo>
                    <a:pt x="284" y="229"/>
                    <a:pt x="281" y="227"/>
                    <a:pt x="277" y="228"/>
                  </a:cubicBezTo>
                  <a:cubicBezTo>
                    <a:pt x="273" y="228"/>
                    <a:pt x="273" y="227"/>
                    <a:pt x="271" y="225"/>
                  </a:cubicBezTo>
                  <a:cubicBezTo>
                    <a:pt x="269" y="223"/>
                    <a:pt x="262" y="226"/>
                    <a:pt x="262" y="231"/>
                  </a:cubicBezTo>
                  <a:cubicBezTo>
                    <a:pt x="262" y="236"/>
                    <a:pt x="258" y="234"/>
                    <a:pt x="259" y="232"/>
                  </a:cubicBezTo>
                  <a:cubicBezTo>
                    <a:pt x="261" y="229"/>
                    <a:pt x="257" y="226"/>
                    <a:pt x="261" y="226"/>
                  </a:cubicBezTo>
                  <a:cubicBezTo>
                    <a:pt x="264" y="225"/>
                    <a:pt x="262" y="220"/>
                    <a:pt x="256" y="219"/>
                  </a:cubicBezTo>
                  <a:cubicBezTo>
                    <a:pt x="250" y="219"/>
                    <a:pt x="248" y="224"/>
                    <a:pt x="249" y="226"/>
                  </a:cubicBezTo>
                  <a:cubicBezTo>
                    <a:pt x="251" y="227"/>
                    <a:pt x="245" y="234"/>
                    <a:pt x="242" y="234"/>
                  </a:cubicBezTo>
                  <a:cubicBezTo>
                    <a:pt x="240" y="234"/>
                    <a:pt x="243" y="228"/>
                    <a:pt x="243" y="225"/>
                  </a:cubicBezTo>
                  <a:cubicBezTo>
                    <a:pt x="242" y="222"/>
                    <a:pt x="240" y="223"/>
                    <a:pt x="235" y="229"/>
                  </a:cubicBezTo>
                  <a:cubicBezTo>
                    <a:pt x="231" y="234"/>
                    <a:pt x="227" y="239"/>
                    <a:pt x="225" y="239"/>
                  </a:cubicBezTo>
                  <a:cubicBezTo>
                    <a:pt x="222" y="240"/>
                    <a:pt x="222" y="235"/>
                    <a:pt x="227" y="232"/>
                  </a:cubicBezTo>
                  <a:cubicBezTo>
                    <a:pt x="231" y="230"/>
                    <a:pt x="231" y="224"/>
                    <a:pt x="234" y="224"/>
                  </a:cubicBezTo>
                  <a:cubicBezTo>
                    <a:pt x="237" y="224"/>
                    <a:pt x="237" y="220"/>
                    <a:pt x="233" y="219"/>
                  </a:cubicBezTo>
                  <a:cubicBezTo>
                    <a:pt x="228" y="218"/>
                    <a:pt x="228" y="223"/>
                    <a:pt x="226" y="224"/>
                  </a:cubicBezTo>
                  <a:cubicBezTo>
                    <a:pt x="225" y="226"/>
                    <a:pt x="218" y="222"/>
                    <a:pt x="218" y="223"/>
                  </a:cubicBezTo>
                  <a:cubicBezTo>
                    <a:pt x="219" y="225"/>
                    <a:pt x="215" y="225"/>
                    <a:pt x="216" y="228"/>
                  </a:cubicBezTo>
                  <a:cubicBezTo>
                    <a:pt x="218" y="230"/>
                    <a:pt x="216" y="232"/>
                    <a:pt x="214" y="229"/>
                  </a:cubicBezTo>
                  <a:cubicBezTo>
                    <a:pt x="212" y="226"/>
                    <a:pt x="208" y="229"/>
                    <a:pt x="206" y="232"/>
                  </a:cubicBezTo>
                  <a:cubicBezTo>
                    <a:pt x="204" y="235"/>
                    <a:pt x="201" y="235"/>
                    <a:pt x="203" y="236"/>
                  </a:cubicBezTo>
                  <a:cubicBezTo>
                    <a:pt x="205" y="237"/>
                    <a:pt x="205" y="242"/>
                    <a:pt x="202" y="243"/>
                  </a:cubicBezTo>
                  <a:cubicBezTo>
                    <a:pt x="199" y="244"/>
                    <a:pt x="200" y="235"/>
                    <a:pt x="198" y="235"/>
                  </a:cubicBezTo>
                  <a:cubicBezTo>
                    <a:pt x="196" y="236"/>
                    <a:pt x="197" y="231"/>
                    <a:pt x="200" y="231"/>
                  </a:cubicBezTo>
                  <a:cubicBezTo>
                    <a:pt x="204" y="231"/>
                    <a:pt x="207" y="226"/>
                    <a:pt x="206" y="225"/>
                  </a:cubicBezTo>
                  <a:cubicBezTo>
                    <a:pt x="206" y="223"/>
                    <a:pt x="202" y="224"/>
                    <a:pt x="202" y="226"/>
                  </a:cubicBezTo>
                  <a:cubicBezTo>
                    <a:pt x="202" y="229"/>
                    <a:pt x="197" y="228"/>
                    <a:pt x="193" y="228"/>
                  </a:cubicBezTo>
                  <a:cubicBezTo>
                    <a:pt x="189" y="228"/>
                    <a:pt x="189" y="233"/>
                    <a:pt x="194" y="236"/>
                  </a:cubicBezTo>
                  <a:cubicBezTo>
                    <a:pt x="199" y="238"/>
                    <a:pt x="193" y="240"/>
                    <a:pt x="191" y="238"/>
                  </a:cubicBezTo>
                  <a:cubicBezTo>
                    <a:pt x="188" y="236"/>
                    <a:pt x="185" y="237"/>
                    <a:pt x="182" y="238"/>
                  </a:cubicBezTo>
                  <a:cubicBezTo>
                    <a:pt x="180" y="239"/>
                    <a:pt x="188" y="242"/>
                    <a:pt x="189" y="244"/>
                  </a:cubicBezTo>
                  <a:cubicBezTo>
                    <a:pt x="189" y="245"/>
                    <a:pt x="184" y="242"/>
                    <a:pt x="183" y="243"/>
                  </a:cubicBezTo>
                  <a:cubicBezTo>
                    <a:pt x="182" y="244"/>
                    <a:pt x="178" y="242"/>
                    <a:pt x="177" y="239"/>
                  </a:cubicBezTo>
                  <a:cubicBezTo>
                    <a:pt x="177" y="237"/>
                    <a:pt x="169" y="241"/>
                    <a:pt x="174" y="242"/>
                  </a:cubicBezTo>
                  <a:cubicBezTo>
                    <a:pt x="178" y="243"/>
                    <a:pt x="176" y="245"/>
                    <a:pt x="176" y="249"/>
                  </a:cubicBezTo>
                  <a:cubicBezTo>
                    <a:pt x="176" y="253"/>
                    <a:pt x="171" y="250"/>
                    <a:pt x="172" y="247"/>
                  </a:cubicBezTo>
                  <a:cubicBezTo>
                    <a:pt x="173" y="243"/>
                    <a:pt x="169" y="244"/>
                    <a:pt x="166" y="246"/>
                  </a:cubicBezTo>
                  <a:cubicBezTo>
                    <a:pt x="163" y="248"/>
                    <a:pt x="167" y="242"/>
                    <a:pt x="165" y="240"/>
                  </a:cubicBezTo>
                  <a:cubicBezTo>
                    <a:pt x="164" y="237"/>
                    <a:pt x="161" y="240"/>
                    <a:pt x="157" y="240"/>
                  </a:cubicBezTo>
                  <a:cubicBezTo>
                    <a:pt x="154" y="241"/>
                    <a:pt x="152" y="241"/>
                    <a:pt x="154" y="243"/>
                  </a:cubicBezTo>
                  <a:cubicBezTo>
                    <a:pt x="156" y="246"/>
                    <a:pt x="156" y="249"/>
                    <a:pt x="153" y="249"/>
                  </a:cubicBezTo>
                  <a:cubicBezTo>
                    <a:pt x="150" y="248"/>
                    <a:pt x="149" y="249"/>
                    <a:pt x="150" y="251"/>
                  </a:cubicBezTo>
                  <a:cubicBezTo>
                    <a:pt x="150" y="254"/>
                    <a:pt x="146" y="254"/>
                    <a:pt x="146" y="252"/>
                  </a:cubicBezTo>
                  <a:cubicBezTo>
                    <a:pt x="145" y="249"/>
                    <a:pt x="140" y="250"/>
                    <a:pt x="138" y="253"/>
                  </a:cubicBezTo>
                  <a:cubicBezTo>
                    <a:pt x="136" y="255"/>
                    <a:pt x="132" y="257"/>
                    <a:pt x="132" y="260"/>
                  </a:cubicBezTo>
                  <a:cubicBezTo>
                    <a:pt x="133" y="263"/>
                    <a:pt x="136" y="259"/>
                    <a:pt x="139" y="260"/>
                  </a:cubicBezTo>
                  <a:cubicBezTo>
                    <a:pt x="142" y="261"/>
                    <a:pt x="139" y="262"/>
                    <a:pt x="141" y="264"/>
                  </a:cubicBezTo>
                  <a:cubicBezTo>
                    <a:pt x="142" y="265"/>
                    <a:pt x="142" y="269"/>
                    <a:pt x="140" y="267"/>
                  </a:cubicBezTo>
                  <a:cubicBezTo>
                    <a:pt x="137" y="265"/>
                    <a:pt x="134" y="264"/>
                    <a:pt x="134" y="268"/>
                  </a:cubicBezTo>
                  <a:cubicBezTo>
                    <a:pt x="133" y="271"/>
                    <a:pt x="131" y="267"/>
                    <a:pt x="129" y="265"/>
                  </a:cubicBezTo>
                  <a:cubicBezTo>
                    <a:pt x="127" y="262"/>
                    <a:pt x="125" y="269"/>
                    <a:pt x="123" y="268"/>
                  </a:cubicBezTo>
                  <a:cubicBezTo>
                    <a:pt x="121" y="266"/>
                    <a:pt x="127" y="261"/>
                    <a:pt x="125" y="258"/>
                  </a:cubicBezTo>
                  <a:cubicBezTo>
                    <a:pt x="124" y="256"/>
                    <a:pt x="123" y="260"/>
                    <a:pt x="119" y="264"/>
                  </a:cubicBezTo>
                  <a:cubicBezTo>
                    <a:pt x="115" y="267"/>
                    <a:pt x="110" y="267"/>
                    <a:pt x="112" y="269"/>
                  </a:cubicBezTo>
                  <a:cubicBezTo>
                    <a:pt x="113" y="271"/>
                    <a:pt x="108" y="272"/>
                    <a:pt x="107" y="275"/>
                  </a:cubicBezTo>
                  <a:cubicBezTo>
                    <a:pt x="106" y="278"/>
                    <a:pt x="98" y="279"/>
                    <a:pt x="93" y="283"/>
                  </a:cubicBezTo>
                  <a:cubicBezTo>
                    <a:pt x="88" y="286"/>
                    <a:pt x="94" y="286"/>
                    <a:pt x="97" y="283"/>
                  </a:cubicBezTo>
                  <a:cubicBezTo>
                    <a:pt x="100" y="280"/>
                    <a:pt x="101" y="282"/>
                    <a:pt x="105" y="279"/>
                  </a:cubicBezTo>
                  <a:cubicBezTo>
                    <a:pt x="110" y="276"/>
                    <a:pt x="114" y="274"/>
                    <a:pt x="116" y="275"/>
                  </a:cubicBezTo>
                  <a:cubicBezTo>
                    <a:pt x="118" y="276"/>
                    <a:pt x="121" y="277"/>
                    <a:pt x="123" y="274"/>
                  </a:cubicBezTo>
                  <a:cubicBezTo>
                    <a:pt x="125" y="271"/>
                    <a:pt x="128" y="272"/>
                    <a:pt x="130" y="273"/>
                  </a:cubicBezTo>
                  <a:cubicBezTo>
                    <a:pt x="132" y="275"/>
                    <a:pt x="126" y="277"/>
                    <a:pt x="129" y="279"/>
                  </a:cubicBezTo>
                  <a:cubicBezTo>
                    <a:pt x="131" y="282"/>
                    <a:pt x="126" y="284"/>
                    <a:pt x="126" y="281"/>
                  </a:cubicBezTo>
                  <a:cubicBezTo>
                    <a:pt x="126" y="279"/>
                    <a:pt x="122" y="277"/>
                    <a:pt x="121" y="279"/>
                  </a:cubicBezTo>
                  <a:cubicBezTo>
                    <a:pt x="120" y="281"/>
                    <a:pt x="118" y="284"/>
                    <a:pt x="116" y="284"/>
                  </a:cubicBezTo>
                  <a:cubicBezTo>
                    <a:pt x="114" y="284"/>
                    <a:pt x="111" y="288"/>
                    <a:pt x="111" y="292"/>
                  </a:cubicBezTo>
                  <a:cubicBezTo>
                    <a:pt x="111" y="296"/>
                    <a:pt x="107" y="292"/>
                    <a:pt x="107" y="295"/>
                  </a:cubicBezTo>
                  <a:cubicBezTo>
                    <a:pt x="107" y="299"/>
                    <a:pt x="101" y="305"/>
                    <a:pt x="97" y="310"/>
                  </a:cubicBezTo>
                  <a:cubicBezTo>
                    <a:pt x="92" y="314"/>
                    <a:pt x="96" y="315"/>
                    <a:pt x="95" y="318"/>
                  </a:cubicBezTo>
                  <a:cubicBezTo>
                    <a:pt x="93" y="321"/>
                    <a:pt x="88" y="318"/>
                    <a:pt x="86" y="319"/>
                  </a:cubicBezTo>
                  <a:cubicBezTo>
                    <a:pt x="84" y="321"/>
                    <a:pt x="87" y="328"/>
                    <a:pt x="85" y="330"/>
                  </a:cubicBezTo>
                  <a:cubicBezTo>
                    <a:pt x="82" y="332"/>
                    <a:pt x="85" y="335"/>
                    <a:pt x="85" y="337"/>
                  </a:cubicBezTo>
                  <a:cubicBezTo>
                    <a:pt x="85" y="340"/>
                    <a:pt x="78" y="336"/>
                    <a:pt x="78" y="338"/>
                  </a:cubicBezTo>
                  <a:cubicBezTo>
                    <a:pt x="77" y="341"/>
                    <a:pt x="71" y="340"/>
                    <a:pt x="70" y="341"/>
                  </a:cubicBezTo>
                  <a:cubicBezTo>
                    <a:pt x="68" y="342"/>
                    <a:pt x="73" y="346"/>
                    <a:pt x="76" y="348"/>
                  </a:cubicBezTo>
                  <a:cubicBezTo>
                    <a:pt x="79" y="350"/>
                    <a:pt x="73" y="352"/>
                    <a:pt x="73" y="349"/>
                  </a:cubicBezTo>
                  <a:cubicBezTo>
                    <a:pt x="72" y="347"/>
                    <a:pt x="68" y="351"/>
                    <a:pt x="63" y="353"/>
                  </a:cubicBezTo>
                  <a:cubicBezTo>
                    <a:pt x="57" y="356"/>
                    <a:pt x="60" y="360"/>
                    <a:pt x="56" y="361"/>
                  </a:cubicBezTo>
                  <a:cubicBezTo>
                    <a:pt x="52" y="361"/>
                    <a:pt x="53" y="367"/>
                    <a:pt x="50" y="369"/>
                  </a:cubicBezTo>
                  <a:cubicBezTo>
                    <a:pt x="47" y="371"/>
                    <a:pt x="48" y="364"/>
                    <a:pt x="44" y="364"/>
                  </a:cubicBezTo>
                  <a:cubicBezTo>
                    <a:pt x="40" y="364"/>
                    <a:pt x="40" y="367"/>
                    <a:pt x="43" y="371"/>
                  </a:cubicBezTo>
                  <a:cubicBezTo>
                    <a:pt x="45" y="374"/>
                    <a:pt x="39" y="371"/>
                    <a:pt x="36" y="374"/>
                  </a:cubicBezTo>
                  <a:cubicBezTo>
                    <a:pt x="34" y="377"/>
                    <a:pt x="27" y="376"/>
                    <a:pt x="26" y="378"/>
                  </a:cubicBezTo>
                  <a:cubicBezTo>
                    <a:pt x="24" y="381"/>
                    <a:pt x="31" y="381"/>
                    <a:pt x="32" y="383"/>
                  </a:cubicBezTo>
                  <a:cubicBezTo>
                    <a:pt x="33" y="385"/>
                    <a:pt x="26" y="384"/>
                    <a:pt x="22" y="383"/>
                  </a:cubicBezTo>
                  <a:cubicBezTo>
                    <a:pt x="18" y="382"/>
                    <a:pt x="19" y="388"/>
                    <a:pt x="16" y="387"/>
                  </a:cubicBezTo>
                  <a:cubicBezTo>
                    <a:pt x="13" y="386"/>
                    <a:pt x="8" y="390"/>
                    <a:pt x="11" y="392"/>
                  </a:cubicBezTo>
                  <a:cubicBezTo>
                    <a:pt x="13" y="395"/>
                    <a:pt x="9" y="395"/>
                    <a:pt x="7" y="393"/>
                  </a:cubicBezTo>
                  <a:cubicBezTo>
                    <a:pt x="4" y="392"/>
                    <a:pt x="2" y="396"/>
                    <a:pt x="1" y="398"/>
                  </a:cubicBezTo>
                  <a:cubicBezTo>
                    <a:pt x="1" y="401"/>
                    <a:pt x="6" y="403"/>
                    <a:pt x="6" y="404"/>
                  </a:cubicBezTo>
                  <a:cubicBezTo>
                    <a:pt x="6" y="405"/>
                    <a:pt x="1" y="408"/>
                    <a:pt x="4" y="408"/>
                  </a:cubicBezTo>
                  <a:cubicBezTo>
                    <a:pt x="7" y="409"/>
                    <a:pt x="5" y="412"/>
                    <a:pt x="3" y="412"/>
                  </a:cubicBezTo>
                  <a:cubicBezTo>
                    <a:pt x="1" y="413"/>
                    <a:pt x="1" y="415"/>
                    <a:pt x="3" y="418"/>
                  </a:cubicBezTo>
                  <a:cubicBezTo>
                    <a:pt x="5" y="420"/>
                    <a:pt x="0" y="421"/>
                    <a:pt x="2" y="425"/>
                  </a:cubicBezTo>
                  <a:cubicBezTo>
                    <a:pt x="5" y="428"/>
                    <a:pt x="7" y="424"/>
                    <a:pt x="8" y="426"/>
                  </a:cubicBezTo>
                  <a:cubicBezTo>
                    <a:pt x="9" y="429"/>
                    <a:pt x="13" y="427"/>
                    <a:pt x="16" y="423"/>
                  </a:cubicBezTo>
                  <a:cubicBezTo>
                    <a:pt x="20" y="420"/>
                    <a:pt x="21" y="427"/>
                    <a:pt x="18" y="427"/>
                  </a:cubicBezTo>
                  <a:cubicBezTo>
                    <a:pt x="15" y="427"/>
                    <a:pt x="12" y="429"/>
                    <a:pt x="12" y="432"/>
                  </a:cubicBezTo>
                  <a:cubicBezTo>
                    <a:pt x="13" y="435"/>
                    <a:pt x="8" y="434"/>
                    <a:pt x="8" y="430"/>
                  </a:cubicBezTo>
                  <a:cubicBezTo>
                    <a:pt x="8" y="427"/>
                    <a:pt x="2" y="431"/>
                    <a:pt x="4" y="434"/>
                  </a:cubicBezTo>
                  <a:cubicBezTo>
                    <a:pt x="6" y="436"/>
                    <a:pt x="3" y="438"/>
                    <a:pt x="3" y="440"/>
                  </a:cubicBezTo>
                  <a:cubicBezTo>
                    <a:pt x="3" y="443"/>
                    <a:pt x="8" y="442"/>
                    <a:pt x="10" y="440"/>
                  </a:cubicBezTo>
                  <a:cubicBezTo>
                    <a:pt x="11" y="437"/>
                    <a:pt x="14" y="437"/>
                    <a:pt x="16" y="440"/>
                  </a:cubicBezTo>
                  <a:cubicBezTo>
                    <a:pt x="17" y="443"/>
                    <a:pt x="13" y="441"/>
                    <a:pt x="13" y="445"/>
                  </a:cubicBezTo>
                  <a:cubicBezTo>
                    <a:pt x="13" y="449"/>
                    <a:pt x="10" y="445"/>
                    <a:pt x="8" y="448"/>
                  </a:cubicBezTo>
                  <a:cubicBezTo>
                    <a:pt x="6" y="451"/>
                    <a:pt x="17" y="457"/>
                    <a:pt x="20" y="458"/>
                  </a:cubicBezTo>
                  <a:cubicBezTo>
                    <a:pt x="23" y="458"/>
                    <a:pt x="26" y="462"/>
                    <a:pt x="33" y="461"/>
                  </a:cubicBezTo>
                  <a:cubicBezTo>
                    <a:pt x="40" y="460"/>
                    <a:pt x="52" y="448"/>
                    <a:pt x="54" y="446"/>
                  </a:cubicBezTo>
                  <a:cubicBezTo>
                    <a:pt x="56" y="443"/>
                    <a:pt x="59" y="446"/>
                    <a:pt x="62" y="444"/>
                  </a:cubicBezTo>
                  <a:cubicBezTo>
                    <a:pt x="64" y="442"/>
                    <a:pt x="63" y="437"/>
                    <a:pt x="65" y="436"/>
                  </a:cubicBezTo>
                  <a:cubicBezTo>
                    <a:pt x="67" y="435"/>
                    <a:pt x="68" y="441"/>
                    <a:pt x="69" y="442"/>
                  </a:cubicBezTo>
                  <a:cubicBezTo>
                    <a:pt x="71" y="442"/>
                    <a:pt x="72" y="444"/>
                    <a:pt x="72" y="447"/>
                  </a:cubicBezTo>
                  <a:cubicBezTo>
                    <a:pt x="73" y="447"/>
                    <a:pt x="75" y="447"/>
                    <a:pt x="75" y="447"/>
                  </a:cubicBezTo>
                  <a:cubicBezTo>
                    <a:pt x="78" y="449"/>
                    <a:pt x="78" y="442"/>
                    <a:pt x="78" y="440"/>
                  </a:cubicBezTo>
                  <a:cubicBezTo>
                    <a:pt x="78" y="438"/>
                    <a:pt x="80" y="434"/>
                    <a:pt x="80" y="431"/>
                  </a:cubicBezTo>
                  <a:cubicBezTo>
                    <a:pt x="79" y="428"/>
                    <a:pt x="86" y="430"/>
                    <a:pt x="87" y="428"/>
                  </a:cubicBezTo>
                  <a:cubicBezTo>
                    <a:pt x="88" y="426"/>
                    <a:pt x="89" y="419"/>
                    <a:pt x="87" y="417"/>
                  </a:cubicBezTo>
                  <a:cubicBezTo>
                    <a:pt x="84" y="416"/>
                    <a:pt x="84" y="412"/>
                    <a:pt x="86" y="412"/>
                  </a:cubicBezTo>
                  <a:cubicBezTo>
                    <a:pt x="88" y="412"/>
                    <a:pt x="91" y="411"/>
                    <a:pt x="90" y="406"/>
                  </a:cubicBezTo>
                  <a:cubicBezTo>
                    <a:pt x="90" y="402"/>
                    <a:pt x="83" y="402"/>
                    <a:pt x="83" y="398"/>
                  </a:cubicBezTo>
                  <a:cubicBezTo>
                    <a:pt x="82" y="394"/>
                    <a:pt x="86" y="393"/>
                    <a:pt x="83" y="387"/>
                  </a:cubicBezTo>
                  <a:cubicBezTo>
                    <a:pt x="81" y="382"/>
                    <a:pt x="84" y="379"/>
                    <a:pt x="83" y="376"/>
                  </a:cubicBezTo>
                  <a:cubicBezTo>
                    <a:pt x="82" y="374"/>
                    <a:pt x="81" y="370"/>
                    <a:pt x="84" y="365"/>
                  </a:cubicBezTo>
                  <a:cubicBezTo>
                    <a:pt x="88" y="360"/>
                    <a:pt x="94" y="357"/>
                    <a:pt x="96" y="357"/>
                  </a:cubicBezTo>
                  <a:cubicBezTo>
                    <a:pt x="98" y="358"/>
                    <a:pt x="102" y="360"/>
                    <a:pt x="103" y="357"/>
                  </a:cubicBezTo>
                  <a:cubicBezTo>
                    <a:pt x="105" y="354"/>
                    <a:pt x="105" y="351"/>
                    <a:pt x="103" y="351"/>
                  </a:cubicBezTo>
                  <a:cubicBezTo>
                    <a:pt x="102" y="350"/>
                    <a:pt x="97" y="349"/>
                    <a:pt x="101" y="345"/>
                  </a:cubicBezTo>
                  <a:cubicBezTo>
                    <a:pt x="104" y="340"/>
                    <a:pt x="108" y="335"/>
                    <a:pt x="108" y="330"/>
                  </a:cubicBezTo>
                  <a:cubicBezTo>
                    <a:pt x="109" y="325"/>
                    <a:pt x="107" y="322"/>
                    <a:pt x="109" y="320"/>
                  </a:cubicBezTo>
                  <a:cubicBezTo>
                    <a:pt x="110" y="318"/>
                    <a:pt x="114" y="320"/>
                    <a:pt x="117" y="318"/>
                  </a:cubicBezTo>
                  <a:cubicBezTo>
                    <a:pt x="120" y="316"/>
                    <a:pt x="118" y="313"/>
                    <a:pt x="119" y="311"/>
                  </a:cubicBezTo>
                  <a:cubicBezTo>
                    <a:pt x="121" y="310"/>
                    <a:pt x="123" y="304"/>
                    <a:pt x="125" y="303"/>
                  </a:cubicBezTo>
                  <a:cubicBezTo>
                    <a:pt x="127" y="301"/>
                    <a:pt x="129" y="299"/>
                    <a:pt x="128" y="297"/>
                  </a:cubicBezTo>
                  <a:cubicBezTo>
                    <a:pt x="126" y="295"/>
                    <a:pt x="131" y="293"/>
                    <a:pt x="131" y="289"/>
                  </a:cubicBezTo>
                  <a:cubicBezTo>
                    <a:pt x="131" y="285"/>
                    <a:pt x="136" y="283"/>
                    <a:pt x="140" y="283"/>
                  </a:cubicBezTo>
                  <a:cubicBezTo>
                    <a:pt x="143" y="283"/>
                    <a:pt x="148" y="283"/>
                    <a:pt x="148" y="279"/>
                  </a:cubicBezTo>
                  <a:cubicBezTo>
                    <a:pt x="148" y="276"/>
                    <a:pt x="146" y="269"/>
                    <a:pt x="151" y="271"/>
                  </a:cubicBezTo>
                  <a:cubicBezTo>
                    <a:pt x="156" y="273"/>
                    <a:pt x="159" y="271"/>
                    <a:pt x="163" y="273"/>
                  </a:cubicBezTo>
                  <a:cubicBezTo>
                    <a:pt x="166" y="276"/>
                    <a:pt x="170" y="276"/>
                    <a:pt x="170" y="271"/>
                  </a:cubicBezTo>
                  <a:cubicBezTo>
                    <a:pt x="170" y="267"/>
                    <a:pt x="172" y="260"/>
                    <a:pt x="177" y="263"/>
                  </a:cubicBezTo>
                  <a:cubicBezTo>
                    <a:pt x="177" y="263"/>
                    <a:pt x="177" y="263"/>
                    <a:pt x="178" y="263"/>
                  </a:cubicBezTo>
                  <a:cubicBezTo>
                    <a:pt x="179" y="260"/>
                    <a:pt x="182" y="258"/>
                    <a:pt x="185" y="258"/>
                  </a:cubicBezTo>
                  <a:cubicBezTo>
                    <a:pt x="189" y="258"/>
                    <a:pt x="192" y="266"/>
                    <a:pt x="197" y="267"/>
                  </a:cubicBezTo>
                  <a:cubicBezTo>
                    <a:pt x="203" y="268"/>
                    <a:pt x="208" y="270"/>
                    <a:pt x="210" y="268"/>
                  </a:cubicBezTo>
                  <a:cubicBezTo>
                    <a:pt x="211" y="265"/>
                    <a:pt x="215" y="269"/>
                    <a:pt x="218" y="268"/>
                  </a:cubicBezTo>
                  <a:cubicBezTo>
                    <a:pt x="222" y="267"/>
                    <a:pt x="222" y="274"/>
                    <a:pt x="225" y="270"/>
                  </a:cubicBezTo>
                  <a:cubicBezTo>
                    <a:pt x="228" y="265"/>
                    <a:pt x="224" y="263"/>
                    <a:pt x="230" y="263"/>
                  </a:cubicBezTo>
                  <a:cubicBezTo>
                    <a:pt x="235" y="264"/>
                    <a:pt x="232" y="257"/>
                    <a:pt x="232" y="254"/>
                  </a:cubicBezTo>
                  <a:cubicBezTo>
                    <a:pt x="232" y="250"/>
                    <a:pt x="239" y="249"/>
                    <a:pt x="239" y="246"/>
                  </a:cubicBezTo>
                  <a:cubicBezTo>
                    <a:pt x="239" y="243"/>
                    <a:pt x="248" y="246"/>
                    <a:pt x="250" y="243"/>
                  </a:cubicBezTo>
                  <a:cubicBezTo>
                    <a:pt x="252" y="241"/>
                    <a:pt x="257" y="240"/>
                    <a:pt x="259" y="243"/>
                  </a:cubicBezTo>
                  <a:cubicBezTo>
                    <a:pt x="261" y="247"/>
                    <a:pt x="270" y="248"/>
                    <a:pt x="271" y="251"/>
                  </a:cubicBezTo>
                  <a:cubicBezTo>
                    <a:pt x="271" y="253"/>
                    <a:pt x="271" y="255"/>
                    <a:pt x="271" y="258"/>
                  </a:cubicBezTo>
                  <a:cubicBezTo>
                    <a:pt x="272" y="256"/>
                    <a:pt x="274" y="255"/>
                    <a:pt x="276" y="255"/>
                  </a:cubicBezTo>
                  <a:cubicBezTo>
                    <a:pt x="279" y="255"/>
                    <a:pt x="282" y="250"/>
                    <a:pt x="285" y="251"/>
                  </a:cubicBezTo>
                  <a:cubicBezTo>
                    <a:pt x="288" y="251"/>
                    <a:pt x="290" y="251"/>
                    <a:pt x="291" y="247"/>
                  </a:cubicBezTo>
                  <a:cubicBezTo>
                    <a:pt x="288" y="245"/>
                    <a:pt x="283" y="245"/>
                    <a:pt x="283" y="247"/>
                  </a:cubicBezTo>
                  <a:close/>
                  <a:moveTo>
                    <a:pt x="81" y="34"/>
                  </a:moveTo>
                  <a:cubicBezTo>
                    <a:pt x="86" y="35"/>
                    <a:pt x="76" y="40"/>
                    <a:pt x="75" y="45"/>
                  </a:cubicBezTo>
                  <a:cubicBezTo>
                    <a:pt x="73" y="49"/>
                    <a:pt x="82" y="54"/>
                    <a:pt x="86" y="57"/>
                  </a:cubicBezTo>
                  <a:cubicBezTo>
                    <a:pt x="90" y="61"/>
                    <a:pt x="99" y="60"/>
                    <a:pt x="102" y="58"/>
                  </a:cubicBezTo>
                  <a:cubicBezTo>
                    <a:pt x="105" y="56"/>
                    <a:pt x="104" y="49"/>
                    <a:pt x="108" y="49"/>
                  </a:cubicBezTo>
                  <a:cubicBezTo>
                    <a:pt x="113" y="50"/>
                    <a:pt x="110" y="46"/>
                    <a:pt x="114" y="44"/>
                  </a:cubicBezTo>
                  <a:cubicBezTo>
                    <a:pt x="117" y="43"/>
                    <a:pt x="118" y="48"/>
                    <a:pt x="115" y="51"/>
                  </a:cubicBezTo>
                  <a:cubicBezTo>
                    <a:pt x="112" y="55"/>
                    <a:pt x="120" y="54"/>
                    <a:pt x="125" y="50"/>
                  </a:cubicBezTo>
                  <a:cubicBezTo>
                    <a:pt x="129" y="46"/>
                    <a:pt x="130" y="50"/>
                    <a:pt x="129" y="54"/>
                  </a:cubicBezTo>
                  <a:cubicBezTo>
                    <a:pt x="128" y="58"/>
                    <a:pt x="119" y="56"/>
                    <a:pt x="116" y="60"/>
                  </a:cubicBezTo>
                  <a:cubicBezTo>
                    <a:pt x="112" y="65"/>
                    <a:pt x="102" y="61"/>
                    <a:pt x="98" y="66"/>
                  </a:cubicBezTo>
                  <a:cubicBezTo>
                    <a:pt x="93" y="71"/>
                    <a:pt x="102" y="71"/>
                    <a:pt x="108" y="70"/>
                  </a:cubicBezTo>
                  <a:cubicBezTo>
                    <a:pt x="114" y="69"/>
                    <a:pt x="126" y="68"/>
                    <a:pt x="131" y="69"/>
                  </a:cubicBezTo>
                  <a:cubicBezTo>
                    <a:pt x="135" y="70"/>
                    <a:pt x="128" y="72"/>
                    <a:pt x="120" y="72"/>
                  </a:cubicBezTo>
                  <a:cubicBezTo>
                    <a:pt x="113" y="72"/>
                    <a:pt x="110" y="74"/>
                    <a:pt x="111" y="76"/>
                  </a:cubicBezTo>
                  <a:cubicBezTo>
                    <a:pt x="111" y="78"/>
                    <a:pt x="100" y="74"/>
                    <a:pt x="100" y="78"/>
                  </a:cubicBezTo>
                  <a:cubicBezTo>
                    <a:pt x="99" y="83"/>
                    <a:pt x="110" y="84"/>
                    <a:pt x="111" y="87"/>
                  </a:cubicBezTo>
                  <a:cubicBezTo>
                    <a:pt x="112" y="90"/>
                    <a:pt x="119" y="87"/>
                    <a:pt x="122" y="88"/>
                  </a:cubicBezTo>
                  <a:cubicBezTo>
                    <a:pt x="125" y="89"/>
                    <a:pt x="117" y="91"/>
                    <a:pt x="116" y="93"/>
                  </a:cubicBezTo>
                  <a:cubicBezTo>
                    <a:pt x="115" y="94"/>
                    <a:pt x="124" y="96"/>
                    <a:pt x="126" y="98"/>
                  </a:cubicBezTo>
                  <a:cubicBezTo>
                    <a:pt x="127" y="101"/>
                    <a:pt x="133" y="99"/>
                    <a:pt x="133" y="96"/>
                  </a:cubicBezTo>
                  <a:cubicBezTo>
                    <a:pt x="133" y="91"/>
                    <a:pt x="139" y="78"/>
                    <a:pt x="146" y="76"/>
                  </a:cubicBezTo>
                  <a:cubicBezTo>
                    <a:pt x="154" y="73"/>
                    <a:pt x="149" y="70"/>
                    <a:pt x="150" y="66"/>
                  </a:cubicBezTo>
                  <a:cubicBezTo>
                    <a:pt x="151" y="62"/>
                    <a:pt x="157" y="65"/>
                    <a:pt x="156" y="62"/>
                  </a:cubicBezTo>
                  <a:cubicBezTo>
                    <a:pt x="154" y="58"/>
                    <a:pt x="155" y="57"/>
                    <a:pt x="160" y="52"/>
                  </a:cubicBezTo>
                  <a:cubicBezTo>
                    <a:pt x="164" y="48"/>
                    <a:pt x="167" y="51"/>
                    <a:pt x="173" y="48"/>
                  </a:cubicBezTo>
                  <a:cubicBezTo>
                    <a:pt x="179" y="46"/>
                    <a:pt x="182" y="50"/>
                    <a:pt x="175" y="51"/>
                  </a:cubicBezTo>
                  <a:cubicBezTo>
                    <a:pt x="170" y="51"/>
                    <a:pt x="173" y="58"/>
                    <a:pt x="177" y="59"/>
                  </a:cubicBezTo>
                  <a:cubicBezTo>
                    <a:pt x="182" y="61"/>
                    <a:pt x="178" y="63"/>
                    <a:pt x="181" y="63"/>
                  </a:cubicBezTo>
                  <a:cubicBezTo>
                    <a:pt x="185" y="64"/>
                    <a:pt x="184" y="69"/>
                    <a:pt x="179" y="74"/>
                  </a:cubicBezTo>
                  <a:cubicBezTo>
                    <a:pt x="175" y="79"/>
                    <a:pt x="180" y="80"/>
                    <a:pt x="190" y="76"/>
                  </a:cubicBezTo>
                  <a:cubicBezTo>
                    <a:pt x="199" y="73"/>
                    <a:pt x="193" y="79"/>
                    <a:pt x="196" y="82"/>
                  </a:cubicBezTo>
                  <a:cubicBezTo>
                    <a:pt x="199" y="85"/>
                    <a:pt x="206" y="80"/>
                    <a:pt x="210" y="75"/>
                  </a:cubicBezTo>
                  <a:cubicBezTo>
                    <a:pt x="214" y="71"/>
                    <a:pt x="220" y="71"/>
                    <a:pt x="220" y="69"/>
                  </a:cubicBezTo>
                  <a:cubicBezTo>
                    <a:pt x="220" y="66"/>
                    <a:pt x="216" y="65"/>
                    <a:pt x="212" y="67"/>
                  </a:cubicBezTo>
                  <a:cubicBezTo>
                    <a:pt x="209" y="68"/>
                    <a:pt x="200" y="67"/>
                    <a:pt x="203" y="65"/>
                  </a:cubicBezTo>
                  <a:cubicBezTo>
                    <a:pt x="206" y="62"/>
                    <a:pt x="205" y="60"/>
                    <a:pt x="201" y="60"/>
                  </a:cubicBezTo>
                  <a:cubicBezTo>
                    <a:pt x="196" y="61"/>
                    <a:pt x="188" y="58"/>
                    <a:pt x="192" y="57"/>
                  </a:cubicBezTo>
                  <a:cubicBezTo>
                    <a:pt x="196" y="55"/>
                    <a:pt x="189" y="50"/>
                    <a:pt x="186" y="51"/>
                  </a:cubicBezTo>
                  <a:cubicBezTo>
                    <a:pt x="182" y="51"/>
                    <a:pt x="183" y="47"/>
                    <a:pt x="184" y="44"/>
                  </a:cubicBezTo>
                  <a:cubicBezTo>
                    <a:pt x="184" y="41"/>
                    <a:pt x="174" y="40"/>
                    <a:pt x="176" y="39"/>
                  </a:cubicBezTo>
                  <a:cubicBezTo>
                    <a:pt x="178" y="38"/>
                    <a:pt x="171" y="36"/>
                    <a:pt x="170" y="38"/>
                  </a:cubicBezTo>
                  <a:cubicBezTo>
                    <a:pt x="168" y="40"/>
                    <a:pt x="165" y="39"/>
                    <a:pt x="165" y="36"/>
                  </a:cubicBezTo>
                  <a:cubicBezTo>
                    <a:pt x="165" y="33"/>
                    <a:pt x="158" y="34"/>
                    <a:pt x="155" y="34"/>
                  </a:cubicBezTo>
                  <a:cubicBezTo>
                    <a:pt x="152" y="35"/>
                    <a:pt x="153" y="28"/>
                    <a:pt x="150" y="26"/>
                  </a:cubicBezTo>
                  <a:cubicBezTo>
                    <a:pt x="147" y="23"/>
                    <a:pt x="143" y="30"/>
                    <a:pt x="141" y="30"/>
                  </a:cubicBezTo>
                  <a:cubicBezTo>
                    <a:pt x="139" y="29"/>
                    <a:pt x="143" y="25"/>
                    <a:pt x="144" y="22"/>
                  </a:cubicBezTo>
                  <a:cubicBezTo>
                    <a:pt x="145" y="19"/>
                    <a:pt x="134" y="15"/>
                    <a:pt x="132" y="18"/>
                  </a:cubicBezTo>
                  <a:cubicBezTo>
                    <a:pt x="131" y="21"/>
                    <a:pt x="129" y="13"/>
                    <a:pt x="126" y="12"/>
                  </a:cubicBezTo>
                  <a:cubicBezTo>
                    <a:pt x="124" y="12"/>
                    <a:pt x="126" y="17"/>
                    <a:pt x="124" y="18"/>
                  </a:cubicBezTo>
                  <a:cubicBezTo>
                    <a:pt x="121" y="18"/>
                    <a:pt x="118" y="21"/>
                    <a:pt x="122" y="23"/>
                  </a:cubicBezTo>
                  <a:cubicBezTo>
                    <a:pt x="126" y="26"/>
                    <a:pt x="130" y="38"/>
                    <a:pt x="129" y="40"/>
                  </a:cubicBezTo>
                  <a:cubicBezTo>
                    <a:pt x="129" y="42"/>
                    <a:pt x="117" y="31"/>
                    <a:pt x="117" y="26"/>
                  </a:cubicBezTo>
                  <a:cubicBezTo>
                    <a:pt x="116" y="21"/>
                    <a:pt x="110" y="16"/>
                    <a:pt x="109" y="20"/>
                  </a:cubicBezTo>
                  <a:cubicBezTo>
                    <a:pt x="107" y="24"/>
                    <a:pt x="103" y="25"/>
                    <a:pt x="104" y="29"/>
                  </a:cubicBezTo>
                  <a:cubicBezTo>
                    <a:pt x="106" y="33"/>
                    <a:pt x="101" y="34"/>
                    <a:pt x="101" y="31"/>
                  </a:cubicBezTo>
                  <a:cubicBezTo>
                    <a:pt x="101" y="28"/>
                    <a:pt x="95" y="25"/>
                    <a:pt x="93" y="24"/>
                  </a:cubicBezTo>
                  <a:cubicBezTo>
                    <a:pt x="91" y="24"/>
                    <a:pt x="99" y="23"/>
                    <a:pt x="102" y="21"/>
                  </a:cubicBezTo>
                  <a:cubicBezTo>
                    <a:pt x="106" y="19"/>
                    <a:pt x="99" y="17"/>
                    <a:pt x="96" y="19"/>
                  </a:cubicBezTo>
                  <a:cubicBezTo>
                    <a:pt x="93" y="21"/>
                    <a:pt x="88" y="17"/>
                    <a:pt x="86" y="20"/>
                  </a:cubicBezTo>
                  <a:cubicBezTo>
                    <a:pt x="84" y="23"/>
                    <a:pt x="82" y="20"/>
                    <a:pt x="78" y="19"/>
                  </a:cubicBezTo>
                  <a:cubicBezTo>
                    <a:pt x="75" y="19"/>
                    <a:pt x="72" y="24"/>
                    <a:pt x="69" y="23"/>
                  </a:cubicBezTo>
                  <a:cubicBezTo>
                    <a:pt x="67" y="22"/>
                    <a:pt x="65" y="28"/>
                    <a:pt x="69" y="35"/>
                  </a:cubicBezTo>
                  <a:cubicBezTo>
                    <a:pt x="73" y="41"/>
                    <a:pt x="76" y="33"/>
                    <a:pt x="81" y="34"/>
                  </a:cubicBezTo>
                  <a:close/>
                  <a:moveTo>
                    <a:pt x="71" y="54"/>
                  </a:moveTo>
                  <a:cubicBezTo>
                    <a:pt x="74" y="55"/>
                    <a:pt x="76" y="60"/>
                    <a:pt x="79" y="59"/>
                  </a:cubicBezTo>
                  <a:cubicBezTo>
                    <a:pt x="80" y="59"/>
                    <a:pt x="75" y="53"/>
                    <a:pt x="71" y="50"/>
                  </a:cubicBezTo>
                  <a:cubicBezTo>
                    <a:pt x="68" y="46"/>
                    <a:pt x="68" y="43"/>
                    <a:pt x="64" y="44"/>
                  </a:cubicBezTo>
                  <a:cubicBezTo>
                    <a:pt x="59" y="45"/>
                    <a:pt x="68" y="53"/>
                    <a:pt x="71" y="54"/>
                  </a:cubicBezTo>
                  <a:close/>
                  <a:moveTo>
                    <a:pt x="150" y="13"/>
                  </a:moveTo>
                  <a:cubicBezTo>
                    <a:pt x="153" y="15"/>
                    <a:pt x="147" y="15"/>
                    <a:pt x="149" y="18"/>
                  </a:cubicBezTo>
                  <a:cubicBezTo>
                    <a:pt x="157" y="25"/>
                    <a:pt x="186" y="17"/>
                    <a:pt x="190" y="19"/>
                  </a:cubicBezTo>
                  <a:cubicBezTo>
                    <a:pt x="194" y="21"/>
                    <a:pt x="165" y="24"/>
                    <a:pt x="167" y="27"/>
                  </a:cubicBezTo>
                  <a:cubicBezTo>
                    <a:pt x="168" y="30"/>
                    <a:pt x="191" y="32"/>
                    <a:pt x="193" y="30"/>
                  </a:cubicBezTo>
                  <a:cubicBezTo>
                    <a:pt x="195" y="28"/>
                    <a:pt x="199" y="34"/>
                    <a:pt x="207" y="35"/>
                  </a:cubicBezTo>
                  <a:cubicBezTo>
                    <a:pt x="214" y="35"/>
                    <a:pt x="214" y="32"/>
                    <a:pt x="219" y="32"/>
                  </a:cubicBezTo>
                  <a:cubicBezTo>
                    <a:pt x="225" y="31"/>
                    <a:pt x="234" y="29"/>
                    <a:pt x="234" y="25"/>
                  </a:cubicBezTo>
                  <a:cubicBezTo>
                    <a:pt x="234" y="22"/>
                    <a:pt x="251" y="18"/>
                    <a:pt x="249" y="13"/>
                  </a:cubicBezTo>
                  <a:cubicBezTo>
                    <a:pt x="248" y="7"/>
                    <a:pt x="232" y="11"/>
                    <a:pt x="227" y="9"/>
                  </a:cubicBezTo>
                  <a:cubicBezTo>
                    <a:pt x="223" y="6"/>
                    <a:pt x="212" y="3"/>
                    <a:pt x="210" y="7"/>
                  </a:cubicBezTo>
                  <a:cubicBezTo>
                    <a:pt x="209" y="10"/>
                    <a:pt x="206" y="11"/>
                    <a:pt x="204" y="10"/>
                  </a:cubicBezTo>
                  <a:cubicBezTo>
                    <a:pt x="203" y="8"/>
                    <a:pt x="205" y="0"/>
                    <a:pt x="198" y="3"/>
                  </a:cubicBezTo>
                  <a:cubicBezTo>
                    <a:pt x="190" y="5"/>
                    <a:pt x="197" y="13"/>
                    <a:pt x="196" y="14"/>
                  </a:cubicBezTo>
                  <a:cubicBezTo>
                    <a:pt x="194" y="15"/>
                    <a:pt x="187" y="12"/>
                    <a:pt x="187" y="9"/>
                  </a:cubicBezTo>
                  <a:cubicBezTo>
                    <a:pt x="186" y="5"/>
                    <a:pt x="178" y="12"/>
                    <a:pt x="177" y="8"/>
                  </a:cubicBezTo>
                  <a:cubicBezTo>
                    <a:pt x="176" y="4"/>
                    <a:pt x="167" y="1"/>
                    <a:pt x="165" y="1"/>
                  </a:cubicBezTo>
                  <a:cubicBezTo>
                    <a:pt x="163" y="1"/>
                    <a:pt x="167" y="4"/>
                    <a:pt x="166" y="6"/>
                  </a:cubicBezTo>
                  <a:cubicBezTo>
                    <a:pt x="165" y="8"/>
                    <a:pt x="160" y="4"/>
                    <a:pt x="158" y="4"/>
                  </a:cubicBezTo>
                  <a:cubicBezTo>
                    <a:pt x="156" y="4"/>
                    <a:pt x="159" y="8"/>
                    <a:pt x="158" y="10"/>
                  </a:cubicBezTo>
                  <a:cubicBezTo>
                    <a:pt x="157" y="12"/>
                    <a:pt x="153" y="4"/>
                    <a:pt x="149" y="4"/>
                  </a:cubicBezTo>
                  <a:cubicBezTo>
                    <a:pt x="146" y="4"/>
                    <a:pt x="147" y="8"/>
                    <a:pt x="145" y="8"/>
                  </a:cubicBezTo>
                  <a:cubicBezTo>
                    <a:pt x="142" y="9"/>
                    <a:pt x="148" y="12"/>
                    <a:pt x="150" y="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71" name="Freeform 140">
              <a:extLst>
                <a:ext uri="{FF2B5EF4-FFF2-40B4-BE49-F238E27FC236}">
                  <a16:creationId xmlns:a16="http://schemas.microsoft.com/office/drawing/2014/main" id="{5DD36CE3-F42B-4846-B3FC-88C738162DDC}"/>
                </a:ext>
              </a:extLst>
            </p:cNvPr>
            <p:cNvSpPr>
              <a:spLocks/>
            </p:cNvSpPr>
            <p:nvPr/>
          </p:nvSpPr>
          <p:spPr bwMode="auto">
            <a:xfrm>
              <a:off x="8408988" y="1651000"/>
              <a:ext cx="73025" cy="26988"/>
            </a:xfrm>
            <a:custGeom>
              <a:avLst/>
              <a:gdLst/>
              <a:ahLst/>
              <a:cxnLst>
                <a:cxn ang="0">
                  <a:pos x="17" y="2"/>
                </a:cxn>
                <a:cxn ang="0">
                  <a:pos x="3" y="6"/>
                </a:cxn>
                <a:cxn ang="0">
                  <a:pos x="24" y="11"/>
                </a:cxn>
                <a:cxn ang="0">
                  <a:pos x="38" y="9"/>
                </a:cxn>
                <a:cxn ang="0">
                  <a:pos x="17" y="2"/>
                </a:cxn>
              </a:cxnLst>
              <a:rect l="0" t="0" r="r" b="b"/>
              <a:pathLst>
                <a:path w="38" h="14">
                  <a:moveTo>
                    <a:pt x="17" y="2"/>
                  </a:moveTo>
                  <a:cubicBezTo>
                    <a:pt x="15" y="3"/>
                    <a:pt x="0" y="2"/>
                    <a:pt x="3" y="6"/>
                  </a:cubicBezTo>
                  <a:cubicBezTo>
                    <a:pt x="6" y="9"/>
                    <a:pt x="18" y="7"/>
                    <a:pt x="24" y="11"/>
                  </a:cubicBezTo>
                  <a:cubicBezTo>
                    <a:pt x="30" y="14"/>
                    <a:pt x="38" y="11"/>
                    <a:pt x="38" y="9"/>
                  </a:cubicBezTo>
                  <a:cubicBezTo>
                    <a:pt x="38" y="6"/>
                    <a:pt x="19" y="0"/>
                    <a:pt x="17" y="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72" name="Freeform 141">
              <a:extLst>
                <a:ext uri="{FF2B5EF4-FFF2-40B4-BE49-F238E27FC236}">
                  <a16:creationId xmlns:a16="http://schemas.microsoft.com/office/drawing/2014/main" id="{4458C160-7BD5-483D-A0B3-0003E4A4D1C0}"/>
                </a:ext>
              </a:extLst>
            </p:cNvPr>
            <p:cNvSpPr>
              <a:spLocks noEditPoints="1"/>
            </p:cNvSpPr>
            <p:nvPr/>
          </p:nvSpPr>
          <p:spPr bwMode="auto">
            <a:xfrm>
              <a:off x="7131050" y="2195513"/>
              <a:ext cx="369888" cy="368300"/>
            </a:xfrm>
            <a:custGeom>
              <a:avLst/>
              <a:gdLst/>
              <a:ahLst/>
              <a:cxnLst>
                <a:cxn ang="0">
                  <a:pos x="171" y="24"/>
                </a:cxn>
                <a:cxn ang="0">
                  <a:pos x="139" y="9"/>
                </a:cxn>
                <a:cxn ang="0">
                  <a:pos x="135" y="31"/>
                </a:cxn>
                <a:cxn ang="0">
                  <a:pos x="121" y="41"/>
                </a:cxn>
                <a:cxn ang="0">
                  <a:pos x="119" y="57"/>
                </a:cxn>
                <a:cxn ang="0">
                  <a:pos x="131" y="53"/>
                </a:cxn>
                <a:cxn ang="0">
                  <a:pos x="134" y="44"/>
                </a:cxn>
                <a:cxn ang="0">
                  <a:pos x="158" y="45"/>
                </a:cxn>
                <a:cxn ang="0">
                  <a:pos x="180" y="32"/>
                </a:cxn>
                <a:cxn ang="0">
                  <a:pos x="182" y="21"/>
                </a:cxn>
                <a:cxn ang="0">
                  <a:pos x="119" y="82"/>
                </a:cxn>
                <a:cxn ang="0">
                  <a:pos x="106" y="108"/>
                </a:cxn>
                <a:cxn ang="0">
                  <a:pos x="89" y="112"/>
                </a:cxn>
                <a:cxn ang="0">
                  <a:pos x="73" y="132"/>
                </a:cxn>
                <a:cxn ang="0">
                  <a:pos x="53" y="136"/>
                </a:cxn>
                <a:cxn ang="0">
                  <a:pos x="19" y="150"/>
                </a:cxn>
                <a:cxn ang="0">
                  <a:pos x="31" y="154"/>
                </a:cxn>
                <a:cxn ang="0">
                  <a:pos x="64" y="157"/>
                </a:cxn>
                <a:cxn ang="0">
                  <a:pos x="81" y="149"/>
                </a:cxn>
                <a:cxn ang="0">
                  <a:pos x="99" y="146"/>
                </a:cxn>
                <a:cxn ang="0">
                  <a:pos x="114" y="140"/>
                </a:cxn>
                <a:cxn ang="0">
                  <a:pos x="128" y="122"/>
                </a:cxn>
                <a:cxn ang="0">
                  <a:pos x="141" y="93"/>
                </a:cxn>
                <a:cxn ang="0">
                  <a:pos x="121" y="67"/>
                </a:cxn>
                <a:cxn ang="0">
                  <a:pos x="37" y="156"/>
                </a:cxn>
                <a:cxn ang="0">
                  <a:pos x="42" y="168"/>
                </a:cxn>
                <a:cxn ang="0">
                  <a:pos x="59" y="155"/>
                </a:cxn>
                <a:cxn ang="0">
                  <a:pos x="25" y="166"/>
                </a:cxn>
                <a:cxn ang="0">
                  <a:pos x="7" y="163"/>
                </a:cxn>
                <a:cxn ang="0">
                  <a:pos x="8" y="168"/>
                </a:cxn>
                <a:cxn ang="0">
                  <a:pos x="14" y="193"/>
                </a:cxn>
                <a:cxn ang="0">
                  <a:pos x="25" y="166"/>
                </a:cxn>
              </a:cxnLst>
              <a:rect l="0" t="0" r="r" b="b"/>
              <a:pathLst>
                <a:path w="193" h="193">
                  <a:moveTo>
                    <a:pt x="182" y="21"/>
                  </a:moveTo>
                  <a:cubicBezTo>
                    <a:pt x="180" y="18"/>
                    <a:pt x="176" y="23"/>
                    <a:pt x="171" y="24"/>
                  </a:cubicBezTo>
                  <a:cubicBezTo>
                    <a:pt x="166" y="25"/>
                    <a:pt x="150" y="12"/>
                    <a:pt x="146" y="6"/>
                  </a:cubicBezTo>
                  <a:cubicBezTo>
                    <a:pt x="142" y="0"/>
                    <a:pt x="136" y="5"/>
                    <a:pt x="139" y="9"/>
                  </a:cubicBezTo>
                  <a:cubicBezTo>
                    <a:pt x="142" y="13"/>
                    <a:pt x="138" y="15"/>
                    <a:pt x="138" y="21"/>
                  </a:cubicBezTo>
                  <a:cubicBezTo>
                    <a:pt x="138" y="27"/>
                    <a:pt x="134" y="27"/>
                    <a:pt x="135" y="31"/>
                  </a:cubicBezTo>
                  <a:cubicBezTo>
                    <a:pt x="136" y="35"/>
                    <a:pt x="130" y="34"/>
                    <a:pt x="126" y="35"/>
                  </a:cubicBezTo>
                  <a:cubicBezTo>
                    <a:pt x="122" y="35"/>
                    <a:pt x="126" y="39"/>
                    <a:pt x="121" y="41"/>
                  </a:cubicBezTo>
                  <a:cubicBezTo>
                    <a:pt x="117" y="43"/>
                    <a:pt x="117" y="47"/>
                    <a:pt x="119" y="48"/>
                  </a:cubicBezTo>
                  <a:cubicBezTo>
                    <a:pt x="122" y="49"/>
                    <a:pt x="120" y="54"/>
                    <a:pt x="119" y="57"/>
                  </a:cubicBezTo>
                  <a:cubicBezTo>
                    <a:pt x="119" y="60"/>
                    <a:pt x="122" y="57"/>
                    <a:pt x="125" y="54"/>
                  </a:cubicBezTo>
                  <a:cubicBezTo>
                    <a:pt x="128" y="51"/>
                    <a:pt x="130" y="56"/>
                    <a:pt x="131" y="53"/>
                  </a:cubicBezTo>
                  <a:cubicBezTo>
                    <a:pt x="132" y="50"/>
                    <a:pt x="124" y="48"/>
                    <a:pt x="124" y="45"/>
                  </a:cubicBezTo>
                  <a:cubicBezTo>
                    <a:pt x="125" y="41"/>
                    <a:pt x="130" y="46"/>
                    <a:pt x="134" y="44"/>
                  </a:cubicBezTo>
                  <a:cubicBezTo>
                    <a:pt x="138" y="42"/>
                    <a:pt x="146" y="43"/>
                    <a:pt x="151" y="48"/>
                  </a:cubicBezTo>
                  <a:cubicBezTo>
                    <a:pt x="156" y="52"/>
                    <a:pt x="157" y="50"/>
                    <a:pt x="158" y="45"/>
                  </a:cubicBezTo>
                  <a:cubicBezTo>
                    <a:pt x="159" y="40"/>
                    <a:pt x="167" y="37"/>
                    <a:pt x="174" y="37"/>
                  </a:cubicBezTo>
                  <a:cubicBezTo>
                    <a:pt x="182" y="37"/>
                    <a:pt x="183" y="34"/>
                    <a:pt x="180" y="32"/>
                  </a:cubicBezTo>
                  <a:cubicBezTo>
                    <a:pt x="178" y="30"/>
                    <a:pt x="193" y="21"/>
                    <a:pt x="193" y="18"/>
                  </a:cubicBezTo>
                  <a:cubicBezTo>
                    <a:pt x="192" y="15"/>
                    <a:pt x="185" y="24"/>
                    <a:pt x="182" y="21"/>
                  </a:cubicBezTo>
                  <a:close/>
                  <a:moveTo>
                    <a:pt x="121" y="67"/>
                  </a:moveTo>
                  <a:cubicBezTo>
                    <a:pt x="118" y="68"/>
                    <a:pt x="115" y="79"/>
                    <a:pt x="119" y="82"/>
                  </a:cubicBezTo>
                  <a:cubicBezTo>
                    <a:pt x="123" y="85"/>
                    <a:pt x="113" y="90"/>
                    <a:pt x="113" y="97"/>
                  </a:cubicBezTo>
                  <a:cubicBezTo>
                    <a:pt x="114" y="103"/>
                    <a:pt x="107" y="103"/>
                    <a:pt x="106" y="108"/>
                  </a:cubicBezTo>
                  <a:cubicBezTo>
                    <a:pt x="105" y="112"/>
                    <a:pt x="102" y="111"/>
                    <a:pt x="96" y="116"/>
                  </a:cubicBezTo>
                  <a:cubicBezTo>
                    <a:pt x="90" y="120"/>
                    <a:pt x="87" y="115"/>
                    <a:pt x="89" y="112"/>
                  </a:cubicBezTo>
                  <a:cubicBezTo>
                    <a:pt x="90" y="109"/>
                    <a:pt x="80" y="114"/>
                    <a:pt x="80" y="121"/>
                  </a:cubicBezTo>
                  <a:cubicBezTo>
                    <a:pt x="81" y="128"/>
                    <a:pt x="71" y="129"/>
                    <a:pt x="73" y="132"/>
                  </a:cubicBezTo>
                  <a:cubicBezTo>
                    <a:pt x="76" y="136"/>
                    <a:pt x="66" y="138"/>
                    <a:pt x="66" y="135"/>
                  </a:cubicBezTo>
                  <a:cubicBezTo>
                    <a:pt x="67" y="132"/>
                    <a:pt x="60" y="133"/>
                    <a:pt x="53" y="136"/>
                  </a:cubicBezTo>
                  <a:cubicBezTo>
                    <a:pt x="45" y="139"/>
                    <a:pt x="40" y="133"/>
                    <a:pt x="36" y="137"/>
                  </a:cubicBezTo>
                  <a:cubicBezTo>
                    <a:pt x="32" y="142"/>
                    <a:pt x="24" y="149"/>
                    <a:pt x="19" y="150"/>
                  </a:cubicBezTo>
                  <a:cubicBezTo>
                    <a:pt x="13" y="151"/>
                    <a:pt x="16" y="158"/>
                    <a:pt x="19" y="157"/>
                  </a:cubicBezTo>
                  <a:cubicBezTo>
                    <a:pt x="23" y="155"/>
                    <a:pt x="29" y="157"/>
                    <a:pt x="31" y="154"/>
                  </a:cubicBezTo>
                  <a:cubicBezTo>
                    <a:pt x="33" y="151"/>
                    <a:pt x="49" y="147"/>
                    <a:pt x="59" y="147"/>
                  </a:cubicBezTo>
                  <a:cubicBezTo>
                    <a:pt x="69" y="147"/>
                    <a:pt x="63" y="152"/>
                    <a:pt x="64" y="157"/>
                  </a:cubicBezTo>
                  <a:cubicBezTo>
                    <a:pt x="65" y="162"/>
                    <a:pt x="73" y="161"/>
                    <a:pt x="77" y="156"/>
                  </a:cubicBezTo>
                  <a:cubicBezTo>
                    <a:pt x="82" y="151"/>
                    <a:pt x="85" y="152"/>
                    <a:pt x="81" y="149"/>
                  </a:cubicBezTo>
                  <a:cubicBezTo>
                    <a:pt x="78" y="146"/>
                    <a:pt x="82" y="143"/>
                    <a:pt x="85" y="147"/>
                  </a:cubicBezTo>
                  <a:cubicBezTo>
                    <a:pt x="87" y="151"/>
                    <a:pt x="96" y="151"/>
                    <a:pt x="99" y="146"/>
                  </a:cubicBezTo>
                  <a:cubicBezTo>
                    <a:pt x="102" y="141"/>
                    <a:pt x="103" y="147"/>
                    <a:pt x="107" y="147"/>
                  </a:cubicBezTo>
                  <a:cubicBezTo>
                    <a:pt x="111" y="146"/>
                    <a:pt x="114" y="136"/>
                    <a:pt x="114" y="140"/>
                  </a:cubicBezTo>
                  <a:cubicBezTo>
                    <a:pt x="114" y="144"/>
                    <a:pt x="121" y="143"/>
                    <a:pt x="125" y="138"/>
                  </a:cubicBezTo>
                  <a:cubicBezTo>
                    <a:pt x="129" y="134"/>
                    <a:pt x="125" y="126"/>
                    <a:pt x="128" y="122"/>
                  </a:cubicBezTo>
                  <a:cubicBezTo>
                    <a:pt x="130" y="118"/>
                    <a:pt x="133" y="110"/>
                    <a:pt x="130" y="105"/>
                  </a:cubicBezTo>
                  <a:cubicBezTo>
                    <a:pt x="128" y="100"/>
                    <a:pt x="136" y="97"/>
                    <a:pt x="141" y="93"/>
                  </a:cubicBezTo>
                  <a:cubicBezTo>
                    <a:pt x="145" y="89"/>
                    <a:pt x="136" y="69"/>
                    <a:pt x="135" y="63"/>
                  </a:cubicBezTo>
                  <a:cubicBezTo>
                    <a:pt x="135" y="57"/>
                    <a:pt x="124" y="65"/>
                    <a:pt x="121" y="67"/>
                  </a:cubicBezTo>
                  <a:close/>
                  <a:moveTo>
                    <a:pt x="48" y="153"/>
                  </a:moveTo>
                  <a:cubicBezTo>
                    <a:pt x="46" y="157"/>
                    <a:pt x="42" y="155"/>
                    <a:pt x="37" y="156"/>
                  </a:cubicBezTo>
                  <a:cubicBezTo>
                    <a:pt x="32" y="157"/>
                    <a:pt x="32" y="170"/>
                    <a:pt x="35" y="171"/>
                  </a:cubicBezTo>
                  <a:cubicBezTo>
                    <a:pt x="38" y="172"/>
                    <a:pt x="41" y="172"/>
                    <a:pt x="42" y="168"/>
                  </a:cubicBezTo>
                  <a:cubicBezTo>
                    <a:pt x="43" y="164"/>
                    <a:pt x="48" y="163"/>
                    <a:pt x="51" y="165"/>
                  </a:cubicBezTo>
                  <a:cubicBezTo>
                    <a:pt x="55" y="166"/>
                    <a:pt x="59" y="160"/>
                    <a:pt x="59" y="155"/>
                  </a:cubicBezTo>
                  <a:cubicBezTo>
                    <a:pt x="59" y="150"/>
                    <a:pt x="49" y="150"/>
                    <a:pt x="48" y="153"/>
                  </a:cubicBezTo>
                  <a:close/>
                  <a:moveTo>
                    <a:pt x="25" y="166"/>
                  </a:moveTo>
                  <a:cubicBezTo>
                    <a:pt x="25" y="163"/>
                    <a:pt x="17" y="164"/>
                    <a:pt x="17" y="161"/>
                  </a:cubicBezTo>
                  <a:cubicBezTo>
                    <a:pt x="17" y="158"/>
                    <a:pt x="12" y="159"/>
                    <a:pt x="7" y="163"/>
                  </a:cubicBezTo>
                  <a:cubicBezTo>
                    <a:pt x="2" y="167"/>
                    <a:pt x="0" y="167"/>
                    <a:pt x="2" y="171"/>
                  </a:cubicBezTo>
                  <a:cubicBezTo>
                    <a:pt x="4" y="175"/>
                    <a:pt x="7" y="171"/>
                    <a:pt x="8" y="168"/>
                  </a:cubicBezTo>
                  <a:cubicBezTo>
                    <a:pt x="10" y="164"/>
                    <a:pt x="13" y="173"/>
                    <a:pt x="10" y="179"/>
                  </a:cubicBezTo>
                  <a:cubicBezTo>
                    <a:pt x="7" y="185"/>
                    <a:pt x="10" y="193"/>
                    <a:pt x="14" y="193"/>
                  </a:cubicBezTo>
                  <a:cubicBezTo>
                    <a:pt x="18" y="192"/>
                    <a:pt x="22" y="180"/>
                    <a:pt x="27" y="174"/>
                  </a:cubicBezTo>
                  <a:cubicBezTo>
                    <a:pt x="32" y="167"/>
                    <a:pt x="25" y="170"/>
                    <a:pt x="25"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73" name="Freeform 142">
              <a:extLst>
                <a:ext uri="{FF2B5EF4-FFF2-40B4-BE49-F238E27FC236}">
                  <a16:creationId xmlns:a16="http://schemas.microsoft.com/office/drawing/2014/main" id="{0DEDBD53-B1F2-49B9-AF66-36578EA7E1A0}"/>
                </a:ext>
              </a:extLst>
            </p:cNvPr>
            <p:cNvSpPr>
              <a:spLocks noEditPoints="1"/>
            </p:cNvSpPr>
            <p:nvPr/>
          </p:nvSpPr>
          <p:spPr bwMode="auto">
            <a:xfrm>
              <a:off x="5954713" y="1971675"/>
              <a:ext cx="1293813" cy="896938"/>
            </a:xfrm>
            <a:custGeom>
              <a:avLst/>
              <a:gdLst/>
              <a:ahLst/>
              <a:cxnLst>
                <a:cxn ang="0">
                  <a:pos x="643" y="87"/>
                </a:cxn>
                <a:cxn ang="0">
                  <a:pos x="610" y="63"/>
                </a:cxn>
                <a:cxn ang="0">
                  <a:pos x="583" y="26"/>
                </a:cxn>
                <a:cxn ang="0">
                  <a:pos x="544" y="1"/>
                </a:cxn>
                <a:cxn ang="0">
                  <a:pos x="517" y="21"/>
                </a:cxn>
                <a:cxn ang="0">
                  <a:pos x="495" y="54"/>
                </a:cxn>
                <a:cxn ang="0">
                  <a:pos x="461" y="73"/>
                </a:cxn>
                <a:cxn ang="0">
                  <a:pos x="482" y="86"/>
                </a:cxn>
                <a:cxn ang="0">
                  <a:pos x="481" y="105"/>
                </a:cxn>
                <a:cxn ang="0">
                  <a:pos x="422" y="126"/>
                </a:cxn>
                <a:cxn ang="0">
                  <a:pos x="380" y="162"/>
                </a:cxn>
                <a:cxn ang="0">
                  <a:pos x="315" y="166"/>
                </a:cxn>
                <a:cxn ang="0">
                  <a:pos x="241" y="156"/>
                </a:cxn>
                <a:cxn ang="0">
                  <a:pos x="210" y="125"/>
                </a:cxn>
                <a:cxn ang="0">
                  <a:pos x="182" y="90"/>
                </a:cxn>
                <a:cxn ang="0">
                  <a:pos x="153" y="65"/>
                </a:cxn>
                <a:cxn ang="0">
                  <a:pos x="137" y="76"/>
                </a:cxn>
                <a:cxn ang="0">
                  <a:pos x="111" y="96"/>
                </a:cxn>
                <a:cxn ang="0">
                  <a:pos x="88" y="121"/>
                </a:cxn>
                <a:cxn ang="0">
                  <a:pos x="78" y="150"/>
                </a:cxn>
                <a:cxn ang="0">
                  <a:pos x="52" y="175"/>
                </a:cxn>
                <a:cxn ang="0">
                  <a:pos x="19" y="186"/>
                </a:cxn>
                <a:cxn ang="0">
                  <a:pos x="0" y="200"/>
                </a:cxn>
                <a:cxn ang="0">
                  <a:pos x="15" y="232"/>
                </a:cxn>
                <a:cxn ang="0">
                  <a:pos x="39" y="254"/>
                </a:cxn>
                <a:cxn ang="0">
                  <a:pos x="59" y="247"/>
                </a:cxn>
                <a:cxn ang="0">
                  <a:pos x="56" y="276"/>
                </a:cxn>
                <a:cxn ang="0">
                  <a:pos x="56" y="304"/>
                </a:cxn>
                <a:cxn ang="0">
                  <a:pos x="77" y="322"/>
                </a:cxn>
                <a:cxn ang="0">
                  <a:pos x="138" y="347"/>
                </a:cxn>
                <a:cxn ang="0">
                  <a:pos x="162" y="353"/>
                </a:cxn>
                <a:cxn ang="0">
                  <a:pos x="183" y="347"/>
                </a:cxn>
                <a:cxn ang="0">
                  <a:pos x="210" y="340"/>
                </a:cxn>
                <a:cxn ang="0">
                  <a:pos x="243" y="340"/>
                </a:cxn>
                <a:cxn ang="0">
                  <a:pos x="261" y="352"/>
                </a:cxn>
                <a:cxn ang="0">
                  <a:pos x="256" y="395"/>
                </a:cxn>
                <a:cxn ang="0">
                  <a:pos x="274" y="419"/>
                </a:cxn>
                <a:cxn ang="0">
                  <a:pos x="298" y="430"/>
                </a:cxn>
                <a:cxn ang="0">
                  <a:pos x="316" y="412"/>
                </a:cxn>
                <a:cxn ang="0">
                  <a:pos x="352" y="410"/>
                </a:cxn>
                <a:cxn ang="0">
                  <a:pos x="375" y="425"/>
                </a:cxn>
                <a:cxn ang="0">
                  <a:pos x="393" y="440"/>
                </a:cxn>
                <a:cxn ang="0">
                  <a:pos x="445" y="413"/>
                </a:cxn>
                <a:cxn ang="0">
                  <a:pos x="484" y="392"/>
                </a:cxn>
                <a:cxn ang="0">
                  <a:pos x="504" y="368"/>
                </a:cxn>
                <a:cxn ang="0">
                  <a:pos x="523" y="345"/>
                </a:cxn>
                <a:cxn ang="0">
                  <a:pos x="527" y="323"/>
                </a:cxn>
                <a:cxn ang="0">
                  <a:pos x="522" y="306"/>
                </a:cxn>
                <a:cxn ang="0">
                  <a:pos x="519" y="290"/>
                </a:cxn>
                <a:cxn ang="0">
                  <a:pos x="505" y="252"/>
                </a:cxn>
                <a:cxn ang="0">
                  <a:pos x="536" y="234"/>
                </a:cxn>
                <a:cxn ang="0">
                  <a:pos x="496" y="223"/>
                </a:cxn>
                <a:cxn ang="0">
                  <a:pos x="512" y="192"/>
                </a:cxn>
                <a:cxn ang="0">
                  <a:pos x="529" y="208"/>
                </a:cxn>
                <a:cxn ang="0">
                  <a:pos x="580" y="179"/>
                </a:cxn>
                <a:cxn ang="0">
                  <a:pos x="606" y="168"/>
                </a:cxn>
                <a:cxn ang="0">
                  <a:pos x="633" y="157"/>
                </a:cxn>
                <a:cxn ang="0">
                  <a:pos x="636" y="127"/>
                </a:cxn>
                <a:cxn ang="0">
                  <a:pos x="667" y="107"/>
                </a:cxn>
                <a:cxn ang="0">
                  <a:pos x="516" y="418"/>
                </a:cxn>
                <a:cxn ang="0">
                  <a:pos x="380" y="460"/>
                </a:cxn>
              </a:cxnLst>
              <a:rect l="0" t="0" r="r" b="b"/>
              <a:pathLst>
                <a:path w="677" h="469">
                  <a:moveTo>
                    <a:pt x="673" y="83"/>
                  </a:moveTo>
                  <a:cubicBezTo>
                    <a:pt x="673" y="77"/>
                    <a:pt x="666" y="79"/>
                    <a:pt x="664" y="81"/>
                  </a:cubicBezTo>
                  <a:cubicBezTo>
                    <a:pt x="662" y="83"/>
                    <a:pt x="655" y="81"/>
                    <a:pt x="653" y="85"/>
                  </a:cubicBezTo>
                  <a:cubicBezTo>
                    <a:pt x="651" y="89"/>
                    <a:pt x="648" y="87"/>
                    <a:pt x="643" y="87"/>
                  </a:cubicBezTo>
                  <a:cubicBezTo>
                    <a:pt x="638" y="88"/>
                    <a:pt x="632" y="86"/>
                    <a:pt x="632" y="83"/>
                  </a:cubicBezTo>
                  <a:cubicBezTo>
                    <a:pt x="632" y="80"/>
                    <a:pt x="629" y="77"/>
                    <a:pt x="630" y="73"/>
                  </a:cubicBezTo>
                  <a:cubicBezTo>
                    <a:pt x="630" y="70"/>
                    <a:pt x="625" y="71"/>
                    <a:pt x="622" y="68"/>
                  </a:cubicBezTo>
                  <a:cubicBezTo>
                    <a:pt x="618" y="65"/>
                    <a:pt x="612" y="62"/>
                    <a:pt x="610" y="63"/>
                  </a:cubicBezTo>
                  <a:cubicBezTo>
                    <a:pt x="609" y="64"/>
                    <a:pt x="605" y="59"/>
                    <a:pt x="599" y="59"/>
                  </a:cubicBezTo>
                  <a:cubicBezTo>
                    <a:pt x="594" y="59"/>
                    <a:pt x="594" y="55"/>
                    <a:pt x="595" y="53"/>
                  </a:cubicBezTo>
                  <a:cubicBezTo>
                    <a:pt x="596" y="50"/>
                    <a:pt x="590" y="43"/>
                    <a:pt x="589" y="39"/>
                  </a:cubicBezTo>
                  <a:cubicBezTo>
                    <a:pt x="588" y="35"/>
                    <a:pt x="584" y="34"/>
                    <a:pt x="583" y="26"/>
                  </a:cubicBezTo>
                  <a:cubicBezTo>
                    <a:pt x="581" y="17"/>
                    <a:pt x="576" y="19"/>
                    <a:pt x="577" y="15"/>
                  </a:cubicBezTo>
                  <a:cubicBezTo>
                    <a:pt x="578" y="11"/>
                    <a:pt x="572" y="9"/>
                    <a:pt x="570" y="7"/>
                  </a:cubicBezTo>
                  <a:cubicBezTo>
                    <a:pt x="568" y="5"/>
                    <a:pt x="561" y="6"/>
                    <a:pt x="556" y="3"/>
                  </a:cubicBezTo>
                  <a:cubicBezTo>
                    <a:pt x="551" y="0"/>
                    <a:pt x="548" y="2"/>
                    <a:pt x="544" y="1"/>
                  </a:cubicBezTo>
                  <a:cubicBezTo>
                    <a:pt x="539" y="0"/>
                    <a:pt x="528" y="2"/>
                    <a:pt x="527" y="2"/>
                  </a:cubicBezTo>
                  <a:cubicBezTo>
                    <a:pt x="526" y="2"/>
                    <a:pt x="517" y="1"/>
                    <a:pt x="513" y="7"/>
                  </a:cubicBezTo>
                  <a:cubicBezTo>
                    <a:pt x="508" y="13"/>
                    <a:pt x="512" y="13"/>
                    <a:pt x="514" y="13"/>
                  </a:cubicBezTo>
                  <a:cubicBezTo>
                    <a:pt x="516" y="13"/>
                    <a:pt x="517" y="19"/>
                    <a:pt x="517" y="21"/>
                  </a:cubicBezTo>
                  <a:cubicBezTo>
                    <a:pt x="517" y="23"/>
                    <a:pt x="514" y="26"/>
                    <a:pt x="512" y="27"/>
                  </a:cubicBezTo>
                  <a:cubicBezTo>
                    <a:pt x="510" y="27"/>
                    <a:pt x="506" y="35"/>
                    <a:pt x="505" y="37"/>
                  </a:cubicBezTo>
                  <a:cubicBezTo>
                    <a:pt x="504" y="40"/>
                    <a:pt x="499" y="47"/>
                    <a:pt x="500" y="49"/>
                  </a:cubicBezTo>
                  <a:cubicBezTo>
                    <a:pt x="500" y="51"/>
                    <a:pt x="497" y="54"/>
                    <a:pt x="495" y="54"/>
                  </a:cubicBezTo>
                  <a:cubicBezTo>
                    <a:pt x="492" y="54"/>
                    <a:pt x="486" y="59"/>
                    <a:pt x="484" y="60"/>
                  </a:cubicBezTo>
                  <a:cubicBezTo>
                    <a:pt x="482" y="60"/>
                    <a:pt x="474" y="59"/>
                    <a:pt x="473" y="57"/>
                  </a:cubicBezTo>
                  <a:cubicBezTo>
                    <a:pt x="473" y="56"/>
                    <a:pt x="472" y="55"/>
                    <a:pt x="471" y="55"/>
                  </a:cubicBezTo>
                  <a:cubicBezTo>
                    <a:pt x="461" y="73"/>
                    <a:pt x="461" y="73"/>
                    <a:pt x="461" y="73"/>
                  </a:cubicBezTo>
                  <a:cubicBezTo>
                    <a:pt x="461" y="78"/>
                    <a:pt x="461" y="78"/>
                    <a:pt x="461" y="78"/>
                  </a:cubicBezTo>
                  <a:cubicBezTo>
                    <a:pt x="461" y="78"/>
                    <a:pt x="455" y="80"/>
                    <a:pt x="459" y="84"/>
                  </a:cubicBezTo>
                  <a:cubicBezTo>
                    <a:pt x="464" y="89"/>
                    <a:pt x="464" y="85"/>
                    <a:pt x="471" y="85"/>
                  </a:cubicBezTo>
                  <a:cubicBezTo>
                    <a:pt x="477" y="85"/>
                    <a:pt x="480" y="90"/>
                    <a:pt x="482" y="86"/>
                  </a:cubicBezTo>
                  <a:cubicBezTo>
                    <a:pt x="483" y="83"/>
                    <a:pt x="489" y="81"/>
                    <a:pt x="493" y="85"/>
                  </a:cubicBezTo>
                  <a:cubicBezTo>
                    <a:pt x="496" y="89"/>
                    <a:pt x="508" y="97"/>
                    <a:pt x="507" y="100"/>
                  </a:cubicBezTo>
                  <a:cubicBezTo>
                    <a:pt x="507" y="104"/>
                    <a:pt x="500" y="103"/>
                    <a:pt x="496" y="102"/>
                  </a:cubicBezTo>
                  <a:cubicBezTo>
                    <a:pt x="491" y="100"/>
                    <a:pt x="485" y="105"/>
                    <a:pt x="481" y="105"/>
                  </a:cubicBezTo>
                  <a:cubicBezTo>
                    <a:pt x="477" y="105"/>
                    <a:pt x="472" y="106"/>
                    <a:pt x="467" y="110"/>
                  </a:cubicBezTo>
                  <a:cubicBezTo>
                    <a:pt x="463" y="115"/>
                    <a:pt x="464" y="119"/>
                    <a:pt x="457" y="120"/>
                  </a:cubicBezTo>
                  <a:cubicBezTo>
                    <a:pt x="451" y="121"/>
                    <a:pt x="448" y="120"/>
                    <a:pt x="440" y="125"/>
                  </a:cubicBezTo>
                  <a:cubicBezTo>
                    <a:pt x="433" y="130"/>
                    <a:pt x="425" y="128"/>
                    <a:pt x="422" y="126"/>
                  </a:cubicBezTo>
                  <a:cubicBezTo>
                    <a:pt x="419" y="125"/>
                    <a:pt x="414" y="124"/>
                    <a:pt x="411" y="129"/>
                  </a:cubicBezTo>
                  <a:cubicBezTo>
                    <a:pt x="408" y="134"/>
                    <a:pt x="415" y="137"/>
                    <a:pt x="414" y="142"/>
                  </a:cubicBezTo>
                  <a:cubicBezTo>
                    <a:pt x="414" y="148"/>
                    <a:pt x="406" y="147"/>
                    <a:pt x="400" y="153"/>
                  </a:cubicBezTo>
                  <a:cubicBezTo>
                    <a:pt x="395" y="160"/>
                    <a:pt x="385" y="163"/>
                    <a:pt x="380" y="162"/>
                  </a:cubicBezTo>
                  <a:cubicBezTo>
                    <a:pt x="375" y="161"/>
                    <a:pt x="364" y="158"/>
                    <a:pt x="355" y="163"/>
                  </a:cubicBezTo>
                  <a:cubicBezTo>
                    <a:pt x="345" y="167"/>
                    <a:pt x="339" y="174"/>
                    <a:pt x="335" y="173"/>
                  </a:cubicBezTo>
                  <a:cubicBezTo>
                    <a:pt x="332" y="172"/>
                    <a:pt x="332" y="168"/>
                    <a:pt x="326" y="169"/>
                  </a:cubicBezTo>
                  <a:cubicBezTo>
                    <a:pt x="321" y="169"/>
                    <a:pt x="318" y="168"/>
                    <a:pt x="315" y="166"/>
                  </a:cubicBezTo>
                  <a:cubicBezTo>
                    <a:pt x="311" y="163"/>
                    <a:pt x="308" y="167"/>
                    <a:pt x="302" y="163"/>
                  </a:cubicBezTo>
                  <a:cubicBezTo>
                    <a:pt x="297" y="158"/>
                    <a:pt x="286" y="159"/>
                    <a:pt x="282" y="158"/>
                  </a:cubicBezTo>
                  <a:cubicBezTo>
                    <a:pt x="278" y="158"/>
                    <a:pt x="261" y="158"/>
                    <a:pt x="255" y="158"/>
                  </a:cubicBezTo>
                  <a:cubicBezTo>
                    <a:pt x="249" y="157"/>
                    <a:pt x="241" y="159"/>
                    <a:pt x="241" y="156"/>
                  </a:cubicBezTo>
                  <a:cubicBezTo>
                    <a:pt x="240" y="153"/>
                    <a:pt x="236" y="151"/>
                    <a:pt x="234" y="145"/>
                  </a:cubicBezTo>
                  <a:cubicBezTo>
                    <a:pt x="233" y="138"/>
                    <a:pt x="229" y="136"/>
                    <a:pt x="225" y="135"/>
                  </a:cubicBezTo>
                  <a:cubicBezTo>
                    <a:pt x="222" y="134"/>
                    <a:pt x="221" y="131"/>
                    <a:pt x="218" y="130"/>
                  </a:cubicBezTo>
                  <a:cubicBezTo>
                    <a:pt x="217" y="130"/>
                    <a:pt x="215" y="125"/>
                    <a:pt x="210" y="125"/>
                  </a:cubicBezTo>
                  <a:cubicBezTo>
                    <a:pt x="205" y="125"/>
                    <a:pt x="187" y="123"/>
                    <a:pt x="184" y="119"/>
                  </a:cubicBezTo>
                  <a:cubicBezTo>
                    <a:pt x="182" y="115"/>
                    <a:pt x="187" y="114"/>
                    <a:pt x="187" y="109"/>
                  </a:cubicBezTo>
                  <a:cubicBezTo>
                    <a:pt x="187" y="105"/>
                    <a:pt x="190" y="100"/>
                    <a:pt x="188" y="98"/>
                  </a:cubicBezTo>
                  <a:cubicBezTo>
                    <a:pt x="186" y="97"/>
                    <a:pt x="182" y="93"/>
                    <a:pt x="182" y="90"/>
                  </a:cubicBezTo>
                  <a:cubicBezTo>
                    <a:pt x="181" y="86"/>
                    <a:pt x="176" y="82"/>
                    <a:pt x="172" y="82"/>
                  </a:cubicBezTo>
                  <a:cubicBezTo>
                    <a:pt x="168" y="82"/>
                    <a:pt x="165" y="79"/>
                    <a:pt x="162" y="76"/>
                  </a:cubicBezTo>
                  <a:cubicBezTo>
                    <a:pt x="158" y="73"/>
                    <a:pt x="155" y="73"/>
                    <a:pt x="154" y="66"/>
                  </a:cubicBezTo>
                  <a:cubicBezTo>
                    <a:pt x="154" y="65"/>
                    <a:pt x="153" y="65"/>
                    <a:pt x="153" y="65"/>
                  </a:cubicBezTo>
                  <a:cubicBezTo>
                    <a:pt x="152" y="64"/>
                    <a:pt x="150" y="64"/>
                    <a:pt x="149" y="64"/>
                  </a:cubicBezTo>
                  <a:cubicBezTo>
                    <a:pt x="148" y="64"/>
                    <a:pt x="147" y="63"/>
                    <a:pt x="146" y="62"/>
                  </a:cubicBezTo>
                  <a:cubicBezTo>
                    <a:pt x="145" y="65"/>
                    <a:pt x="142" y="67"/>
                    <a:pt x="142" y="69"/>
                  </a:cubicBezTo>
                  <a:cubicBezTo>
                    <a:pt x="142" y="72"/>
                    <a:pt x="141" y="76"/>
                    <a:pt x="137" y="76"/>
                  </a:cubicBezTo>
                  <a:cubicBezTo>
                    <a:pt x="134" y="76"/>
                    <a:pt x="130" y="78"/>
                    <a:pt x="130" y="84"/>
                  </a:cubicBezTo>
                  <a:cubicBezTo>
                    <a:pt x="130" y="90"/>
                    <a:pt x="133" y="91"/>
                    <a:pt x="132" y="93"/>
                  </a:cubicBezTo>
                  <a:cubicBezTo>
                    <a:pt x="130" y="96"/>
                    <a:pt x="123" y="98"/>
                    <a:pt x="121" y="97"/>
                  </a:cubicBezTo>
                  <a:cubicBezTo>
                    <a:pt x="119" y="96"/>
                    <a:pt x="114" y="97"/>
                    <a:pt x="111" y="96"/>
                  </a:cubicBezTo>
                  <a:cubicBezTo>
                    <a:pt x="107" y="96"/>
                    <a:pt x="104" y="91"/>
                    <a:pt x="103" y="96"/>
                  </a:cubicBezTo>
                  <a:cubicBezTo>
                    <a:pt x="102" y="101"/>
                    <a:pt x="94" y="116"/>
                    <a:pt x="96" y="118"/>
                  </a:cubicBezTo>
                  <a:cubicBezTo>
                    <a:pt x="98" y="119"/>
                    <a:pt x="99" y="123"/>
                    <a:pt x="96" y="123"/>
                  </a:cubicBezTo>
                  <a:cubicBezTo>
                    <a:pt x="93" y="123"/>
                    <a:pt x="90" y="123"/>
                    <a:pt x="88" y="121"/>
                  </a:cubicBezTo>
                  <a:cubicBezTo>
                    <a:pt x="86" y="119"/>
                    <a:pt x="81" y="123"/>
                    <a:pt x="77" y="123"/>
                  </a:cubicBezTo>
                  <a:cubicBezTo>
                    <a:pt x="76" y="123"/>
                    <a:pt x="68" y="126"/>
                    <a:pt x="71" y="128"/>
                  </a:cubicBezTo>
                  <a:cubicBezTo>
                    <a:pt x="73" y="129"/>
                    <a:pt x="73" y="135"/>
                    <a:pt x="73" y="137"/>
                  </a:cubicBezTo>
                  <a:cubicBezTo>
                    <a:pt x="73" y="140"/>
                    <a:pt x="79" y="147"/>
                    <a:pt x="78" y="150"/>
                  </a:cubicBezTo>
                  <a:cubicBezTo>
                    <a:pt x="77" y="152"/>
                    <a:pt x="72" y="155"/>
                    <a:pt x="72" y="158"/>
                  </a:cubicBezTo>
                  <a:cubicBezTo>
                    <a:pt x="72" y="162"/>
                    <a:pt x="73" y="165"/>
                    <a:pt x="71" y="165"/>
                  </a:cubicBezTo>
                  <a:cubicBezTo>
                    <a:pt x="69" y="166"/>
                    <a:pt x="64" y="168"/>
                    <a:pt x="61" y="170"/>
                  </a:cubicBezTo>
                  <a:cubicBezTo>
                    <a:pt x="58" y="172"/>
                    <a:pt x="54" y="172"/>
                    <a:pt x="52" y="175"/>
                  </a:cubicBezTo>
                  <a:cubicBezTo>
                    <a:pt x="51" y="178"/>
                    <a:pt x="49" y="181"/>
                    <a:pt x="43" y="180"/>
                  </a:cubicBezTo>
                  <a:cubicBezTo>
                    <a:pt x="39" y="180"/>
                    <a:pt x="37" y="179"/>
                    <a:pt x="33" y="183"/>
                  </a:cubicBezTo>
                  <a:cubicBezTo>
                    <a:pt x="30" y="188"/>
                    <a:pt x="29" y="186"/>
                    <a:pt x="26" y="188"/>
                  </a:cubicBezTo>
                  <a:cubicBezTo>
                    <a:pt x="24" y="190"/>
                    <a:pt x="21" y="186"/>
                    <a:pt x="19" y="186"/>
                  </a:cubicBezTo>
                  <a:cubicBezTo>
                    <a:pt x="17" y="185"/>
                    <a:pt x="15" y="188"/>
                    <a:pt x="13" y="188"/>
                  </a:cubicBezTo>
                  <a:cubicBezTo>
                    <a:pt x="11" y="188"/>
                    <a:pt x="9" y="191"/>
                    <a:pt x="6" y="192"/>
                  </a:cubicBezTo>
                  <a:cubicBezTo>
                    <a:pt x="4" y="193"/>
                    <a:pt x="1" y="192"/>
                    <a:pt x="1" y="195"/>
                  </a:cubicBezTo>
                  <a:cubicBezTo>
                    <a:pt x="1" y="197"/>
                    <a:pt x="1" y="199"/>
                    <a:pt x="0" y="200"/>
                  </a:cubicBezTo>
                  <a:cubicBezTo>
                    <a:pt x="0" y="200"/>
                    <a:pt x="0" y="200"/>
                    <a:pt x="0" y="200"/>
                  </a:cubicBezTo>
                  <a:cubicBezTo>
                    <a:pt x="1" y="210"/>
                    <a:pt x="1" y="210"/>
                    <a:pt x="1" y="210"/>
                  </a:cubicBezTo>
                  <a:cubicBezTo>
                    <a:pt x="1" y="210"/>
                    <a:pt x="12" y="214"/>
                    <a:pt x="12" y="217"/>
                  </a:cubicBezTo>
                  <a:cubicBezTo>
                    <a:pt x="13" y="221"/>
                    <a:pt x="15" y="232"/>
                    <a:pt x="15" y="232"/>
                  </a:cubicBezTo>
                  <a:cubicBezTo>
                    <a:pt x="15" y="232"/>
                    <a:pt x="15" y="232"/>
                    <a:pt x="14" y="232"/>
                  </a:cubicBezTo>
                  <a:cubicBezTo>
                    <a:pt x="19" y="236"/>
                    <a:pt x="25" y="239"/>
                    <a:pt x="25" y="241"/>
                  </a:cubicBezTo>
                  <a:cubicBezTo>
                    <a:pt x="25" y="242"/>
                    <a:pt x="25" y="247"/>
                    <a:pt x="30" y="249"/>
                  </a:cubicBezTo>
                  <a:cubicBezTo>
                    <a:pt x="34" y="251"/>
                    <a:pt x="37" y="253"/>
                    <a:pt x="39" y="254"/>
                  </a:cubicBezTo>
                  <a:cubicBezTo>
                    <a:pt x="39" y="253"/>
                    <a:pt x="40" y="253"/>
                    <a:pt x="40" y="253"/>
                  </a:cubicBezTo>
                  <a:cubicBezTo>
                    <a:pt x="44" y="252"/>
                    <a:pt x="44" y="252"/>
                    <a:pt x="44" y="252"/>
                  </a:cubicBezTo>
                  <a:cubicBezTo>
                    <a:pt x="44" y="252"/>
                    <a:pt x="45" y="253"/>
                    <a:pt x="47" y="255"/>
                  </a:cubicBezTo>
                  <a:cubicBezTo>
                    <a:pt x="48" y="251"/>
                    <a:pt x="55" y="247"/>
                    <a:pt x="59" y="247"/>
                  </a:cubicBezTo>
                  <a:cubicBezTo>
                    <a:pt x="64" y="248"/>
                    <a:pt x="73" y="255"/>
                    <a:pt x="72" y="258"/>
                  </a:cubicBezTo>
                  <a:cubicBezTo>
                    <a:pt x="71" y="261"/>
                    <a:pt x="64" y="271"/>
                    <a:pt x="61" y="272"/>
                  </a:cubicBezTo>
                  <a:cubicBezTo>
                    <a:pt x="60" y="272"/>
                    <a:pt x="58" y="272"/>
                    <a:pt x="56" y="272"/>
                  </a:cubicBezTo>
                  <a:cubicBezTo>
                    <a:pt x="56" y="274"/>
                    <a:pt x="56" y="275"/>
                    <a:pt x="56" y="276"/>
                  </a:cubicBezTo>
                  <a:cubicBezTo>
                    <a:pt x="56" y="278"/>
                    <a:pt x="60" y="282"/>
                    <a:pt x="62" y="286"/>
                  </a:cubicBezTo>
                  <a:cubicBezTo>
                    <a:pt x="64" y="290"/>
                    <a:pt x="58" y="292"/>
                    <a:pt x="55" y="290"/>
                  </a:cubicBezTo>
                  <a:cubicBezTo>
                    <a:pt x="52" y="287"/>
                    <a:pt x="51" y="292"/>
                    <a:pt x="52" y="295"/>
                  </a:cubicBezTo>
                  <a:cubicBezTo>
                    <a:pt x="54" y="297"/>
                    <a:pt x="53" y="303"/>
                    <a:pt x="56" y="304"/>
                  </a:cubicBezTo>
                  <a:cubicBezTo>
                    <a:pt x="60" y="304"/>
                    <a:pt x="62" y="310"/>
                    <a:pt x="66" y="310"/>
                  </a:cubicBezTo>
                  <a:cubicBezTo>
                    <a:pt x="69" y="310"/>
                    <a:pt x="73" y="316"/>
                    <a:pt x="73" y="316"/>
                  </a:cubicBezTo>
                  <a:cubicBezTo>
                    <a:pt x="73" y="316"/>
                    <a:pt x="77" y="319"/>
                    <a:pt x="77" y="321"/>
                  </a:cubicBezTo>
                  <a:cubicBezTo>
                    <a:pt x="77" y="321"/>
                    <a:pt x="77" y="321"/>
                    <a:pt x="77" y="322"/>
                  </a:cubicBezTo>
                  <a:cubicBezTo>
                    <a:pt x="81" y="321"/>
                    <a:pt x="84" y="321"/>
                    <a:pt x="84" y="320"/>
                  </a:cubicBezTo>
                  <a:cubicBezTo>
                    <a:pt x="85" y="318"/>
                    <a:pt x="90" y="318"/>
                    <a:pt x="93" y="321"/>
                  </a:cubicBezTo>
                  <a:cubicBezTo>
                    <a:pt x="97" y="325"/>
                    <a:pt x="111" y="334"/>
                    <a:pt x="116" y="338"/>
                  </a:cubicBezTo>
                  <a:cubicBezTo>
                    <a:pt x="121" y="342"/>
                    <a:pt x="134" y="347"/>
                    <a:pt x="138" y="347"/>
                  </a:cubicBezTo>
                  <a:cubicBezTo>
                    <a:pt x="142" y="347"/>
                    <a:pt x="146" y="350"/>
                    <a:pt x="153" y="350"/>
                  </a:cubicBezTo>
                  <a:cubicBezTo>
                    <a:pt x="154" y="349"/>
                    <a:pt x="154" y="350"/>
                    <a:pt x="155" y="350"/>
                  </a:cubicBezTo>
                  <a:cubicBezTo>
                    <a:pt x="156" y="349"/>
                    <a:pt x="158" y="349"/>
                    <a:pt x="159" y="347"/>
                  </a:cubicBezTo>
                  <a:cubicBezTo>
                    <a:pt x="161" y="344"/>
                    <a:pt x="163" y="349"/>
                    <a:pt x="162" y="353"/>
                  </a:cubicBezTo>
                  <a:cubicBezTo>
                    <a:pt x="162" y="354"/>
                    <a:pt x="162" y="356"/>
                    <a:pt x="163" y="358"/>
                  </a:cubicBezTo>
                  <a:cubicBezTo>
                    <a:pt x="164" y="356"/>
                    <a:pt x="165" y="355"/>
                    <a:pt x="166" y="353"/>
                  </a:cubicBezTo>
                  <a:cubicBezTo>
                    <a:pt x="168" y="347"/>
                    <a:pt x="171" y="348"/>
                    <a:pt x="174" y="346"/>
                  </a:cubicBezTo>
                  <a:cubicBezTo>
                    <a:pt x="176" y="344"/>
                    <a:pt x="178" y="345"/>
                    <a:pt x="183" y="347"/>
                  </a:cubicBezTo>
                  <a:cubicBezTo>
                    <a:pt x="187" y="350"/>
                    <a:pt x="189" y="345"/>
                    <a:pt x="196" y="351"/>
                  </a:cubicBezTo>
                  <a:cubicBezTo>
                    <a:pt x="197" y="350"/>
                    <a:pt x="199" y="349"/>
                    <a:pt x="200" y="349"/>
                  </a:cubicBezTo>
                  <a:cubicBezTo>
                    <a:pt x="201" y="349"/>
                    <a:pt x="203" y="347"/>
                    <a:pt x="205" y="345"/>
                  </a:cubicBezTo>
                  <a:cubicBezTo>
                    <a:pt x="207" y="342"/>
                    <a:pt x="207" y="340"/>
                    <a:pt x="210" y="340"/>
                  </a:cubicBezTo>
                  <a:cubicBezTo>
                    <a:pt x="212" y="341"/>
                    <a:pt x="214" y="337"/>
                    <a:pt x="219" y="334"/>
                  </a:cubicBezTo>
                  <a:cubicBezTo>
                    <a:pt x="225" y="331"/>
                    <a:pt x="230" y="336"/>
                    <a:pt x="233" y="333"/>
                  </a:cubicBezTo>
                  <a:cubicBezTo>
                    <a:pt x="235" y="331"/>
                    <a:pt x="239" y="330"/>
                    <a:pt x="239" y="333"/>
                  </a:cubicBezTo>
                  <a:cubicBezTo>
                    <a:pt x="239" y="335"/>
                    <a:pt x="242" y="337"/>
                    <a:pt x="243" y="340"/>
                  </a:cubicBezTo>
                  <a:cubicBezTo>
                    <a:pt x="244" y="342"/>
                    <a:pt x="248" y="343"/>
                    <a:pt x="249" y="344"/>
                  </a:cubicBezTo>
                  <a:cubicBezTo>
                    <a:pt x="250" y="343"/>
                    <a:pt x="251" y="343"/>
                    <a:pt x="251" y="343"/>
                  </a:cubicBezTo>
                  <a:cubicBezTo>
                    <a:pt x="254" y="341"/>
                    <a:pt x="259" y="343"/>
                    <a:pt x="259" y="346"/>
                  </a:cubicBezTo>
                  <a:cubicBezTo>
                    <a:pt x="259" y="349"/>
                    <a:pt x="259" y="352"/>
                    <a:pt x="261" y="352"/>
                  </a:cubicBezTo>
                  <a:cubicBezTo>
                    <a:pt x="264" y="352"/>
                    <a:pt x="266" y="352"/>
                    <a:pt x="266" y="358"/>
                  </a:cubicBezTo>
                  <a:cubicBezTo>
                    <a:pt x="266" y="363"/>
                    <a:pt x="268" y="369"/>
                    <a:pt x="263" y="374"/>
                  </a:cubicBezTo>
                  <a:cubicBezTo>
                    <a:pt x="258" y="379"/>
                    <a:pt x="253" y="387"/>
                    <a:pt x="254" y="390"/>
                  </a:cubicBezTo>
                  <a:cubicBezTo>
                    <a:pt x="255" y="392"/>
                    <a:pt x="252" y="397"/>
                    <a:pt x="256" y="395"/>
                  </a:cubicBezTo>
                  <a:cubicBezTo>
                    <a:pt x="259" y="394"/>
                    <a:pt x="267" y="395"/>
                    <a:pt x="266" y="397"/>
                  </a:cubicBezTo>
                  <a:cubicBezTo>
                    <a:pt x="265" y="399"/>
                    <a:pt x="266" y="406"/>
                    <a:pt x="270" y="407"/>
                  </a:cubicBezTo>
                  <a:cubicBezTo>
                    <a:pt x="273" y="407"/>
                    <a:pt x="275" y="409"/>
                    <a:pt x="274" y="412"/>
                  </a:cubicBezTo>
                  <a:cubicBezTo>
                    <a:pt x="273" y="415"/>
                    <a:pt x="271" y="419"/>
                    <a:pt x="274" y="419"/>
                  </a:cubicBezTo>
                  <a:cubicBezTo>
                    <a:pt x="277" y="419"/>
                    <a:pt x="281" y="419"/>
                    <a:pt x="280" y="422"/>
                  </a:cubicBezTo>
                  <a:cubicBezTo>
                    <a:pt x="280" y="425"/>
                    <a:pt x="282" y="428"/>
                    <a:pt x="287" y="426"/>
                  </a:cubicBezTo>
                  <a:cubicBezTo>
                    <a:pt x="290" y="425"/>
                    <a:pt x="292" y="424"/>
                    <a:pt x="292" y="425"/>
                  </a:cubicBezTo>
                  <a:cubicBezTo>
                    <a:pt x="294" y="425"/>
                    <a:pt x="294" y="429"/>
                    <a:pt x="298" y="430"/>
                  </a:cubicBezTo>
                  <a:cubicBezTo>
                    <a:pt x="301" y="431"/>
                    <a:pt x="300" y="422"/>
                    <a:pt x="298" y="421"/>
                  </a:cubicBezTo>
                  <a:cubicBezTo>
                    <a:pt x="297" y="420"/>
                    <a:pt x="299" y="414"/>
                    <a:pt x="300" y="415"/>
                  </a:cubicBezTo>
                  <a:cubicBezTo>
                    <a:pt x="301" y="417"/>
                    <a:pt x="305" y="415"/>
                    <a:pt x="308" y="413"/>
                  </a:cubicBezTo>
                  <a:cubicBezTo>
                    <a:pt x="310" y="410"/>
                    <a:pt x="314" y="415"/>
                    <a:pt x="316" y="412"/>
                  </a:cubicBezTo>
                  <a:cubicBezTo>
                    <a:pt x="318" y="409"/>
                    <a:pt x="322" y="414"/>
                    <a:pt x="326" y="412"/>
                  </a:cubicBezTo>
                  <a:cubicBezTo>
                    <a:pt x="330" y="410"/>
                    <a:pt x="332" y="414"/>
                    <a:pt x="333" y="410"/>
                  </a:cubicBezTo>
                  <a:cubicBezTo>
                    <a:pt x="335" y="407"/>
                    <a:pt x="341" y="403"/>
                    <a:pt x="342" y="405"/>
                  </a:cubicBezTo>
                  <a:cubicBezTo>
                    <a:pt x="344" y="406"/>
                    <a:pt x="344" y="409"/>
                    <a:pt x="352" y="410"/>
                  </a:cubicBezTo>
                  <a:cubicBezTo>
                    <a:pt x="359" y="410"/>
                    <a:pt x="355" y="414"/>
                    <a:pt x="355" y="416"/>
                  </a:cubicBezTo>
                  <a:cubicBezTo>
                    <a:pt x="355" y="418"/>
                    <a:pt x="363" y="424"/>
                    <a:pt x="366" y="425"/>
                  </a:cubicBezTo>
                  <a:cubicBezTo>
                    <a:pt x="366" y="425"/>
                    <a:pt x="367" y="425"/>
                    <a:pt x="368" y="427"/>
                  </a:cubicBezTo>
                  <a:cubicBezTo>
                    <a:pt x="370" y="425"/>
                    <a:pt x="374" y="427"/>
                    <a:pt x="375" y="425"/>
                  </a:cubicBezTo>
                  <a:cubicBezTo>
                    <a:pt x="376" y="422"/>
                    <a:pt x="380" y="423"/>
                    <a:pt x="381" y="425"/>
                  </a:cubicBezTo>
                  <a:cubicBezTo>
                    <a:pt x="383" y="428"/>
                    <a:pt x="384" y="428"/>
                    <a:pt x="388" y="425"/>
                  </a:cubicBezTo>
                  <a:cubicBezTo>
                    <a:pt x="391" y="422"/>
                    <a:pt x="393" y="428"/>
                    <a:pt x="391" y="430"/>
                  </a:cubicBezTo>
                  <a:cubicBezTo>
                    <a:pt x="389" y="431"/>
                    <a:pt x="390" y="437"/>
                    <a:pt x="393" y="440"/>
                  </a:cubicBezTo>
                  <a:cubicBezTo>
                    <a:pt x="396" y="443"/>
                    <a:pt x="397" y="438"/>
                    <a:pt x="396" y="435"/>
                  </a:cubicBezTo>
                  <a:cubicBezTo>
                    <a:pt x="396" y="432"/>
                    <a:pt x="402" y="429"/>
                    <a:pt x="412" y="425"/>
                  </a:cubicBezTo>
                  <a:cubicBezTo>
                    <a:pt x="423" y="422"/>
                    <a:pt x="434" y="414"/>
                    <a:pt x="434" y="412"/>
                  </a:cubicBezTo>
                  <a:cubicBezTo>
                    <a:pt x="434" y="411"/>
                    <a:pt x="442" y="415"/>
                    <a:pt x="445" y="413"/>
                  </a:cubicBezTo>
                  <a:cubicBezTo>
                    <a:pt x="449" y="410"/>
                    <a:pt x="461" y="410"/>
                    <a:pt x="465" y="410"/>
                  </a:cubicBezTo>
                  <a:cubicBezTo>
                    <a:pt x="468" y="409"/>
                    <a:pt x="468" y="407"/>
                    <a:pt x="471" y="404"/>
                  </a:cubicBezTo>
                  <a:cubicBezTo>
                    <a:pt x="475" y="401"/>
                    <a:pt x="474" y="400"/>
                    <a:pt x="478" y="398"/>
                  </a:cubicBezTo>
                  <a:cubicBezTo>
                    <a:pt x="482" y="397"/>
                    <a:pt x="484" y="394"/>
                    <a:pt x="484" y="392"/>
                  </a:cubicBezTo>
                  <a:cubicBezTo>
                    <a:pt x="484" y="390"/>
                    <a:pt x="492" y="389"/>
                    <a:pt x="492" y="387"/>
                  </a:cubicBezTo>
                  <a:cubicBezTo>
                    <a:pt x="492" y="385"/>
                    <a:pt x="498" y="384"/>
                    <a:pt x="498" y="381"/>
                  </a:cubicBezTo>
                  <a:cubicBezTo>
                    <a:pt x="498" y="379"/>
                    <a:pt x="501" y="379"/>
                    <a:pt x="503" y="377"/>
                  </a:cubicBezTo>
                  <a:cubicBezTo>
                    <a:pt x="504" y="375"/>
                    <a:pt x="501" y="369"/>
                    <a:pt x="504" y="368"/>
                  </a:cubicBezTo>
                  <a:cubicBezTo>
                    <a:pt x="507" y="368"/>
                    <a:pt x="503" y="364"/>
                    <a:pt x="503" y="363"/>
                  </a:cubicBezTo>
                  <a:cubicBezTo>
                    <a:pt x="502" y="361"/>
                    <a:pt x="508" y="361"/>
                    <a:pt x="510" y="359"/>
                  </a:cubicBezTo>
                  <a:cubicBezTo>
                    <a:pt x="513" y="357"/>
                    <a:pt x="515" y="355"/>
                    <a:pt x="516" y="351"/>
                  </a:cubicBezTo>
                  <a:cubicBezTo>
                    <a:pt x="516" y="348"/>
                    <a:pt x="521" y="345"/>
                    <a:pt x="523" y="345"/>
                  </a:cubicBezTo>
                  <a:cubicBezTo>
                    <a:pt x="525" y="344"/>
                    <a:pt x="526" y="339"/>
                    <a:pt x="525" y="335"/>
                  </a:cubicBezTo>
                  <a:cubicBezTo>
                    <a:pt x="525" y="332"/>
                    <a:pt x="529" y="333"/>
                    <a:pt x="527" y="331"/>
                  </a:cubicBezTo>
                  <a:cubicBezTo>
                    <a:pt x="525" y="330"/>
                    <a:pt x="528" y="325"/>
                    <a:pt x="532" y="324"/>
                  </a:cubicBezTo>
                  <a:cubicBezTo>
                    <a:pt x="536" y="323"/>
                    <a:pt x="529" y="321"/>
                    <a:pt x="527" y="323"/>
                  </a:cubicBezTo>
                  <a:cubicBezTo>
                    <a:pt x="525" y="325"/>
                    <a:pt x="523" y="318"/>
                    <a:pt x="521" y="321"/>
                  </a:cubicBezTo>
                  <a:cubicBezTo>
                    <a:pt x="519" y="323"/>
                    <a:pt x="513" y="319"/>
                    <a:pt x="517" y="318"/>
                  </a:cubicBezTo>
                  <a:cubicBezTo>
                    <a:pt x="520" y="317"/>
                    <a:pt x="526" y="313"/>
                    <a:pt x="529" y="312"/>
                  </a:cubicBezTo>
                  <a:cubicBezTo>
                    <a:pt x="531" y="312"/>
                    <a:pt x="525" y="306"/>
                    <a:pt x="522" y="306"/>
                  </a:cubicBezTo>
                  <a:cubicBezTo>
                    <a:pt x="519" y="306"/>
                    <a:pt x="515" y="299"/>
                    <a:pt x="512" y="299"/>
                  </a:cubicBezTo>
                  <a:cubicBezTo>
                    <a:pt x="508" y="299"/>
                    <a:pt x="514" y="297"/>
                    <a:pt x="518" y="299"/>
                  </a:cubicBezTo>
                  <a:cubicBezTo>
                    <a:pt x="522" y="301"/>
                    <a:pt x="526" y="302"/>
                    <a:pt x="528" y="301"/>
                  </a:cubicBezTo>
                  <a:cubicBezTo>
                    <a:pt x="530" y="299"/>
                    <a:pt x="522" y="292"/>
                    <a:pt x="519" y="290"/>
                  </a:cubicBezTo>
                  <a:cubicBezTo>
                    <a:pt x="516" y="288"/>
                    <a:pt x="518" y="284"/>
                    <a:pt x="517" y="283"/>
                  </a:cubicBezTo>
                  <a:cubicBezTo>
                    <a:pt x="515" y="282"/>
                    <a:pt x="511" y="273"/>
                    <a:pt x="509" y="269"/>
                  </a:cubicBezTo>
                  <a:cubicBezTo>
                    <a:pt x="508" y="266"/>
                    <a:pt x="501" y="265"/>
                    <a:pt x="499" y="262"/>
                  </a:cubicBezTo>
                  <a:cubicBezTo>
                    <a:pt x="498" y="260"/>
                    <a:pt x="500" y="254"/>
                    <a:pt x="505" y="252"/>
                  </a:cubicBezTo>
                  <a:cubicBezTo>
                    <a:pt x="510" y="250"/>
                    <a:pt x="508" y="245"/>
                    <a:pt x="510" y="246"/>
                  </a:cubicBezTo>
                  <a:cubicBezTo>
                    <a:pt x="512" y="246"/>
                    <a:pt x="514" y="245"/>
                    <a:pt x="516" y="242"/>
                  </a:cubicBezTo>
                  <a:cubicBezTo>
                    <a:pt x="518" y="238"/>
                    <a:pt x="521" y="240"/>
                    <a:pt x="523" y="238"/>
                  </a:cubicBezTo>
                  <a:cubicBezTo>
                    <a:pt x="525" y="236"/>
                    <a:pt x="533" y="236"/>
                    <a:pt x="536" y="234"/>
                  </a:cubicBezTo>
                  <a:cubicBezTo>
                    <a:pt x="539" y="232"/>
                    <a:pt x="533" y="226"/>
                    <a:pt x="529" y="227"/>
                  </a:cubicBezTo>
                  <a:cubicBezTo>
                    <a:pt x="526" y="228"/>
                    <a:pt x="521" y="227"/>
                    <a:pt x="518" y="223"/>
                  </a:cubicBezTo>
                  <a:cubicBezTo>
                    <a:pt x="516" y="219"/>
                    <a:pt x="509" y="230"/>
                    <a:pt x="503" y="232"/>
                  </a:cubicBezTo>
                  <a:cubicBezTo>
                    <a:pt x="498" y="235"/>
                    <a:pt x="495" y="228"/>
                    <a:pt x="496" y="223"/>
                  </a:cubicBezTo>
                  <a:cubicBezTo>
                    <a:pt x="498" y="219"/>
                    <a:pt x="492" y="219"/>
                    <a:pt x="485" y="219"/>
                  </a:cubicBezTo>
                  <a:cubicBezTo>
                    <a:pt x="477" y="220"/>
                    <a:pt x="480" y="206"/>
                    <a:pt x="485" y="205"/>
                  </a:cubicBezTo>
                  <a:cubicBezTo>
                    <a:pt x="489" y="205"/>
                    <a:pt x="496" y="210"/>
                    <a:pt x="499" y="201"/>
                  </a:cubicBezTo>
                  <a:cubicBezTo>
                    <a:pt x="501" y="193"/>
                    <a:pt x="505" y="199"/>
                    <a:pt x="512" y="192"/>
                  </a:cubicBezTo>
                  <a:cubicBezTo>
                    <a:pt x="518" y="185"/>
                    <a:pt x="525" y="180"/>
                    <a:pt x="531" y="185"/>
                  </a:cubicBezTo>
                  <a:cubicBezTo>
                    <a:pt x="536" y="189"/>
                    <a:pt x="525" y="196"/>
                    <a:pt x="523" y="200"/>
                  </a:cubicBezTo>
                  <a:cubicBezTo>
                    <a:pt x="521" y="204"/>
                    <a:pt x="525" y="205"/>
                    <a:pt x="522" y="209"/>
                  </a:cubicBezTo>
                  <a:cubicBezTo>
                    <a:pt x="518" y="212"/>
                    <a:pt x="523" y="213"/>
                    <a:pt x="529" y="208"/>
                  </a:cubicBezTo>
                  <a:cubicBezTo>
                    <a:pt x="536" y="204"/>
                    <a:pt x="544" y="199"/>
                    <a:pt x="550" y="197"/>
                  </a:cubicBezTo>
                  <a:cubicBezTo>
                    <a:pt x="552" y="196"/>
                    <a:pt x="554" y="196"/>
                    <a:pt x="556" y="196"/>
                  </a:cubicBezTo>
                  <a:cubicBezTo>
                    <a:pt x="557" y="194"/>
                    <a:pt x="558" y="192"/>
                    <a:pt x="559" y="191"/>
                  </a:cubicBezTo>
                  <a:cubicBezTo>
                    <a:pt x="563" y="189"/>
                    <a:pt x="578" y="182"/>
                    <a:pt x="580" y="179"/>
                  </a:cubicBezTo>
                  <a:cubicBezTo>
                    <a:pt x="582" y="177"/>
                    <a:pt x="584" y="171"/>
                    <a:pt x="587" y="171"/>
                  </a:cubicBezTo>
                  <a:cubicBezTo>
                    <a:pt x="590" y="171"/>
                    <a:pt x="590" y="174"/>
                    <a:pt x="594" y="174"/>
                  </a:cubicBezTo>
                  <a:cubicBezTo>
                    <a:pt x="599" y="174"/>
                    <a:pt x="604" y="176"/>
                    <a:pt x="602" y="172"/>
                  </a:cubicBezTo>
                  <a:cubicBezTo>
                    <a:pt x="599" y="169"/>
                    <a:pt x="601" y="169"/>
                    <a:pt x="606" y="168"/>
                  </a:cubicBezTo>
                  <a:cubicBezTo>
                    <a:pt x="611" y="167"/>
                    <a:pt x="610" y="162"/>
                    <a:pt x="614" y="162"/>
                  </a:cubicBezTo>
                  <a:cubicBezTo>
                    <a:pt x="618" y="162"/>
                    <a:pt x="617" y="153"/>
                    <a:pt x="621" y="153"/>
                  </a:cubicBezTo>
                  <a:cubicBezTo>
                    <a:pt x="624" y="153"/>
                    <a:pt x="626" y="158"/>
                    <a:pt x="630" y="157"/>
                  </a:cubicBezTo>
                  <a:cubicBezTo>
                    <a:pt x="631" y="157"/>
                    <a:pt x="632" y="157"/>
                    <a:pt x="633" y="157"/>
                  </a:cubicBezTo>
                  <a:cubicBezTo>
                    <a:pt x="634" y="157"/>
                    <a:pt x="635" y="156"/>
                    <a:pt x="636" y="155"/>
                  </a:cubicBezTo>
                  <a:cubicBezTo>
                    <a:pt x="635" y="151"/>
                    <a:pt x="636" y="147"/>
                    <a:pt x="635" y="145"/>
                  </a:cubicBezTo>
                  <a:cubicBezTo>
                    <a:pt x="633" y="141"/>
                    <a:pt x="635" y="138"/>
                    <a:pt x="634" y="135"/>
                  </a:cubicBezTo>
                  <a:cubicBezTo>
                    <a:pt x="634" y="133"/>
                    <a:pt x="633" y="127"/>
                    <a:pt x="636" y="127"/>
                  </a:cubicBezTo>
                  <a:cubicBezTo>
                    <a:pt x="639" y="127"/>
                    <a:pt x="642" y="121"/>
                    <a:pt x="645" y="123"/>
                  </a:cubicBezTo>
                  <a:cubicBezTo>
                    <a:pt x="649" y="125"/>
                    <a:pt x="655" y="126"/>
                    <a:pt x="655" y="123"/>
                  </a:cubicBezTo>
                  <a:cubicBezTo>
                    <a:pt x="655" y="120"/>
                    <a:pt x="660" y="120"/>
                    <a:pt x="661" y="116"/>
                  </a:cubicBezTo>
                  <a:cubicBezTo>
                    <a:pt x="661" y="112"/>
                    <a:pt x="666" y="111"/>
                    <a:pt x="667" y="107"/>
                  </a:cubicBezTo>
                  <a:cubicBezTo>
                    <a:pt x="668" y="103"/>
                    <a:pt x="670" y="95"/>
                    <a:pt x="673" y="93"/>
                  </a:cubicBezTo>
                  <a:cubicBezTo>
                    <a:pt x="677" y="91"/>
                    <a:pt x="673" y="89"/>
                    <a:pt x="673" y="83"/>
                  </a:cubicBezTo>
                  <a:close/>
                  <a:moveTo>
                    <a:pt x="510" y="399"/>
                  </a:moveTo>
                  <a:cubicBezTo>
                    <a:pt x="506" y="412"/>
                    <a:pt x="515" y="419"/>
                    <a:pt x="516" y="418"/>
                  </a:cubicBezTo>
                  <a:cubicBezTo>
                    <a:pt x="519" y="416"/>
                    <a:pt x="533" y="387"/>
                    <a:pt x="530" y="383"/>
                  </a:cubicBezTo>
                  <a:cubicBezTo>
                    <a:pt x="527" y="379"/>
                    <a:pt x="513" y="386"/>
                    <a:pt x="510" y="399"/>
                  </a:cubicBezTo>
                  <a:close/>
                  <a:moveTo>
                    <a:pt x="391" y="444"/>
                  </a:moveTo>
                  <a:cubicBezTo>
                    <a:pt x="386" y="444"/>
                    <a:pt x="375" y="451"/>
                    <a:pt x="380" y="460"/>
                  </a:cubicBezTo>
                  <a:cubicBezTo>
                    <a:pt x="384" y="469"/>
                    <a:pt x="398" y="463"/>
                    <a:pt x="399" y="459"/>
                  </a:cubicBezTo>
                  <a:cubicBezTo>
                    <a:pt x="399" y="455"/>
                    <a:pt x="406" y="448"/>
                    <a:pt x="405" y="445"/>
                  </a:cubicBezTo>
                  <a:cubicBezTo>
                    <a:pt x="404" y="443"/>
                    <a:pt x="395" y="444"/>
                    <a:pt x="391" y="4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74" name="Freeform 143">
              <a:extLst>
                <a:ext uri="{FF2B5EF4-FFF2-40B4-BE49-F238E27FC236}">
                  <a16:creationId xmlns:a16="http://schemas.microsoft.com/office/drawing/2014/main" id="{3403C9BF-5F2A-4B81-A3B0-9903AFBA0597}"/>
                </a:ext>
              </a:extLst>
            </p:cNvPr>
            <p:cNvSpPr>
              <a:spLocks noEditPoints="1"/>
            </p:cNvSpPr>
            <p:nvPr/>
          </p:nvSpPr>
          <p:spPr bwMode="auto">
            <a:xfrm>
              <a:off x="6862763" y="2851150"/>
              <a:ext cx="207963" cy="292100"/>
            </a:xfrm>
            <a:custGeom>
              <a:avLst/>
              <a:gdLst/>
              <a:ahLst/>
              <a:cxnLst>
                <a:cxn ang="0">
                  <a:pos x="58" y="59"/>
                </a:cxn>
                <a:cxn ang="0">
                  <a:pos x="72" y="69"/>
                </a:cxn>
                <a:cxn ang="0">
                  <a:pos x="75" y="79"/>
                </a:cxn>
                <a:cxn ang="0">
                  <a:pos x="80" y="84"/>
                </a:cxn>
                <a:cxn ang="0">
                  <a:pos x="85" y="98"/>
                </a:cxn>
                <a:cxn ang="0">
                  <a:pos x="89" y="95"/>
                </a:cxn>
                <a:cxn ang="0">
                  <a:pos x="94" y="88"/>
                </a:cxn>
                <a:cxn ang="0">
                  <a:pos x="91" y="75"/>
                </a:cxn>
                <a:cxn ang="0">
                  <a:pos x="78" y="66"/>
                </a:cxn>
                <a:cxn ang="0">
                  <a:pos x="71" y="56"/>
                </a:cxn>
                <a:cxn ang="0">
                  <a:pos x="55" y="53"/>
                </a:cxn>
                <a:cxn ang="0">
                  <a:pos x="49" y="43"/>
                </a:cxn>
                <a:cxn ang="0">
                  <a:pos x="57" y="27"/>
                </a:cxn>
                <a:cxn ang="0">
                  <a:pos x="56" y="8"/>
                </a:cxn>
                <a:cxn ang="0">
                  <a:pos x="54" y="4"/>
                </a:cxn>
                <a:cxn ang="0">
                  <a:pos x="38" y="3"/>
                </a:cxn>
                <a:cxn ang="0">
                  <a:pos x="36" y="29"/>
                </a:cxn>
                <a:cxn ang="0">
                  <a:pos x="30" y="28"/>
                </a:cxn>
                <a:cxn ang="0">
                  <a:pos x="33" y="43"/>
                </a:cxn>
                <a:cxn ang="0">
                  <a:pos x="36" y="52"/>
                </a:cxn>
                <a:cxn ang="0">
                  <a:pos x="48" y="56"/>
                </a:cxn>
                <a:cxn ang="0">
                  <a:pos x="58" y="59"/>
                </a:cxn>
                <a:cxn ang="0">
                  <a:pos x="37" y="62"/>
                </a:cxn>
                <a:cxn ang="0">
                  <a:pos x="47" y="74"/>
                </a:cxn>
                <a:cxn ang="0">
                  <a:pos x="37" y="62"/>
                </a:cxn>
                <a:cxn ang="0">
                  <a:pos x="55" y="94"/>
                </a:cxn>
                <a:cxn ang="0">
                  <a:pos x="61" y="91"/>
                </a:cxn>
                <a:cxn ang="0">
                  <a:pos x="62" y="100"/>
                </a:cxn>
                <a:cxn ang="0">
                  <a:pos x="64" y="112"/>
                </a:cxn>
                <a:cxn ang="0">
                  <a:pos x="76" y="94"/>
                </a:cxn>
                <a:cxn ang="0">
                  <a:pos x="72" y="92"/>
                </a:cxn>
                <a:cxn ang="0">
                  <a:pos x="55" y="79"/>
                </a:cxn>
                <a:cxn ang="0">
                  <a:pos x="55" y="94"/>
                </a:cxn>
                <a:cxn ang="0">
                  <a:pos x="16" y="101"/>
                </a:cxn>
                <a:cxn ang="0">
                  <a:pos x="2" y="119"/>
                </a:cxn>
                <a:cxn ang="0">
                  <a:pos x="22" y="100"/>
                </a:cxn>
                <a:cxn ang="0">
                  <a:pos x="25" y="88"/>
                </a:cxn>
                <a:cxn ang="0">
                  <a:pos x="16" y="101"/>
                </a:cxn>
                <a:cxn ang="0">
                  <a:pos x="75" y="107"/>
                </a:cxn>
                <a:cxn ang="0">
                  <a:pos x="84" y="102"/>
                </a:cxn>
                <a:cxn ang="0">
                  <a:pos x="75" y="107"/>
                </a:cxn>
                <a:cxn ang="0">
                  <a:pos x="105" y="133"/>
                </a:cxn>
                <a:cxn ang="0">
                  <a:pos x="103" y="108"/>
                </a:cxn>
                <a:cxn ang="0">
                  <a:pos x="95" y="108"/>
                </a:cxn>
                <a:cxn ang="0">
                  <a:pos x="88" y="114"/>
                </a:cxn>
                <a:cxn ang="0">
                  <a:pos x="82" y="119"/>
                </a:cxn>
                <a:cxn ang="0">
                  <a:pos x="72" y="116"/>
                </a:cxn>
                <a:cxn ang="0">
                  <a:pos x="59" y="124"/>
                </a:cxn>
                <a:cxn ang="0">
                  <a:pos x="54" y="136"/>
                </a:cxn>
                <a:cxn ang="0">
                  <a:pos x="64" y="130"/>
                </a:cxn>
                <a:cxn ang="0">
                  <a:pos x="73" y="127"/>
                </a:cxn>
                <a:cxn ang="0">
                  <a:pos x="82" y="147"/>
                </a:cxn>
                <a:cxn ang="0">
                  <a:pos x="94" y="153"/>
                </a:cxn>
                <a:cxn ang="0">
                  <a:pos x="93" y="138"/>
                </a:cxn>
                <a:cxn ang="0">
                  <a:pos x="105" y="133"/>
                </a:cxn>
              </a:cxnLst>
              <a:rect l="0" t="0" r="r" b="b"/>
              <a:pathLst>
                <a:path w="109" h="153">
                  <a:moveTo>
                    <a:pt x="58" y="59"/>
                  </a:moveTo>
                  <a:cubicBezTo>
                    <a:pt x="64" y="58"/>
                    <a:pt x="73" y="66"/>
                    <a:pt x="72" y="69"/>
                  </a:cubicBezTo>
                  <a:cubicBezTo>
                    <a:pt x="70" y="72"/>
                    <a:pt x="72" y="82"/>
                    <a:pt x="75" y="79"/>
                  </a:cubicBezTo>
                  <a:cubicBezTo>
                    <a:pt x="78" y="76"/>
                    <a:pt x="83" y="80"/>
                    <a:pt x="80" y="84"/>
                  </a:cubicBezTo>
                  <a:cubicBezTo>
                    <a:pt x="77" y="88"/>
                    <a:pt x="84" y="93"/>
                    <a:pt x="85" y="98"/>
                  </a:cubicBezTo>
                  <a:cubicBezTo>
                    <a:pt x="86" y="103"/>
                    <a:pt x="90" y="99"/>
                    <a:pt x="89" y="95"/>
                  </a:cubicBezTo>
                  <a:cubicBezTo>
                    <a:pt x="88" y="91"/>
                    <a:pt x="90" y="91"/>
                    <a:pt x="94" y="88"/>
                  </a:cubicBezTo>
                  <a:cubicBezTo>
                    <a:pt x="98" y="85"/>
                    <a:pt x="94" y="80"/>
                    <a:pt x="91" y="75"/>
                  </a:cubicBezTo>
                  <a:cubicBezTo>
                    <a:pt x="88" y="69"/>
                    <a:pt x="78" y="71"/>
                    <a:pt x="78" y="66"/>
                  </a:cubicBezTo>
                  <a:cubicBezTo>
                    <a:pt x="78" y="60"/>
                    <a:pt x="71" y="59"/>
                    <a:pt x="71" y="56"/>
                  </a:cubicBezTo>
                  <a:cubicBezTo>
                    <a:pt x="70" y="53"/>
                    <a:pt x="61" y="50"/>
                    <a:pt x="55" y="53"/>
                  </a:cubicBezTo>
                  <a:cubicBezTo>
                    <a:pt x="49" y="56"/>
                    <a:pt x="53" y="47"/>
                    <a:pt x="49" y="43"/>
                  </a:cubicBezTo>
                  <a:cubicBezTo>
                    <a:pt x="45" y="38"/>
                    <a:pt x="52" y="32"/>
                    <a:pt x="57" y="27"/>
                  </a:cubicBezTo>
                  <a:cubicBezTo>
                    <a:pt x="62" y="21"/>
                    <a:pt x="56" y="12"/>
                    <a:pt x="56" y="8"/>
                  </a:cubicBezTo>
                  <a:cubicBezTo>
                    <a:pt x="57" y="4"/>
                    <a:pt x="57" y="3"/>
                    <a:pt x="54" y="4"/>
                  </a:cubicBezTo>
                  <a:cubicBezTo>
                    <a:pt x="52" y="6"/>
                    <a:pt x="42" y="0"/>
                    <a:pt x="38" y="3"/>
                  </a:cubicBezTo>
                  <a:cubicBezTo>
                    <a:pt x="34" y="6"/>
                    <a:pt x="38" y="28"/>
                    <a:pt x="36" y="29"/>
                  </a:cubicBezTo>
                  <a:cubicBezTo>
                    <a:pt x="34" y="31"/>
                    <a:pt x="31" y="26"/>
                    <a:pt x="30" y="28"/>
                  </a:cubicBezTo>
                  <a:cubicBezTo>
                    <a:pt x="29" y="31"/>
                    <a:pt x="31" y="43"/>
                    <a:pt x="33" y="43"/>
                  </a:cubicBezTo>
                  <a:cubicBezTo>
                    <a:pt x="36" y="43"/>
                    <a:pt x="38" y="47"/>
                    <a:pt x="36" y="52"/>
                  </a:cubicBezTo>
                  <a:cubicBezTo>
                    <a:pt x="35" y="57"/>
                    <a:pt x="41" y="58"/>
                    <a:pt x="48" y="56"/>
                  </a:cubicBezTo>
                  <a:cubicBezTo>
                    <a:pt x="54" y="53"/>
                    <a:pt x="52" y="60"/>
                    <a:pt x="58" y="59"/>
                  </a:cubicBezTo>
                  <a:close/>
                  <a:moveTo>
                    <a:pt x="37" y="62"/>
                  </a:moveTo>
                  <a:cubicBezTo>
                    <a:pt x="38" y="67"/>
                    <a:pt x="40" y="76"/>
                    <a:pt x="47" y="74"/>
                  </a:cubicBezTo>
                  <a:cubicBezTo>
                    <a:pt x="55" y="72"/>
                    <a:pt x="36" y="58"/>
                    <a:pt x="37" y="62"/>
                  </a:cubicBezTo>
                  <a:close/>
                  <a:moveTo>
                    <a:pt x="55" y="94"/>
                  </a:moveTo>
                  <a:cubicBezTo>
                    <a:pt x="57" y="94"/>
                    <a:pt x="61" y="94"/>
                    <a:pt x="61" y="91"/>
                  </a:cubicBezTo>
                  <a:cubicBezTo>
                    <a:pt x="62" y="88"/>
                    <a:pt x="65" y="97"/>
                    <a:pt x="62" y="100"/>
                  </a:cubicBezTo>
                  <a:cubicBezTo>
                    <a:pt x="59" y="103"/>
                    <a:pt x="59" y="111"/>
                    <a:pt x="64" y="112"/>
                  </a:cubicBezTo>
                  <a:cubicBezTo>
                    <a:pt x="69" y="113"/>
                    <a:pt x="77" y="97"/>
                    <a:pt x="76" y="94"/>
                  </a:cubicBezTo>
                  <a:cubicBezTo>
                    <a:pt x="75" y="91"/>
                    <a:pt x="71" y="96"/>
                    <a:pt x="72" y="92"/>
                  </a:cubicBezTo>
                  <a:cubicBezTo>
                    <a:pt x="73" y="88"/>
                    <a:pt x="60" y="78"/>
                    <a:pt x="55" y="79"/>
                  </a:cubicBezTo>
                  <a:cubicBezTo>
                    <a:pt x="50" y="80"/>
                    <a:pt x="51" y="95"/>
                    <a:pt x="55" y="94"/>
                  </a:cubicBezTo>
                  <a:close/>
                  <a:moveTo>
                    <a:pt x="16" y="101"/>
                  </a:moveTo>
                  <a:cubicBezTo>
                    <a:pt x="11" y="107"/>
                    <a:pt x="0" y="116"/>
                    <a:pt x="2" y="119"/>
                  </a:cubicBezTo>
                  <a:cubicBezTo>
                    <a:pt x="4" y="123"/>
                    <a:pt x="16" y="105"/>
                    <a:pt x="22" y="100"/>
                  </a:cubicBezTo>
                  <a:cubicBezTo>
                    <a:pt x="28" y="96"/>
                    <a:pt x="27" y="92"/>
                    <a:pt x="25" y="88"/>
                  </a:cubicBezTo>
                  <a:cubicBezTo>
                    <a:pt x="23" y="84"/>
                    <a:pt x="21" y="95"/>
                    <a:pt x="16" y="101"/>
                  </a:cubicBezTo>
                  <a:close/>
                  <a:moveTo>
                    <a:pt x="75" y="107"/>
                  </a:moveTo>
                  <a:cubicBezTo>
                    <a:pt x="77" y="111"/>
                    <a:pt x="86" y="105"/>
                    <a:pt x="84" y="102"/>
                  </a:cubicBezTo>
                  <a:cubicBezTo>
                    <a:pt x="81" y="99"/>
                    <a:pt x="74" y="105"/>
                    <a:pt x="75" y="107"/>
                  </a:cubicBezTo>
                  <a:close/>
                  <a:moveTo>
                    <a:pt x="105" y="133"/>
                  </a:moveTo>
                  <a:cubicBezTo>
                    <a:pt x="109" y="129"/>
                    <a:pt x="103" y="116"/>
                    <a:pt x="103" y="108"/>
                  </a:cubicBezTo>
                  <a:cubicBezTo>
                    <a:pt x="103" y="100"/>
                    <a:pt x="92" y="103"/>
                    <a:pt x="95" y="108"/>
                  </a:cubicBezTo>
                  <a:cubicBezTo>
                    <a:pt x="98" y="113"/>
                    <a:pt x="89" y="109"/>
                    <a:pt x="88" y="114"/>
                  </a:cubicBezTo>
                  <a:cubicBezTo>
                    <a:pt x="88" y="119"/>
                    <a:pt x="81" y="115"/>
                    <a:pt x="82" y="119"/>
                  </a:cubicBezTo>
                  <a:cubicBezTo>
                    <a:pt x="82" y="123"/>
                    <a:pt x="75" y="119"/>
                    <a:pt x="72" y="116"/>
                  </a:cubicBezTo>
                  <a:cubicBezTo>
                    <a:pt x="68" y="114"/>
                    <a:pt x="64" y="123"/>
                    <a:pt x="59" y="124"/>
                  </a:cubicBezTo>
                  <a:cubicBezTo>
                    <a:pt x="54" y="125"/>
                    <a:pt x="51" y="136"/>
                    <a:pt x="54" y="136"/>
                  </a:cubicBezTo>
                  <a:cubicBezTo>
                    <a:pt x="58" y="135"/>
                    <a:pt x="60" y="130"/>
                    <a:pt x="64" y="130"/>
                  </a:cubicBezTo>
                  <a:cubicBezTo>
                    <a:pt x="68" y="131"/>
                    <a:pt x="67" y="126"/>
                    <a:pt x="73" y="127"/>
                  </a:cubicBezTo>
                  <a:cubicBezTo>
                    <a:pt x="78" y="128"/>
                    <a:pt x="74" y="145"/>
                    <a:pt x="82" y="147"/>
                  </a:cubicBezTo>
                  <a:cubicBezTo>
                    <a:pt x="90" y="148"/>
                    <a:pt x="90" y="153"/>
                    <a:pt x="94" y="153"/>
                  </a:cubicBezTo>
                  <a:cubicBezTo>
                    <a:pt x="97" y="153"/>
                    <a:pt x="93" y="142"/>
                    <a:pt x="93" y="138"/>
                  </a:cubicBezTo>
                  <a:cubicBezTo>
                    <a:pt x="94" y="135"/>
                    <a:pt x="101" y="138"/>
                    <a:pt x="105" y="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75" name="Freeform 144">
              <a:extLst>
                <a:ext uri="{FF2B5EF4-FFF2-40B4-BE49-F238E27FC236}">
                  <a16:creationId xmlns:a16="http://schemas.microsoft.com/office/drawing/2014/main" id="{5F11E89B-9186-42A2-AE97-690AAACD5707}"/>
                </a:ext>
              </a:extLst>
            </p:cNvPr>
            <p:cNvSpPr>
              <a:spLocks noEditPoints="1"/>
            </p:cNvSpPr>
            <p:nvPr/>
          </p:nvSpPr>
          <p:spPr bwMode="auto">
            <a:xfrm>
              <a:off x="7378700" y="3321050"/>
              <a:ext cx="273050" cy="173038"/>
            </a:xfrm>
            <a:custGeom>
              <a:avLst/>
              <a:gdLst/>
              <a:ahLst/>
              <a:cxnLst>
                <a:cxn ang="0">
                  <a:pos x="102" y="84"/>
                </a:cxn>
                <a:cxn ang="0">
                  <a:pos x="94" y="76"/>
                </a:cxn>
                <a:cxn ang="0">
                  <a:pos x="83" y="71"/>
                </a:cxn>
                <a:cxn ang="0">
                  <a:pos x="75" y="56"/>
                </a:cxn>
                <a:cxn ang="0">
                  <a:pos x="72" y="47"/>
                </a:cxn>
                <a:cxn ang="0">
                  <a:pos x="75" y="39"/>
                </a:cxn>
                <a:cxn ang="0">
                  <a:pos x="52" y="27"/>
                </a:cxn>
                <a:cxn ang="0">
                  <a:pos x="8" y="3"/>
                </a:cxn>
                <a:cxn ang="0">
                  <a:pos x="0" y="0"/>
                </a:cxn>
                <a:cxn ang="0">
                  <a:pos x="0" y="71"/>
                </a:cxn>
                <a:cxn ang="0">
                  <a:pos x="12" y="75"/>
                </a:cxn>
                <a:cxn ang="0">
                  <a:pos x="25" y="68"/>
                </a:cxn>
                <a:cxn ang="0">
                  <a:pos x="32" y="59"/>
                </a:cxn>
                <a:cxn ang="0">
                  <a:pos x="56" y="65"/>
                </a:cxn>
                <a:cxn ang="0">
                  <a:pos x="80" y="87"/>
                </a:cxn>
                <a:cxn ang="0">
                  <a:pos x="104" y="91"/>
                </a:cxn>
                <a:cxn ang="0">
                  <a:pos x="102" y="84"/>
                </a:cxn>
                <a:cxn ang="0">
                  <a:pos x="121" y="25"/>
                </a:cxn>
                <a:cxn ang="0">
                  <a:pos x="108" y="33"/>
                </a:cxn>
                <a:cxn ang="0">
                  <a:pos x="84" y="34"/>
                </a:cxn>
                <a:cxn ang="0">
                  <a:pos x="102" y="42"/>
                </a:cxn>
                <a:cxn ang="0">
                  <a:pos x="125" y="30"/>
                </a:cxn>
                <a:cxn ang="0">
                  <a:pos x="129" y="20"/>
                </a:cxn>
                <a:cxn ang="0">
                  <a:pos x="121" y="25"/>
                </a:cxn>
                <a:cxn ang="0">
                  <a:pos x="133" y="12"/>
                </a:cxn>
                <a:cxn ang="0">
                  <a:pos x="129" y="13"/>
                </a:cxn>
                <a:cxn ang="0">
                  <a:pos x="136" y="23"/>
                </a:cxn>
                <a:cxn ang="0">
                  <a:pos x="133" y="12"/>
                </a:cxn>
              </a:cxnLst>
              <a:rect l="0" t="0" r="r" b="b"/>
              <a:pathLst>
                <a:path w="143" h="91">
                  <a:moveTo>
                    <a:pt x="102" y="84"/>
                  </a:moveTo>
                  <a:cubicBezTo>
                    <a:pt x="100" y="83"/>
                    <a:pt x="94" y="79"/>
                    <a:pt x="94" y="76"/>
                  </a:cubicBezTo>
                  <a:cubicBezTo>
                    <a:pt x="95" y="74"/>
                    <a:pt x="88" y="74"/>
                    <a:pt x="83" y="71"/>
                  </a:cubicBezTo>
                  <a:cubicBezTo>
                    <a:pt x="78" y="68"/>
                    <a:pt x="80" y="58"/>
                    <a:pt x="75" y="56"/>
                  </a:cubicBezTo>
                  <a:cubicBezTo>
                    <a:pt x="70" y="54"/>
                    <a:pt x="66" y="46"/>
                    <a:pt x="72" y="47"/>
                  </a:cubicBezTo>
                  <a:cubicBezTo>
                    <a:pt x="78" y="47"/>
                    <a:pt x="79" y="44"/>
                    <a:pt x="75" y="39"/>
                  </a:cubicBezTo>
                  <a:cubicBezTo>
                    <a:pt x="70" y="35"/>
                    <a:pt x="53" y="33"/>
                    <a:pt x="52" y="27"/>
                  </a:cubicBezTo>
                  <a:cubicBezTo>
                    <a:pt x="52" y="21"/>
                    <a:pt x="21" y="6"/>
                    <a:pt x="8" y="3"/>
                  </a:cubicBezTo>
                  <a:cubicBezTo>
                    <a:pt x="6" y="2"/>
                    <a:pt x="3" y="1"/>
                    <a:pt x="0" y="0"/>
                  </a:cubicBezTo>
                  <a:cubicBezTo>
                    <a:pt x="0" y="71"/>
                    <a:pt x="0" y="71"/>
                    <a:pt x="0" y="71"/>
                  </a:cubicBezTo>
                  <a:cubicBezTo>
                    <a:pt x="3" y="73"/>
                    <a:pt x="7" y="75"/>
                    <a:pt x="12" y="75"/>
                  </a:cubicBezTo>
                  <a:cubicBezTo>
                    <a:pt x="26" y="76"/>
                    <a:pt x="23" y="68"/>
                    <a:pt x="25" y="68"/>
                  </a:cubicBezTo>
                  <a:cubicBezTo>
                    <a:pt x="28" y="68"/>
                    <a:pt x="29" y="63"/>
                    <a:pt x="32" y="59"/>
                  </a:cubicBezTo>
                  <a:cubicBezTo>
                    <a:pt x="35" y="56"/>
                    <a:pt x="48" y="59"/>
                    <a:pt x="56" y="65"/>
                  </a:cubicBezTo>
                  <a:cubicBezTo>
                    <a:pt x="63" y="71"/>
                    <a:pt x="72" y="88"/>
                    <a:pt x="80" y="87"/>
                  </a:cubicBezTo>
                  <a:cubicBezTo>
                    <a:pt x="88" y="85"/>
                    <a:pt x="97" y="91"/>
                    <a:pt x="104" y="91"/>
                  </a:cubicBezTo>
                  <a:cubicBezTo>
                    <a:pt x="111" y="91"/>
                    <a:pt x="105" y="85"/>
                    <a:pt x="102" y="84"/>
                  </a:cubicBezTo>
                  <a:close/>
                  <a:moveTo>
                    <a:pt x="121" y="25"/>
                  </a:moveTo>
                  <a:cubicBezTo>
                    <a:pt x="121" y="28"/>
                    <a:pt x="116" y="29"/>
                    <a:pt x="108" y="33"/>
                  </a:cubicBezTo>
                  <a:cubicBezTo>
                    <a:pt x="99" y="36"/>
                    <a:pt x="84" y="29"/>
                    <a:pt x="84" y="34"/>
                  </a:cubicBezTo>
                  <a:cubicBezTo>
                    <a:pt x="83" y="37"/>
                    <a:pt x="93" y="42"/>
                    <a:pt x="102" y="42"/>
                  </a:cubicBezTo>
                  <a:cubicBezTo>
                    <a:pt x="111" y="42"/>
                    <a:pt x="125" y="33"/>
                    <a:pt x="125" y="30"/>
                  </a:cubicBezTo>
                  <a:cubicBezTo>
                    <a:pt x="125" y="28"/>
                    <a:pt x="131" y="23"/>
                    <a:pt x="129" y="20"/>
                  </a:cubicBezTo>
                  <a:cubicBezTo>
                    <a:pt x="126" y="18"/>
                    <a:pt x="121" y="22"/>
                    <a:pt x="121" y="25"/>
                  </a:cubicBezTo>
                  <a:close/>
                  <a:moveTo>
                    <a:pt x="133" y="12"/>
                  </a:moveTo>
                  <a:cubicBezTo>
                    <a:pt x="127" y="9"/>
                    <a:pt x="123" y="6"/>
                    <a:pt x="129" y="13"/>
                  </a:cubicBezTo>
                  <a:cubicBezTo>
                    <a:pt x="136" y="19"/>
                    <a:pt x="132" y="24"/>
                    <a:pt x="136" y="23"/>
                  </a:cubicBezTo>
                  <a:cubicBezTo>
                    <a:pt x="143" y="22"/>
                    <a:pt x="138" y="15"/>
                    <a:pt x="133" y="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76" name="Freeform 145">
              <a:extLst>
                <a:ext uri="{FF2B5EF4-FFF2-40B4-BE49-F238E27FC236}">
                  <a16:creationId xmlns:a16="http://schemas.microsoft.com/office/drawing/2014/main" id="{47C90E2F-E475-4F45-96EC-3508A9865A7A}"/>
                </a:ext>
              </a:extLst>
            </p:cNvPr>
            <p:cNvSpPr>
              <a:spLocks/>
            </p:cNvSpPr>
            <p:nvPr/>
          </p:nvSpPr>
          <p:spPr bwMode="auto">
            <a:xfrm>
              <a:off x="6076950" y="3049588"/>
              <a:ext cx="46038" cy="88900"/>
            </a:xfrm>
            <a:custGeom>
              <a:avLst/>
              <a:gdLst/>
              <a:ahLst/>
              <a:cxnLst>
                <a:cxn ang="0">
                  <a:pos x="5" y="0"/>
                </a:cxn>
                <a:cxn ang="0">
                  <a:pos x="1" y="11"/>
                </a:cxn>
                <a:cxn ang="0">
                  <a:pos x="1" y="26"/>
                </a:cxn>
                <a:cxn ang="0">
                  <a:pos x="6" y="43"/>
                </a:cxn>
                <a:cxn ang="0">
                  <a:pos x="24" y="27"/>
                </a:cxn>
                <a:cxn ang="0">
                  <a:pos x="5" y="0"/>
                </a:cxn>
              </a:cxnLst>
              <a:rect l="0" t="0" r="r" b="b"/>
              <a:pathLst>
                <a:path w="24" h="47">
                  <a:moveTo>
                    <a:pt x="5" y="0"/>
                  </a:moveTo>
                  <a:cubicBezTo>
                    <a:pt x="2" y="1"/>
                    <a:pt x="3" y="7"/>
                    <a:pt x="1" y="11"/>
                  </a:cubicBezTo>
                  <a:cubicBezTo>
                    <a:pt x="0" y="15"/>
                    <a:pt x="0" y="20"/>
                    <a:pt x="1" y="26"/>
                  </a:cubicBezTo>
                  <a:cubicBezTo>
                    <a:pt x="1" y="32"/>
                    <a:pt x="1" y="39"/>
                    <a:pt x="6" y="43"/>
                  </a:cubicBezTo>
                  <a:cubicBezTo>
                    <a:pt x="13" y="47"/>
                    <a:pt x="23" y="36"/>
                    <a:pt x="24" y="27"/>
                  </a:cubicBezTo>
                  <a:cubicBezTo>
                    <a:pt x="24" y="17"/>
                    <a:pt x="8" y="0"/>
                    <a:pt x="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77" name="Freeform 146">
              <a:extLst>
                <a:ext uri="{FF2B5EF4-FFF2-40B4-BE49-F238E27FC236}">
                  <a16:creationId xmlns:a16="http://schemas.microsoft.com/office/drawing/2014/main" id="{D9A53FE0-4136-417F-B7CF-13DB8B8D59F4}"/>
                </a:ext>
              </a:extLst>
            </p:cNvPr>
            <p:cNvSpPr>
              <a:spLocks/>
            </p:cNvSpPr>
            <p:nvPr/>
          </p:nvSpPr>
          <p:spPr bwMode="auto">
            <a:xfrm>
              <a:off x="5273675" y="3509963"/>
              <a:ext cx="160338" cy="317500"/>
            </a:xfrm>
            <a:custGeom>
              <a:avLst/>
              <a:gdLst/>
              <a:ahLst/>
              <a:cxnLst>
                <a:cxn ang="0">
                  <a:pos x="71" y="5"/>
                </a:cxn>
                <a:cxn ang="0">
                  <a:pos x="67" y="9"/>
                </a:cxn>
                <a:cxn ang="0">
                  <a:pos x="65" y="17"/>
                </a:cxn>
                <a:cxn ang="0">
                  <a:pos x="59" y="22"/>
                </a:cxn>
                <a:cxn ang="0">
                  <a:pos x="53" y="27"/>
                </a:cxn>
                <a:cxn ang="0">
                  <a:pos x="53" y="33"/>
                </a:cxn>
                <a:cxn ang="0">
                  <a:pos x="44" y="40"/>
                </a:cxn>
                <a:cxn ang="0">
                  <a:pos x="29" y="48"/>
                </a:cxn>
                <a:cxn ang="0">
                  <a:pos x="14" y="50"/>
                </a:cxn>
                <a:cxn ang="0">
                  <a:pos x="10" y="65"/>
                </a:cxn>
                <a:cxn ang="0">
                  <a:pos x="11" y="86"/>
                </a:cxn>
                <a:cxn ang="0">
                  <a:pos x="8" y="109"/>
                </a:cxn>
                <a:cxn ang="0">
                  <a:pos x="4" y="136"/>
                </a:cxn>
                <a:cxn ang="0">
                  <a:pos x="11" y="157"/>
                </a:cxn>
                <a:cxn ang="0">
                  <a:pos x="31" y="162"/>
                </a:cxn>
                <a:cxn ang="0">
                  <a:pos x="43" y="158"/>
                </a:cxn>
                <a:cxn ang="0">
                  <a:pos x="59" y="110"/>
                </a:cxn>
                <a:cxn ang="0">
                  <a:pos x="72" y="66"/>
                </a:cxn>
                <a:cxn ang="0">
                  <a:pos x="74" y="54"/>
                </a:cxn>
                <a:cxn ang="0">
                  <a:pos x="77" y="47"/>
                </a:cxn>
                <a:cxn ang="0">
                  <a:pos x="83" y="45"/>
                </a:cxn>
                <a:cxn ang="0">
                  <a:pos x="79" y="24"/>
                </a:cxn>
                <a:cxn ang="0">
                  <a:pos x="71" y="5"/>
                </a:cxn>
              </a:cxnLst>
              <a:rect l="0" t="0" r="r" b="b"/>
              <a:pathLst>
                <a:path w="84" h="166">
                  <a:moveTo>
                    <a:pt x="71" y="5"/>
                  </a:moveTo>
                  <a:cubicBezTo>
                    <a:pt x="70" y="0"/>
                    <a:pt x="68" y="7"/>
                    <a:pt x="67" y="9"/>
                  </a:cubicBezTo>
                  <a:cubicBezTo>
                    <a:pt x="66" y="10"/>
                    <a:pt x="65" y="14"/>
                    <a:pt x="65" y="17"/>
                  </a:cubicBezTo>
                  <a:cubicBezTo>
                    <a:pt x="66" y="19"/>
                    <a:pt x="61" y="22"/>
                    <a:pt x="59" y="22"/>
                  </a:cubicBezTo>
                  <a:cubicBezTo>
                    <a:pt x="56" y="21"/>
                    <a:pt x="52" y="23"/>
                    <a:pt x="53" y="27"/>
                  </a:cubicBezTo>
                  <a:cubicBezTo>
                    <a:pt x="54" y="30"/>
                    <a:pt x="51" y="30"/>
                    <a:pt x="53" y="33"/>
                  </a:cubicBezTo>
                  <a:cubicBezTo>
                    <a:pt x="54" y="36"/>
                    <a:pt x="49" y="39"/>
                    <a:pt x="44" y="40"/>
                  </a:cubicBezTo>
                  <a:cubicBezTo>
                    <a:pt x="40" y="40"/>
                    <a:pt x="34" y="48"/>
                    <a:pt x="29" y="48"/>
                  </a:cubicBezTo>
                  <a:cubicBezTo>
                    <a:pt x="24" y="47"/>
                    <a:pt x="19" y="51"/>
                    <a:pt x="14" y="50"/>
                  </a:cubicBezTo>
                  <a:cubicBezTo>
                    <a:pt x="10" y="50"/>
                    <a:pt x="13" y="59"/>
                    <a:pt x="10" y="65"/>
                  </a:cubicBezTo>
                  <a:cubicBezTo>
                    <a:pt x="6" y="71"/>
                    <a:pt x="8" y="78"/>
                    <a:pt x="11" y="86"/>
                  </a:cubicBezTo>
                  <a:cubicBezTo>
                    <a:pt x="14" y="93"/>
                    <a:pt x="16" y="99"/>
                    <a:pt x="8" y="109"/>
                  </a:cubicBezTo>
                  <a:cubicBezTo>
                    <a:pt x="0" y="118"/>
                    <a:pt x="1" y="129"/>
                    <a:pt x="4" y="136"/>
                  </a:cubicBezTo>
                  <a:cubicBezTo>
                    <a:pt x="7" y="142"/>
                    <a:pt x="7" y="152"/>
                    <a:pt x="11" y="157"/>
                  </a:cubicBezTo>
                  <a:cubicBezTo>
                    <a:pt x="16" y="162"/>
                    <a:pt x="28" y="166"/>
                    <a:pt x="31" y="162"/>
                  </a:cubicBezTo>
                  <a:cubicBezTo>
                    <a:pt x="35" y="158"/>
                    <a:pt x="39" y="162"/>
                    <a:pt x="43" y="158"/>
                  </a:cubicBezTo>
                  <a:cubicBezTo>
                    <a:pt x="47" y="153"/>
                    <a:pt x="54" y="127"/>
                    <a:pt x="59" y="110"/>
                  </a:cubicBezTo>
                  <a:cubicBezTo>
                    <a:pt x="65" y="93"/>
                    <a:pt x="72" y="71"/>
                    <a:pt x="72" y="66"/>
                  </a:cubicBezTo>
                  <a:cubicBezTo>
                    <a:pt x="71" y="62"/>
                    <a:pt x="76" y="59"/>
                    <a:pt x="74" y="54"/>
                  </a:cubicBezTo>
                  <a:cubicBezTo>
                    <a:pt x="72" y="49"/>
                    <a:pt x="74" y="43"/>
                    <a:pt x="77" y="47"/>
                  </a:cubicBezTo>
                  <a:cubicBezTo>
                    <a:pt x="79" y="51"/>
                    <a:pt x="82" y="51"/>
                    <a:pt x="83" y="45"/>
                  </a:cubicBezTo>
                  <a:cubicBezTo>
                    <a:pt x="84" y="40"/>
                    <a:pt x="79" y="32"/>
                    <a:pt x="79" y="24"/>
                  </a:cubicBezTo>
                  <a:cubicBezTo>
                    <a:pt x="79" y="16"/>
                    <a:pt x="72" y="9"/>
                    <a:pt x="7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78" name="Freeform 147">
              <a:extLst>
                <a:ext uri="{FF2B5EF4-FFF2-40B4-BE49-F238E27FC236}">
                  <a16:creationId xmlns:a16="http://schemas.microsoft.com/office/drawing/2014/main" id="{B8A20EB6-1825-4BEE-B7B3-E6E5B2CBC556}"/>
                </a:ext>
              </a:extLst>
            </p:cNvPr>
            <p:cNvSpPr>
              <a:spLocks noEditPoints="1"/>
            </p:cNvSpPr>
            <p:nvPr/>
          </p:nvSpPr>
          <p:spPr bwMode="auto">
            <a:xfrm>
              <a:off x="5267325" y="2838450"/>
              <a:ext cx="258763" cy="157163"/>
            </a:xfrm>
            <a:custGeom>
              <a:avLst/>
              <a:gdLst/>
              <a:ahLst/>
              <a:cxnLst>
                <a:cxn ang="0">
                  <a:pos x="95" y="3"/>
                </a:cxn>
                <a:cxn ang="0">
                  <a:pos x="73" y="4"/>
                </a:cxn>
                <a:cxn ang="0">
                  <a:pos x="56" y="19"/>
                </a:cxn>
                <a:cxn ang="0">
                  <a:pos x="48" y="22"/>
                </a:cxn>
                <a:cxn ang="0">
                  <a:pos x="32" y="20"/>
                </a:cxn>
                <a:cxn ang="0">
                  <a:pos x="18" y="19"/>
                </a:cxn>
                <a:cxn ang="0">
                  <a:pos x="10" y="17"/>
                </a:cxn>
                <a:cxn ang="0">
                  <a:pos x="5" y="21"/>
                </a:cxn>
                <a:cxn ang="0">
                  <a:pos x="6" y="28"/>
                </a:cxn>
                <a:cxn ang="0">
                  <a:pos x="0" y="30"/>
                </a:cxn>
                <a:cxn ang="0">
                  <a:pos x="1" y="37"/>
                </a:cxn>
                <a:cxn ang="0">
                  <a:pos x="5" y="55"/>
                </a:cxn>
                <a:cxn ang="0">
                  <a:pos x="9" y="72"/>
                </a:cxn>
                <a:cxn ang="0">
                  <a:pos x="29" y="70"/>
                </a:cxn>
                <a:cxn ang="0">
                  <a:pos x="44" y="65"/>
                </a:cxn>
                <a:cxn ang="0">
                  <a:pos x="56" y="59"/>
                </a:cxn>
                <a:cxn ang="0">
                  <a:pos x="67" y="57"/>
                </a:cxn>
                <a:cxn ang="0">
                  <a:pos x="76" y="51"/>
                </a:cxn>
                <a:cxn ang="0">
                  <a:pos x="100" y="43"/>
                </a:cxn>
                <a:cxn ang="0">
                  <a:pos x="111" y="32"/>
                </a:cxn>
                <a:cxn ang="0">
                  <a:pos x="120" y="28"/>
                </a:cxn>
                <a:cxn ang="0">
                  <a:pos x="106" y="0"/>
                </a:cxn>
                <a:cxn ang="0">
                  <a:pos x="95" y="3"/>
                </a:cxn>
                <a:cxn ang="0">
                  <a:pos x="123" y="78"/>
                </a:cxn>
                <a:cxn ang="0">
                  <a:pos x="134" y="76"/>
                </a:cxn>
                <a:cxn ang="0">
                  <a:pos x="123" y="78"/>
                </a:cxn>
              </a:cxnLst>
              <a:rect l="0" t="0" r="r" b="b"/>
              <a:pathLst>
                <a:path w="135" h="82">
                  <a:moveTo>
                    <a:pt x="95" y="3"/>
                  </a:moveTo>
                  <a:cubicBezTo>
                    <a:pt x="90" y="4"/>
                    <a:pt x="75" y="3"/>
                    <a:pt x="73" y="4"/>
                  </a:cubicBezTo>
                  <a:cubicBezTo>
                    <a:pt x="71" y="5"/>
                    <a:pt x="58" y="15"/>
                    <a:pt x="56" y="19"/>
                  </a:cubicBezTo>
                  <a:cubicBezTo>
                    <a:pt x="54" y="24"/>
                    <a:pt x="51" y="25"/>
                    <a:pt x="48" y="22"/>
                  </a:cubicBezTo>
                  <a:cubicBezTo>
                    <a:pt x="45" y="20"/>
                    <a:pt x="33" y="21"/>
                    <a:pt x="32" y="20"/>
                  </a:cubicBezTo>
                  <a:cubicBezTo>
                    <a:pt x="31" y="19"/>
                    <a:pt x="23" y="18"/>
                    <a:pt x="18" y="19"/>
                  </a:cubicBezTo>
                  <a:cubicBezTo>
                    <a:pt x="14" y="19"/>
                    <a:pt x="12" y="17"/>
                    <a:pt x="10" y="17"/>
                  </a:cubicBezTo>
                  <a:cubicBezTo>
                    <a:pt x="8" y="18"/>
                    <a:pt x="6" y="20"/>
                    <a:pt x="5" y="21"/>
                  </a:cubicBezTo>
                  <a:cubicBezTo>
                    <a:pt x="4" y="23"/>
                    <a:pt x="6" y="26"/>
                    <a:pt x="6" y="28"/>
                  </a:cubicBezTo>
                  <a:cubicBezTo>
                    <a:pt x="5" y="28"/>
                    <a:pt x="3" y="29"/>
                    <a:pt x="0" y="30"/>
                  </a:cubicBezTo>
                  <a:cubicBezTo>
                    <a:pt x="1" y="33"/>
                    <a:pt x="2" y="35"/>
                    <a:pt x="1" y="37"/>
                  </a:cubicBezTo>
                  <a:cubicBezTo>
                    <a:pt x="0" y="41"/>
                    <a:pt x="1" y="50"/>
                    <a:pt x="5" y="55"/>
                  </a:cubicBezTo>
                  <a:cubicBezTo>
                    <a:pt x="8" y="61"/>
                    <a:pt x="7" y="70"/>
                    <a:pt x="9" y="72"/>
                  </a:cubicBezTo>
                  <a:cubicBezTo>
                    <a:pt x="10" y="74"/>
                    <a:pt x="23" y="73"/>
                    <a:pt x="29" y="70"/>
                  </a:cubicBezTo>
                  <a:cubicBezTo>
                    <a:pt x="35" y="66"/>
                    <a:pt x="39" y="65"/>
                    <a:pt x="44" y="65"/>
                  </a:cubicBezTo>
                  <a:cubicBezTo>
                    <a:pt x="48" y="65"/>
                    <a:pt x="54" y="61"/>
                    <a:pt x="56" y="59"/>
                  </a:cubicBezTo>
                  <a:cubicBezTo>
                    <a:pt x="57" y="57"/>
                    <a:pt x="64" y="57"/>
                    <a:pt x="67" y="57"/>
                  </a:cubicBezTo>
                  <a:cubicBezTo>
                    <a:pt x="70" y="58"/>
                    <a:pt x="73" y="54"/>
                    <a:pt x="76" y="51"/>
                  </a:cubicBezTo>
                  <a:cubicBezTo>
                    <a:pt x="79" y="48"/>
                    <a:pt x="89" y="47"/>
                    <a:pt x="100" y="43"/>
                  </a:cubicBezTo>
                  <a:cubicBezTo>
                    <a:pt x="110" y="40"/>
                    <a:pt x="108" y="35"/>
                    <a:pt x="111" y="32"/>
                  </a:cubicBezTo>
                  <a:cubicBezTo>
                    <a:pt x="113" y="30"/>
                    <a:pt x="116" y="30"/>
                    <a:pt x="120" y="28"/>
                  </a:cubicBezTo>
                  <a:cubicBezTo>
                    <a:pt x="115" y="18"/>
                    <a:pt x="109" y="6"/>
                    <a:pt x="106" y="0"/>
                  </a:cubicBezTo>
                  <a:cubicBezTo>
                    <a:pt x="101" y="1"/>
                    <a:pt x="97" y="3"/>
                    <a:pt x="95" y="3"/>
                  </a:cubicBezTo>
                  <a:close/>
                  <a:moveTo>
                    <a:pt x="123" y="78"/>
                  </a:moveTo>
                  <a:cubicBezTo>
                    <a:pt x="127" y="82"/>
                    <a:pt x="134" y="77"/>
                    <a:pt x="134" y="76"/>
                  </a:cubicBezTo>
                  <a:cubicBezTo>
                    <a:pt x="135" y="74"/>
                    <a:pt x="119" y="73"/>
                    <a:pt x="123"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79" name="Freeform 148">
              <a:extLst>
                <a:ext uri="{FF2B5EF4-FFF2-40B4-BE49-F238E27FC236}">
                  <a16:creationId xmlns:a16="http://schemas.microsoft.com/office/drawing/2014/main" id="{424D071A-EBFF-4B80-93CB-9915ACA2591C}"/>
                </a:ext>
              </a:extLst>
            </p:cNvPr>
            <p:cNvSpPr>
              <a:spLocks noEditPoints="1"/>
            </p:cNvSpPr>
            <p:nvPr/>
          </p:nvSpPr>
          <p:spPr bwMode="auto">
            <a:xfrm>
              <a:off x="7675563" y="3378200"/>
              <a:ext cx="174625" cy="125413"/>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80" name="Freeform 149">
              <a:extLst>
                <a:ext uri="{FF2B5EF4-FFF2-40B4-BE49-F238E27FC236}">
                  <a16:creationId xmlns:a16="http://schemas.microsoft.com/office/drawing/2014/main" id="{F539FF12-A549-4171-BF25-FC6E830584D4}"/>
                </a:ext>
              </a:extLst>
            </p:cNvPr>
            <p:cNvSpPr>
              <a:spLocks noEditPoints="1"/>
            </p:cNvSpPr>
            <p:nvPr/>
          </p:nvSpPr>
          <p:spPr bwMode="auto">
            <a:xfrm>
              <a:off x="7675563" y="3378200"/>
              <a:ext cx="174625" cy="125413"/>
            </a:xfrm>
            <a:custGeom>
              <a:avLst/>
              <a:gdLst/>
              <a:ahLst/>
              <a:cxnLst>
                <a:cxn ang="0">
                  <a:pos x="1" y="3"/>
                </a:cxn>
                <a:cxn ang="0">
                  <a:pos x="15" y="19"/>
                </a:cxn>
                <a:cxn ang="0">
                  <a:pos x="1" y="3"/>
                </a:cxn>
                <a:cxn ang="0">
                  <a:pos x="22" y="17"/>
                </a:cxn>
                <a:cxn ang="0">
                  <a:pos x="32" y="24"/>
                </a:cxn>
                <a:cxn ang="0">
                  <a:pos x="22" y="17"/>
                </a:cxn>
                <a:cxn ang="0">
                  <a:pos x="60" y="37"/>
                </a:cxn>
                <a:cxn ang="0">
                  <a:pos x="44" y="28"/>
                </a:cxn>
                <a:cxn ang="0">
                  <a:pos x="60" y="37"/>
                </a:cxn>
                <a:cxn ang="0">
                  <a:pos x="58" y="47"/>
                </a:cxn>
                <a:cxn ang="0">
                  <a:pos x="69" y="54"/>
                </a:cxn>
                <a:cxn ang="0">
                  <a:pos x="58" y="47"/>
                </a:cxn>
                <a:cxn ang="0">
                  <a:pos x="78" y="58"/>
                </a:cxn>
                <a:cxn ang="0">
                  <a:pos x="89" y="63"/>
                </a:cxn>
                <a:cxn ang="0">
                  <a:pos x="78" y="58"/>
                </a:cxn>
                <a:cxn ang="0">
                  <a:pos x="70" y="36"/>
                </a:cxn>
                <a:cxn ang="0">
                  <a:pos x="79" y="51"/>
                </a:cxn>
                <a:cxn ang="0">
                  <a:pos x="70" y="36"/>
                </a:cxn>
              </a:cxnLst>
              <a:rect l="0" t="0" r="r" b="b"/>
              <a:pathLst>
                <a:path w="92" h="66">
                  <a:moveTo>
                    <a:pt x="1" y="3"/>
                  </a:moveTo>
                  <a:cubicBezTo>
                    <a:pt x="0" y="6"/>
                    <a:pt x="11" y="21"/>
                    <a:pt x="15" y="19"/>
                  </a:cubicBezTo>
                  <a:cubicBezTo>
                    <a:pt x="22" y="14"/>
                    <a:pt x="2" y="0"/>
                    <a:pt x="1" y="3"/>
                  </a:cubicBezTo>
                  <a:close/>
                  <a:moveTo>
                    <a:pt x="22" y="17"/>
                  </a:moveTo>
                  <a:cubicBezTo>
                    <a:pt x="22" y="18"/>
                    <a:pt x="30" y="26"/>
                    <a:pt x="32" y="24"/>
                  </a:cubicBezTo>
                  <a:cubicBezTo>
                    <a:pt x="34" y="23"/>
                    <a:pt x="23" y="14"/>
                    <a:pt x="22" y="17"/>
                  </a:cubicBezTo>
                  <a:close/>
                  <a:moveTo>
                    <a:pt x="60" y="37"/>
                  </a:moveTo>
                  <a:cubicBezTo>
                    <a:pt x="63" y="35"/>
                    <a:pt x="44" y="25"/>
                    <a:pt x="44" y="28"/>
                  </a:cubicBezTo>
                  <a:cubicBezTo>
                    <a:pt x="44" y="31"/>
                    <a:pt x="57" y="38"/>
                    <a:pt x="60" y="37"/>
                  </a:cubicBezTo>
                  <a:close/>
                  <a:moveTo>
                    <a:pt x="58" y="47"/>
                  </a:moveTo>
                  <a:cubicBezTo>
                    <a:pt x="59" y="52"/>
                    <a:pt x="66" y="55"/>
                    <a:pt x="69" y="54"/>
                  </a:cubicBezTo>
                  <a:cubicBezTo>
                    <a:pt x="72" y="52"/>
                    <a:pt x="57" y="42"/>
                    <a:pt x="58" y="47"/>
                  </a:cubicBezTo>
                  <a:close/>
                  <a:moveTo>
                    <a:pt x="78" y="58"/>
                  </a:moveTo>
                  <a:cubicBezTo>
                    <a:pt x="79" y="60"/>
                    <a:pt x="85" y="66"/>
                    <a:pt x="89" y="63"/>
                  </a:cubicBezTo>
                  <a:cubicBezTo>
                    <a:pt x="92" y="61"/>
                    <a:pt x="78" y="56"/>
                    <a:pt x="78" y="58"/>
                  </a:cubicBezTo>
                  <a:close/>
                  <a:moveTo>
                    <a:pt x="70" y="36"/>
                  </a:moveTo>
                  <a:cubicBezTo>
                    <a:pt x="67" y="42"/>
                    <a:pt x="77" y="51"/>
                    <a:pt x="79" y="51"/>
                  </a:cubicBezTo>
                  <a:cubicBezTo>
                    <a:pt x="80" y="52"/>
                    <a:pt x="72" y="32"/>
                    <a:pt x="70" y="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81" name="Freeform 150">
              <a:extLst>
                <a:ext uri="{FF2B5EF4-FFF2-40B4-BE49-F238E27FC236}">
                  <a16:creationId xmlns:a16="http://schemas.microsoft.com/office/drawing/2014/main" id="{195D4D27-2444-4B5E-8024-58608E8D2EFB}"/>
                </a:ext>
              </a:extLst>
            </p:cNvPr>
            <p:cNvSpPr>
              <a:spLocks noEditPoints="1"/>
            </p:cNvSpPr>
            <p:nvPr/>
          </p:nvSpPr>
          <p:spPr bwMode="auto">
            <a:xfrm>
              <a:off x="6769100" y="3492500"/>
              <a:ext cx="884238" cy="787400"/>
            </a:xfrm>
            <a:custGeom>
              <a:avLst/>
              <a:gdLst/>
              <a:ahLst/>
              <a:cxnLst>
                <a:cxn ang="0">
                  <a:pos x="457" y="180"/>
                </a:cxn>
                <a:cxn ang="0">
                  <a:pos x="438" y="160"/>
                </a:cxn>
                <a:cxn ang="0">
                  <a:pos x="424" y="139"/>
                </a:cxn>
                <a:cxn ang="0">
                  <a:pos x="410" y="124"/>
                </a:cxn>
                <a:cxn ang="0">
                  <a:pos x="378" y="93"/>
                </a:cxn>
                <a:cxn ang="0">
                  <a:pos x="367" y="53"/>
                </a:cxn>
                <a:cxn ang="0">
                  <a:pos x="347" y="33"/>
                </a:cxn>
                <a:cxn ang="0">
                  <a:pos x="329" y="10"/>
                </a:cxn>
                <a:cxn ang="0">
                  <a:pos x="324" y="51"/>
                </a:cxn>
                <a:cxn ang="0">
                  <a:pos x="297" y="76"/>
                </a:cxn>
                <a:cxn ang="0">
                  <a:pos x="265" y="59"/>
                </a:cxn>
                <a:cxn ang="0">
                  <a:pos x="259" y="35"/>
                </a:cxn>
                <a:cxn ang="0">
                  <a:pos x="268" y="17"/>
                </a:cxn>
                <a:cxn ang="0">
                  <a:pos x="251" y="19"/>
                </a:cxn>
                <a:cxn ang="0">
                  <a:pos x="222" y="13"/>
                </a:cxn>
                <a:cxn ang="0">
                  <a:pos x="194" y="32"/>
                </a:cxn>
                <a:cxn ang="0">
                  <a:pos x="184" y="51"/>
                </a:cxn>
                <a:cxn ang="0">
                  <a:pos x="167" y="44"/>
                </a:cxn>
                <a:cxn ang="0">
                  <a:pos x="147" y="46"/>
                </a:cxn>
                <a:cxn ang="0">
                  <a:pos x="131" y="55"/>
                </a:cxn>
                <a:cxn ang="0">
                  <a:pos x="123" y="73"/>
                </a:cxn>
                <a:cxn ang="0">
                  <a:pos x="106" y="75"/>
                </a:cxn>
                <a:cxn ang="0">
                  <a:pos x="69" y="110"/>
                </a:cxn>
                <a:cxn ang="0">
                  <a:pos x="34" y="121"/>
                </a:cxn>
                <a:cxn ang="0">
                  <a:pos x="13" y="130"/>
                </a:cxn>
                <a:cxn ang="0">
                  <a:pos x="6" y="169"/>
                </a:cxn>
                <a:cxn ang="0">
                  <a:pos x="9" y="187"/>
                </a:cxn>
                <a:cxn ang="0">
                  <a:pos x="22" y="227"/>
                </a:cxn>
                <a:cxn ang="0">
                  <a:pos x="23" y="277"/>
                </a:cxn>
                <a:cxn ang="0">
                  <a:pos x="56" y="294"/>
                </a:cxn>
                <a:cxn ang="0">
                  <a:pos x="104" y="280"/>
                </a:cxn>
                <a:cxn ang="0">
                  <a:pos x="157" y="260"/>
                </a:cxn>
                <a:cxn ang="0">
                  <a:pos x="219" y="256"/>
                </a:cxn>
                <a:cxn ang="0">
                  <a:pos x="240" y="268"/>
                </a:cxn>
                <a:cxn ang="0">
                  <a:pos x="262" y="287"/>
                </a:cxn>
                <a:cxn ang="0">
                  <a:pos x="278" y="285"/>
                </a:cxn>
                <a:cxn ang="0">
                  <a:pos x="288" y="289"/>
                </a:cxn>
                <a:cxn ang="0">
                  <a:pos x="304" y="317"/>
                </a:cxn>
                <a:cxn ang="0">
                  <a:pos x="344" y="344"/>
                </a:cxn>
                <a:cxn ang="0">
                  <a:pos x="365" y="341"/>
                </a:cxn>
                <a:cxn ang="0">
                  <a:pos x="379" y="348"/>
                </a:cxn>
                <a:cxn ang="0">
                  <a:pos x="419" y="330"/>
                </a:cxn>
                <a:cxn ang="0">
                  <a:pos x="443" y="266"/>
                </a:cxn>
                <a:cxn ang="0">
                  <a:pos x="458" y="228"/>
                </a:cxn>
                <a:cxn ang="0">
                  <a:pos x="210" y="11"/>
                </a:cxn>
                <a:cxn ang="0">
                  <a:pos x="266" y="307"/>
                </a:cxn>
                <a:cxn ang="0">
                  <a:pos x="379" y="376"/>
                </a:cxn>
                <a:cxn ang="0">
                  <a:pos x="380" y="411"/>
                </a:cxn>
                <a:cxn ang="0">
                  <a:pos x="395" y="402"/>
                </a:cxn>
                <a:cxn ang="0">
                  <a:pos x="379" y="376"/>
                </a:cxn>
              </a:cxnLst>
              <a:rect l="0" t="0" r="r" b="b"/>
              <a:pathLst>
                <a:path w="463" h="412">
                  <a:moveTo>
                    <a:pt x="460" y="207"/>
                  </a:moveTo>
                  <a:cubicBezTo>
                    <a:pt x="462" y="205"/>
                    <a:pt x="459" y="197"/>
                    <a:pt x="457" y="198"/>
                  </a:cubicBezTo>
                  <a:cubicBezTo>
                    <a:pt x="456" y="200"/>
                    <a:pt x="456" y="186"/>
                    <a:pt x="457" y="180"/>
                  </a:cubicBezTo>
                  <a:cubicBezTo>
                    <a:pt x="458" y="173"/>
                    <a:pt x="457" y="174"/>
                    <a:pt x="454" y="177"/>
                  </a:cubicBezTo>
                  <a:cubicBezTo>
                    <a:pt x="451" y="181"/>
                    <a:pt x="447" y="171"/>
                    <a:pt x="447" y="169"/>
                  </a:cubicBezTo>
                  <a:cubicBezTo>
                    <a:pt x="446" y="166"/>
                    <a:pt x="442" y="159"/>
                    <a:pt x="438" y="160"/>
                  </a:cubicBezTo>
                  <a:cubicBezTo>
                    <a:pt x="434" y="161"/>
                    <a:pt x="436" y="154"/>
                    <a:pt x="432" y="155"/>
                  </a:cubicBezTo>
                  <a:cubicBezTo>
                    <a:pt x="428" y="156"/>
                    <a:pt x="428" y="149"/>
                    <a:pt x="428" y="143"/>
                  </a:cubicBezTo>
                  <a:cubicBezTo>
                    <a:pt x="429" y="137"/>
                    <a:pt x="426" y="142"/>
                    <a:pt x="424" y="139"/>
                  </a:cubicBezTo>
                  <a:cubicBezTo>
                    <a:pt x="422" y="137"/>
                    <a:pt x="420" y="139"/>
                    <a:pt x="417" y="140"/>
                  </a:cubicBezTo>
                  <a:cubicBezTo>
                    <a:pt x="415" y="141"/>
                    <a:pt x="414" y="135"/>
                    <a:pt x="415" y="132"/>
                  </a:cubicBezTo>
                  <a:cubicBezTo>
                    <a:pt x="415" y="130"/>
                    <a:pt x="414" y="127"/>
                    <a:pt x="410" y="124"/>
                  </a:cubicBezTo>
                  <a:cubicBezTo>
                    <a:pt x="407" y="121"/>
                    <a:pt x="406" y="119"/>
                    <a:pt x="407" y="116"/>
                  </a:cubicBezTo>
                  <a:cubicBezTo>
                    <a:pt x="407" y="112"/>
                    <a:pt x="385" y="101"/>
                    <a:pt x="381" y="100"/>
                  </a:cubicBezTo>
                  <a:cubicBezTo>
                    <a:pt x="376" y="99"/>
                    <a:pt x="380" y="94"/>
                    <a:pt x="378" y="93"/>
                  </a:cubicBezTo>
                  <a:cubicBezTo>
                    <a:pt x="376" y="91"/>
                    <a:pt x="375" y="84"/>
                    <a:pt x="375" y="79"/>
                  </a:cubicBezTo>
                  <a:cubicBezTo>
                    <a:pt x="375" y="73"/>
                    <a:pt x="368" y="72"/>
                    <a:pt x="368" y="67"/>
                  </a:cubicBezTo>
                  <a:cubicBezTo>
                    <a:pt x="369" y="63"/>
                    <a:pt x="366" y="58"/>
                    <a:pt x="367" y="53"/>
                  </a:cubicBezTo>
                  <a:cubicBezTo>
                    <a:pt x="367" y="48"/>
                    <a:pt x="360" y="47"/>
                    <a:pt x="359" y="44"/>
                  </a:cubicBezTo>
                  <a:cubicBezTo>
                    <a:pt x="359" y="42"/>
                    <a:pt x="355" y="44"/>
                    <a:pt x="351" y="45"/>
                  </a:cubicBezTo>
                  <a:cubicBezTo>
                    <a:pt x="346" y="45"/>
                    <a:pt x="347" y="39"/>
                    <a:pt x="347" y="33"/>
                  </a:cubicBezTo>
                  <a:cubicBezTo>
                    <a:pt x="348" y="28"/>
                    <a:pt x="345" y="18"/>
                    <a:pt x="342" y="15"/>
                  </a:cubicBezTo>
                  <a:cubicBezTo>
                    <a:pt x="338" y="13"/>
                    <a:pt x="338" y="3"/>
                    <a:pt x="336" y="2"/>
                  </a:cubicBezTo>
                  <a:cubicBezTo>
                    <a:pt x="335" y="0"/>
                    <a:pt x="329" y="7"/>
                    <a:pt x="329" y="10"/>
                  </a:cubicBezTo>
                  <a:cubicBezTo>
                    <a:pt x="329" y="13"/>
                    <a:pt x="329" y="17"/>
                    <a:pt x="326" y="19"/>
                  </a:cubicBezTo>
                  <a:cubicBezTo>
                    <a:pt x="324" y="21"/>
                    <a:pt x="328" y="29"/>
                    <a:pt x="325" y="31"/>
                  </a:cubicBezTo>
                  <a:cubicBezTo>
                    <a:pt x="322" y="34"/>
                    <a:pt x="325" y="45"/>
                    <a:pt x="324" y="51"/>
                  </a:cubicBezTo>
                  <a:cubicBezTo>
                    <a:pt x="323" y="58"/>
                    <a:pt x="323" y="64"/>
                    <a:pt x="320" y="69"/>
                  </a:cubicBezTo>
                  <a:cubicBezTo>
                    <a:pt x="317" y="73"/>
                    <a:pt x="317" y="80"/>
                    <a:pt x="311" y="82"/>
                  </a:cubicBezTo>
                  <a:cubicBezTo>
                    <a:pt x="305" y="84"/>
                    <a:pt x="297" y="79"/>
                    <a:pt x="297" y="76"/>
                  </a:cubicBezTo>
                  <a:cubicBezTo>
                    <a:pt x="297" y="73"/>
                    <a:pt x="291" y="71"/>
                    <a:pt x="287" y="71"/>
                  </a:cubicBezTo>
                  <a:cubicBezTo>
                    <a:pt x="284" y="72"/>
                    <a:pt x="282" y="67"/>
                    <a:pt x="276" y="63"/>
                  </a:cubicBezTo>
                  <a:cubicBezTo>
                    <a:pt x="271" y="58"/>
                    <a:pt x="266" y="64"/>
                    <a:pt x="265" y="59"/>
                  </a:cubicBezTo>
                  <a:cubicBezTo>
                    <a:pt x="263" y="54"/>
                    <a:pt x="261" y="53"/>
                    <a:pt x="257" y="50"/>
                  </a:cubicBezTo>
                  <a:cubicBezTo>
                    <a:pt x="253" y="47"/>
                    <a:pt x="254" y="47"/>
                    <a:pt x="258" y="45"/>
                  </a:cubicBezTo>
                  <a:cubicBezTo>
                    <a:pt x="262" y="42"/>
                    <a:pt x="261" y="38"/>
                    <a:pt x="259" y="35"/>
                  </a:cubicBezTo>
                  <a:cubicBezTo>
                    <a:pt x="257" y="32"/>
                    <a:pt x="261" y="33"/>
                    <a:pt x="266" y="30"/>
                  </a:cubicBezTo>
                  <a:cubicBezTo>
                    <a:pt x="271" y="27"/>
                    <a:pt x="266" y="24"/>
                    <a:pt x="270" y="22"/>
                  </a:cubicBezTo>
                  <a:cubicBezTo>
                    <a:pt x="274" y="21"/>
                    <a:pt x="272" y="18"/>
                    <a:pt x="268" y="17"/>
                  </a:cubicBezTo>
                  <a:cubicBezTo>
                    <a:pt x="264" y="16"/>
                    <a:pt x="265" y="21"/>
                    <a:pt x="263" y="21"/>
                  </a:cubicBezTo>
                  <a:cubicBezTo>
                    <a:pt x="262" y="22"/>
                    <a:pt x="260" y="15"/>
                    <a:pt x="259" y="15"/>
                  </a:cubicBezTo>
                  <a:cubicBezTo>
                    <a:pt x="258" y="16"/>
                    <a:pt x="253" y="22"/>
                    <a:pt x="251" y="19"/>
                  </a:cubicBezTo>
                  <a:cubicBezTo>
                    <a:pt x="248" y="16"/>
                    <a:pt x="234" y="13"/>
                    <a:pt x="229" y="12"/>
                  </a:cubicBezTo>
                  <a:cubicBezTo>
                    <a:pt x="223" y="11"/>
                    <a:pt x="221" y="4"/>
                    <a:pt x="218" y="6"/>
                  </a:cubicBezTo>
                  <a:cubicBezTo>
                    <a:pt x="215" y="7"/>
                    <a:pt x="219" y="9"/>
                    <a:pt x="222" y="13"/>
                  </a:cubicBezTo>
                  <a:cubicBezTo>
                    <a:pt x="226" y="17"/>
                    <a:pt x="210" y="20"/>
                    <a:pt x="205" y="18"/>
                  </a:cubicBezTo>
                  <a:cubicBezTo>
                    <a:pt x="200" y="17"/>
                    <a:pt x="206" y="22"/>
                    <a:pt x="202" y="22"/>
                  </a:cubicBezTo>
                  <a:cubicBezTo>
                    <a:pt x="198" y="21"/>
                    <a:pt x="197" y="28"/>
                    <a:pt x="194" y="32"/>
                  </a:cubicBezTo>
                  <a:cubicBezTo>
                    <a:pt x="191" y="35"/>
                    <a:pt x="193" y="38"/>
                    <a:pt x="189" y="40"/>
                  </a:cubicBezTo>
                  <a:cubicBezTo>
                    <a:pt x="186" y="42"/>
                    <a:pt x="186" y="45"/>
                    <a:pt x="190" y="50"/>
                  </a:cubicBezTo>
                  <a:cubicBezTo>
                    <a:pt x="194" y="54"/>
                    <a:pt x="188" y="55"/>
                    <a:pt x="184" y="51"/>
                  </a:cubicBezTo>
                  <a:cubicBezTo>
                    <a:pt x="180" y="47"/>
                    <a:pt x="177" y="47"/>
                    <a:pt x="177" y="51"/>
                  </a:cubicBezTo>
                  <a:cubicBezTo>
                    <a:pt x="177" y="56"/>
                    <a:pt x="172" y="54"/>
                    <a:pt x="173" y="49"/>
                  </a:cubicBezTo>
                  <a:cubicBezTo>
                    <a:pt x="174" y="44"/>
                    <a:pt x="168" y="46"/>
                    <a:pt x="167" y="44"/>
                  </a:cubicBezTo>
                  <a:cubicBezTo>
                    <a:pt x="166" y="41"/>
                    <a:pt x="161" y="36"/>
                    <a:pt x="157" y="37"/>
                  </a:cubicBezTo>
                  <a:cubicBezTo>
                    <a:pt x="154" y="37"/>
                    <a:pt x="154" y="40"/>
                    <a:pt x="151" y="40"/>
                  </a:cubicBezTo>
                  <a:cubicBezTo>
                    <a:pt x="148" y="40"/>
                    <a:pt x="147" y="42"/>
                    <a:pt x="147" y="46"/>
                  </a:cubicBezTo>
                  <a:cubicBezTo>
                    <a:pt x="148" y="49"/>
                    <a:pt x="142" y="45"/>
                    <a:pt x="139" y="46"/>
                  </a:cubicBezTo>
                  <a:cubicBezTo>
                    <a:pt x="135" y="46"/>
                    <a:pt x="139" y="51"/>
                    <a:pt x="137" y="51"/>
                  </a:cubicBezTo>
                  <a:cubicBezTo>
                    <a:pt x="135" y="51"/>
                    <a:pt x="135" y="55"/>
                    <a:pt x="131" y="55"/>
                  </a:cubicBezTo>
                  <a:cubicBezTo>
                    <a:pt x="128" y="55"/>
                    <a:pt x="129" y="62"/>
                    <a:pt x="129" y="66"/>
                  </a:cubicBezTo>
                  <a:cubicBezTo>
                    <a:pt x="130" y="69"/>
                    <a:pt x="124" y="64"/>
                    <a:pt x="121" y="65"/>
                  </a:cubicBezTo>
                  <a:cubicBezTo>
                    <a:pt x="118" y="66"/>
                    <a:pt x="122" y="69"/>
                    <a:pt x="123" y="73"/>
                  </a:cubicBezTo>
                  <a:cubicBezTo>
                    <a:pt x="124" y="78"/>
                    <a:pt x="121" y="77"/>
                    <a:pt x="119" y="79"/>
                  </a:cubicBezTo>
                  <a:cubicBezTo>
                    <a:pt x="117" y="81"/>
                    <a:pt x="115" y="74"/>
                    <a:pt x="115" y="71"/>
                  </a:cubicBezTo>
                  <a:cubicBezTo>
                    <a:pt x="115" y="67"/>
                    <a:pt x="110" y="70"/>
                    <a:pt x="106" y="75"/>
                  </a:cubicBezTo>
                  <a:cubicBezTo>
                    <a:pt x="101" y="80"/>
                    <a:pt x="107" y="87"/>
                    <a:pt x="105" y="88"/>
                  </a:cubicBezTo>
                  <a:cubicBezTo>
                    <a:pt x="103" y="90"/>
                    <a:pt x="94" y="98"/>
                    <a:pt x="89" y="104"/>
                  </a:cubicBezTo>
                  <a:cubicBezTo>
                    <a:pt x="84" y="111"/>
                    <a:pt x="73" y="107"/>
                    <a:pt x="69" y="110"/>
                  </a:cubicBezTo>
                  <a:cubicBezTo>
                    <a:pt x="66" y="113"/>
                    <a:pt x="62" y="111"/>
                    <a:pt x="58" y="113"/>
                  </a:cubicBezTo>
                  <a:cubicBezTo>
                    <a:pt x="55" y="116"/>
                    <a:pt x="48" y="121"/>
                    <a:pt x="48" y="118"/>
                  </a:cubicBezTo>
                  <a:cubicBezTo>
                    <a:pt x="47" y="115"/>
                    <a:pt x="38" y="117"/>
                    <a:pt x="34" y="121"/>
                  </a:cubicBezTo>
                  <a:cubicBezTo>
                    <a:pt x="30" y="125"/>
                    <a:pt x="24" y="129"/>
                    <a:pt x="20" y="129"/>
                  </a:cubicBezTo>
                  <a:cubicBezTo>
                    <a:pt x="16" y="129"/>
                    <a:pt x="16" y="136"/>
                    <a:pt x="14" y="137"/>
                  </a:cubicBezTo>
                  <a:cubicBezTo>
                    <a:pt x="12" y="139"/>
                    <a:pt x="13" y="132"/>
                    <a:pt x="13" y="130"/>
                  </a:cubicBezTo>
                  <a:cubicBezTo>
                    <a:pt x="13" y="129"/>
                    <a:pt x="9" y="133"/>
                    <a:pt x="7" y="139"/>
                  </a:cubicBezTo>
                  <a:cubicBezTo>
                    <a:pt x="5" y="144"/>
                    <a:pt x="11" y="146"/>
                    <a:pt x="8" y="151"/>
                  </a:cubicBezTo>
                  <a:cubicBezTo>
                    <a:pt x="4" y="157"/>
                    <a:pt x="0" y="162"/>
                    <a:pt x="6" y="169"/>
                  </a:cubicBezTo>
                  <a:cubicBezTo>
                    <a:pt x="11" y="176"/>
                    <a:pt x="14" y="181"/>
                    <a:pt x="12" y="184"/>
                  </a:cubicBezTo>
                  <a:cubicBezTo>
                    <a:pt x="10" y="188"/>
                    <a:pt x="7" y="177"/>
                    <a:pt x="5" y="179"/>
                  </a:cubicBezTo>
                  <a:cubicBezTo>
                    <a:pt x="4" y="180"/>
                    <a:pt x="10" y="184"/>
                    <a:pt x="9" y="187"/>
                  </a:cubicBezTo>
                  <a:cubicBezTo>
                    <a:pt x="7" y="189"/>
                    <a:pt x="2" y="178"/>
                    <a:pt x="1" y="181"/>
                  </a:cubicBezTo>
                  <a:cubicBezTo>
                    <a:pt x="0" y="183"/>
                    <a:pt x="12" y="200"/>
                    <a:pt x="12" y="206"/>
                  </a:cubicBezTo>
                  <a:cubicBezTo>
                    <a:pt x="12" y="212"/>
                    <a:pt x="22" y="218"/>
                    <a:pt x="22" y="227"/>
                  </a:cubicBezTo>
                  <a:cubicBezTo>
                    <a:pt x="21" y="236"/>
                    <a:pt x="30" y="251"/>
                    <a:pt x="32" y="253"/>
                  </a:cubicBezTo>
                  <a:cubicBezTo>
                    <a:pt x="33" y="255"/>
                    <a:pt x="28" y="261"/>
                    <a:pt x="29" y="268"/>
                  </a:cubicBezTo>
                  <a:cubicBezTo>
                    <a:pt x="30" y="275"/>
                    <a:pt x="27" y="277"/>
                    <a:pt x="23" y="277"/>
                  </a:cubicBezTo>
                  <a:cubicBezTo>
                    <a:pt x="18" y="277"/>
                    <a:pt x="21" y="284"/>
                    <a:pt x="26" y="285"/>
                  </a:cubicBezTo>
                  <a:cubicBezTo>
                    <a:pt x="30" y="285"/>
                    <a:pt x="29" y="289"/>
                    <a:pt x="34" y="292"/>
                  </a:cubicBezTo>
                  <a:cubicBezTo>
                    <a:pt x="39" y="296"/>
                    <a:pt x="52" y="294"/>
                    <a:pt x="56" y="294"/>
                  </a:cubicBezTo>
                  <a:cubicBezTo>
                    <a:pt x="60" y="294"/>
                    <a:pt x="61" y="288"/>
                    <a:pt x="67" y="288"/>
                  </a:cubicBezTo>
                  <a:cubicBezTo>
                    <a:pt x="73" y="287"/>
                    <a:pt x="72" y="286"/>
                    <a:pt x="75" y="282"/>
                  </a:cubicBezTo>
                  <a:cubicBezTo>
                    <a:pt x="78" y="279"/>
                    <a:pt x="91" y="280"/>
                    <a:pt x="104" y="280"/>
                  </a:cubicBezTo>
                  <a:cubicBezTo>
                    <a:pt x="117" y="281"/>
                    <a:pt x="123" y="277"/>
                    <a:pt x="125" y="272"/>
                  </a:cubicBezTo>
                  <a:cubicBezTo>
                    <a:pt x="127" y="267"/>
                    <a:pt x="136" y="267"/>
                    <a:pt x="140" y="263"/>
                  </a:cubicBezTo>
                  <a:cubicBezTo>
                    <a:pt x="144" y="260"/>
                    <a:pt x="147" y="259"/>
                    <a:pt x="157" y="260"/>
                  </a:cubicBezTo>
                  <a:cubicBezTo>
                    <a:pt x="167" y="260"/>
                    <a:pt x="176" y="255"/>
                    <a:pt x="182" y="253"/>
                  </a:cubicBezTo>
                  <a:cubicBezTo>
                    <a:pt x="188" y="250"/>
                    <a:pt x="200" y="251"/>
                    <a:pt x="206" y="250"/>
                  </a:cubicBezTo>
                  <a:cubicBezTo>
                    <a:pt x="212" y="248"/>
                    <a:pt x="213" y="257"/>
                    <a:pt x="219" y="256"/>
                  </a:cubicBezTo>
                  <a:cubicBezTo>
                    <a:pt x="226" y="256"/>
                    <a:pt x="229" y="258"/>
                    <a:pt x="233" y="258"/>
                  </a:cubicBezTo>
                  <a:cubicBezTo>
                    <a:pt x="236" y="258"/>
                    <a:pt x="236" y="261"/>
                    <a:pt x="239" y="261"/>
                  </a:cubicBezTo>
                  <a:cubicBezTo>
                    <a:pt x="243" y="262"/>
                    <a:pt x="242" y="265"/>
                    <a:pt x="240" y="268"/>
                  </a:cubicBezTo>
                  <a:cubicBezTo>
                    <a:pt x="238" y="272"/>
                    <a:pt x="245" y="271"/>
                    <a:pt x="250" y="278"/>
                  </a:cubicBezTo>
                  <a:cubicBezTo>
                    <a:pt x="255" y="284"/>
                    <a:pt x="250" y="285"/>
                    <a:pt x="253" y="290"/>
                  </a:cubicBezTo>
                  <a:cubicBezTo>
                    <a:pt x="255" y="295"/>
                    <a:pt x="257" y="294"/>
                    <a:pt x="262" y="287"/>
                  </a:cubicBezTo>
                  <a:cubicBezTo>
                    <a:pt x="267" y="280"/>
                    <a:pt x="272" y="285"/>
                    <a:pt x="273" y="279"/>
                  </a:cubicBezTo>
                  <a:cubicBezTo>
                    <a:pt x="274" y="273"/>
                    <a:pt x="279" y="266"/>
                    <a:pt x="283" y="269"/>
                  </a:cubicBezTo>
                  <a:cubicBezTo>
                    <a:pt x="286" y="272"/>
                    <a:pt x="280" y="273"/>
                    <a:pt x="278" y="285"/>
                  </a:cubicBezTo>
                  <a:cubicBezTo>
                    <a:pt x="276" y="296"/>
                    <a:pt x="272" y="290"/>
                    <a:pt x="271" y="293"/>
                  </a:cubicBezTo>
                  <a:cubicBezTo>
                    <a:pt x="270" y="297"/>
                    <a:pt x="281" y="298"/>
                    <a:pt x="281" y="292"/>
                  </a:cubicBezTo>
                  <a:cubicBezTo>
                    <a:pt x="281" y="286"/>
                    <a:pt x="283" y="284"/>
                    <a:pt x="288" y="289"/>
                  </a:cubicBezTo>
                  <a:cubicBezTo>
                    <a:pt x="292" y="295"/>
                    <a:pt x="285" y="299"/>
                    <a:pt x="286" y="302"/>
                  </a:cubicBezTo>
                  <a:cubicBezTo>
                    <a:pt x="287" y="304"/>
                    <a:pt x="292" y="301"/>
                    <a:pt x="294" y="301"/>
                  </a:cubicBezTo>
                  <a:cubicBezTo>
                    <a:pt x="299" y="301"/>
                    <a:pt x="305" y="311"/>
                    <a:pt x="304" y="317"/>
                  </a:cubicBezTo>
                  <a:cubicBezTo>
                    <a:pt x="303" y="322"/>
                    <a:pt x="301" y="327"/>
                    <a:pt x="310" y="331"/>
                  </a:cubicBezTo>
                  <a:cubicBezTo>
                    <a:pt x="318" y="335"/>
                    <a:pt x="315" y="336"/>
                    <a:pt x="321" y="336"/>
                  </a:cubicBezTo>
                  <a:cubicBezTo>
                    <a:pt x="328" y="336"/>
                    <a:pt x="341" y="341"/>
                    <a:pt x="344" y="344"/>
                  </a:cubicBezTo>
                  <a:cubicBezTo>
                    <a:pt x="348" y="347"/>
                    <a:pt x="357" y="342"/>
                    <a:pt x="358" y="336"/>
                  </a:cubicBezTo>
                  <a:cubicBezTo>
                    <a:pt x="360" y="330"/>
                    <a:pt x="367" y="336"/>
                    <a:pt x="363" y="338"/>
                  </a:cubicBezTo>
                  <a:cubicBezTo>
                    <a:pt x="360" y="340"/>
                    <a:pt x="365" y="344"/>
                    <a:pt x="365" y="341"/>
                  </a:cubicBezTo>
                  <a:cubicBezTo>
                    <a:pt x="365" y="338"/>
                    <a:pt x="367" y="335"/>
                    <a:pt x="368" y="339"/>
                  </a:cubicBezTo>
                  <a:cubicBezTo>
                    <a:pt x="369" y="343"/>
                    <a:pt x="374" y="343"/>
                    <a:pt x="376" y="346"/>
                  </a:cubicBezTo>
                  <a:cubicBezTo>
                    <a:pt x="377" y="349"/>
                    <a:pt x="379" y="351"/>
                    <a:pt x="379" y="348"/>
                  </a:cubicBezTo>
                  <a:cubicBezTo>
                    <a:pt x="379" y="346"/>
                    <a:pt x="380" y="344"/>
                    <a:pt x="384" y="342"/>
                  </a:cubicBezTo>
                  <a:cubicBezTo>
                    <a:pt x="388" y="341"/>
                    <a:pt x="391" y="338"/>
                    <a:pt x="395" y="334"/>
                  </a:cubicBezTo>
                  <a:cubicBezTo>
                    <a:pt x="399" y="331"/>
                    <a:pt x="417" y="330"/>
                    <a:pt x="419" y="330"/>
                  </a:cubicBezTo>
                  <a:cubicBezTo>
                    <a:pt x="420" y="330"/>
                    <a:pt x="421" y="315"/>
                    <a:pt x="422" y="307"/>
                  </a:cubicBezTo>
                  <a:cubicBezTo>
                    <a:pt x="423" y="300"/>
                    <a:pt x="430" y="298"/>
                    <a:pt x="431" y="290"/>
                  </a:cubicBezTo>
                  <a:cubicBezTo>
                    <a:pt x="432" y="282"/>
                    <a:pt x="441" y="267"/>
                    <a:pt x="443" y="266"/>
                  </a:cubicBezTo>
                  <a:cubicBezTo>
                    <a:pt x="445" y="265"/>
                    <a:pt x="449" y="263"/>
                    <a:pt x="450" y="258"/>
                  </a:cubicBezTo>
                  <a:cubicBezTo>
                    <a:pt x="450" y="253"/>
                    <a:pt x="456" y="248"/>
                    <a:pt x="456" y="242"/>
                  </a:cubicBezTo>
                  <a:cubicBezTo>
                    <a:pt x="456" y="237"/>
                    <a:pt x="459" y="230"/>
                    <a:pt x="458" y="228"/>
                  </a:cubicBezTo>
                  <a:cubicBezTo>
                    <a:pt x="458" y="226"/>
                    <a:pt x="456" y="221"/>
                    <a:pt x="460" y="217"/>
                  </a:cubicBezTo>
                  <a:cubicBezTo>
                    <a:pt x="463" y="213"/>
                    <a:pt x="458" y="208"/>
                    <a:pt x="460" y="207"/>
                  </a:cubicBezTo>
                  <a:close/>
                  <a:moveTo>
                    <a:pt x="210" y="11"/>
                  </a:moveTo>
                  <a:cubicBezTo>
                    <a:pt x="209" y="8"/>
                    <a:pt x="191" y="11"/>
                    <a:pt x="195" y="14"/>
                  </a:cubicBezTo>
                  <a:cubicBezTo>
                    <a:pt x="198" y="16"/>
                    <a:pt x="210" y="14"/>
                    <a:pt x="210" y="11"/>
                  </a:cubicBezTo>
                  <a:close/>
                  <a:moveTo>
                    <a:pt x="266" y="307"/>
                  </a:moveTo>
                  <a:cubicBezTo>
                    <a:pt x="269" y="309"/>
                    <a:pt x="278" y="309"/>
                    <a:pt x="279" y="305"/>
                  </a:cubicBezTo>
                  <a:cubicBezTo>
                    <a:pt x="281" y="302"/>
                    <a:pt x="263" y="305"/>
                    <a:pt x="266" y="307"/>
                  </a:cubicBezTo>
                  <a:close/>
                  <a:moveTo>
                    <a:pt x="379" y="376"/>
                  </a:moveTo>
                  <a:cubicBezTo>
                    <a:pt x="372" y="377"/>
                    <a:pt x="362" y="370"/>
                    <a:pt x="360" y="371"/>
                  </a:cubicBezTo>
                  <a:cubicBezTo>
                    <a:pt x="357" y="372"/>
                    <a:pt x="368" y="389"/>
                    <a:pt x="365" y="393"/>
                  </a:cubicBezTo>
                  <a:cubicBezTo>
                    <a:pt x="361" y="398"/>
                    <a:pt x="375" y="410"/>
                    <a:pt x="380" y="411"/>
                  </a:cubicBezTo>
                  <a:cubicBezTo>
                    <a:pt x="385" y="412"/>
                    <a:pt x="383" y="406"/>
                    <a:pt x="386" y="406"/>
                  </a:cubicBezTo>
                  <a:cubicBezTo>
                    <a:pt x="389" y="407"/>
                    <a:pt x="388" y="403"/>
                    <a:pt x="389" y="401"/>
                  </a:cubicBezTo>
                  <a:cubicBezTo>
                    <a:pt x="389" y="398"/>
                    <a:pt x="392" y="403"/>
                    <a:pt x="395" y="402"/>
                  </a:cubicBezTo>
                  <a:cubicBezTo>
                    <a:pt x="398" y="400"/>
                    <a:pt x="394" y="390"/>
                    <a:pt x="398" y="390"/>
                  </a:cubicBezTo>
                  <a:cubicBezTo>
                    <a:pt x="402" y="390"/>
                    <a:pt x="399" y="377"/>
                    <a:pt x="398" y="372"/>
                  </a:cubicBezTo>
                  <a:cubicBezTo>
                    <a:pt x="397" y="368"/>
                    <a:pt x="386" y="376"/>
                    <a:pt x="379" y="37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82" name="Freeform 151">
              <a:extLst>
                <a:ext uri="{FF2B5EF4-FFF2-40B4-BE49-F238E27FC236}">
                  <a16:creationId xmlns:a16="http://schemas.microsoft.com/office/drawing/2014/main" id="{7A765D75-95FB-429D-B663-C329875E8543}"/>
                </a:ext>
              </a:extLst>
            </p:cNvPr>
            <p:cNvSpPr>
              <a:spLocks noEditPoints="1"/>
            </p:cNvSpPr>
            <p:nvPr/>
          </p:nvSpPr>
          <p:spPr bwMode="auto">
            <a:xfrm>
              <a:off x="7926388" y="4052888"/>
              <a:ext cx="269875" cy="320675"/>
            </a:xfrm>
            <a:custGeom>
              <a:avLst/>
              <a:gdLst/>
              <a:ahLst/>
              <a:cxnLst>
                <a:cxn ang="0">
                  <a:pos x="87" y="81"/>
                </a:cxn>
                <a:cxn ang="0">
                  <a:pos x="78" y="84"/>
                </a:cxn>
                <a:cxn ang="0">
                  <a:pos x="67" y="79"/>
                </a:cxn>
                <a:cxn ang="0">
                  <a:pos x="61" y="89"/>
                </a:cxn>
                <a:cxn ang="0">
                  <a:pos x="52" y="105"/>
                </a:cxn>
                <a:cxn ang="0">
                  <a:pos x="21" y="125"/>
                </a:cxn>
                <a:cxn ang="0">
                  <a:pos x="7" y="139"/>
                </a:cxn>
                <a:cxn ang="0">
                  <a:pos x="4" y="151"/>
                </a:cxn>
                <a:cxn ang="0">
                  <a:pos x="14" y="156"/>
                </a:cxn>
                <a:cxn ang="0">
                  <a:pos x="22" y="159"/>
                </a:cxn>
                <a:cxn ang="0">
                  <a:pos x="43" y="154"/>
                </a:cxn>
                <a:cxn ang="0">
                  <a:pos x="50" y="141"/>
                </a:cxn>
                <a:cxn ang="0">
                  <a:pos x="56" y="129"/>
                </a:cxn>
                <a:cxn ang="0">
                  <a:pos x="69" y="122"/>
                </a:cxn>
                <a:cxn ang="0">
                  <a:pos x="72" y="116"/>
                </a:cxn>
                <a:cxn ang="0">
                  <a:pos x="80" y="105"/>
                </a:cxn>
                <a:cxn ang="0">
                  <a:pos x="89" y="90"/>
                </a:cxn>
                <a:cxn ang="0">
                  <a:pos x="87" y="81"/>
                </a:cxn>
                <a:cxn ang="0">
                  <a:pos x="15" y="167"/>
                </a:cxn>
                <a:cxn ang="0">
                  <a:pos x="19" y="162"/>
                </a:cxn>
                <a:cxn ang="0">
                  <a:pos x="15" y="167"/>
                </a:cxn>
                <a:cxn ang="0">
                  <a:pos x="128" y="41"/>
                </a:cxn>
                <a:cxn ang="0">
                  <a:pos x="117" y="40"/>
                </a:cxn>
                <a:cxn ang="0">
                  <a:pos x="110" y="33"/>
                </a:cxn>
                <a:cxn ang="0">
                  <a:pos x="105" y="24"/>
                </a:cxn>
                <a:cxn ang="0">
                  <a:pos x="105" y="30"/>
                </a:cxn>
                <a:cxn ang="0">
                  <a:pos x="100" y="28"/>
                </a:cxn>
                <a:cxn ang="0">
                  <a:pos x="96" y="20"/>
                </a:cxn>
                <a:cxn ang="0">
                  <a:pos x="92" y="10"/>
                </a:cxn>
                <a:cxn ang="0">
                  <a:pos x="78" y="0"/>
                </a:cxn>
                <a:cxn ang="0">
                  <a:pos x="81" y="12"/>
                </a:cxn>
                <a:cxn ang="0">
                  <a:pos x="89" y="20"/>
                </a:cxn>
                <a:cxn ang="0">
                  <a:pos x="96" y="29"/>
                </a:cxn>
                <a:cxn ang="0">
                  <a:pos x="94" y="46"/>
                </a:cxn>
                <a:cxn ang="0">
                  <a:pos x="85" y="56"/>
                </a:cxn>
                <a:cxn ang="0">
                  <a:pos x="100" y="69"/>
                </a:cxn>
                <a:cxn ang="0">
                  <a:pos x="97" y="87"/>
                </a:cxn>
                <a:cxn ang="0">
                  <a:pos x="107" y="89"/>
                </a:cxn>
                <a:cxn ang="0">
                  <a:pos x="119" y="71"/>
                </a:cxn>
                <a:cxn ang="0">
                  <a:pos x="123" y="60"/>
                </a:cxn>
                <a:cxn ang="0">
                  <a:pos x="130" y="57"/>
                </a:cxn>
                <a:cxn ang="0">
                  <a:pos x="135" y="50"/>
                </a:cxn>
                <a:cxn ang="0">
                  <a:pos x="139" y="40"/>
                </a:cxn>
                <a:cxn ang="0">
                  <a:pos x="128" y="41"/>
                </a:cxn>
              </a:cxnLst>
              <a:rect l="0" t="0" r="r" b="b"/>
              <a:pathLst>
                <a:path w="141" h="168">
                  <a:moveTo>
                    <a:pt x="87" y="81"/>
                  </a:moveTo>
                  <a:cubicBezTo>
                    <a:pt x="84" y="79"/>
                    <a:pt x="82" y="82"/>
                    <a:pt x="78" y="84"/>
                  </a:cubicBezTo>
                  <a:cubicBezTo>
                    <a:pt x="74" y="86"/>
                    <a:pt x="72" y="76"/>
                    <a:pt x="67" y="79"/>
                  </a:cubicBezTo>
                  <a:cubicBezTo>
                    <a:pt x="62" y="83"/>
                    <a:pt x="67" y="85"/>
                    <a:pt x="61" y="89"/>
                  </a:cubicBezTo>
                  <a:cubicBezTo>
                    <a:pt x="56" y="94"/>
                    <a:pt x="58" y="95"/>
                    <a:pt x="52" y="105"/>
                  </a:cubicBezTo>
                  <a:cubicBezTo>
                    <a:pt x="46" y="115"/>
                    <a:pt x="24" y="120"/>
                    <a:pt x="21" y="125"/>
                  </a:cubicBezTo>
                  <a:cubicBezTo>
                    <a:pt x="18" y="131"/>
                    <a:pt x="7" y="135"/>
                    <a:pt x="7" y="139"/>
                  </a:cubicBezTo>
                  <a:cubicBezTo>
                    <a:pt x="7" y="143"/>
                    <a:pt x="0" y="146"/>
                    <a:pt x="4" y="151"/>
                  </a:cubicBezTo>
                  <a:cubicBezTo>
                    <a:pt x="7" y="155"/>
                    <a:pt x="11" y="152"/>
                    <a:pt x="14" y="156"/>
                  </a:cubicBezTo>
                  <a:cubicBezTo>
                    <a:pt x="17" y="159"/>
                    <a:pt x="21" y="156"/>
                    <a:pt x="22" y="159"/>
                  </a:cubicBezTo>
                  <a:cubicBezTo>
                    <a:pt x="24" y="162"/>
                    <a:pt x="35" y="162"/>
                    <a:pt x="43" y="154"/>
                  </a:cubicBezTo>
                  <a:cubicBezTo>
                    <a:pt x="51" y="147"/>
                    <a:pt x="47" y="143"/>
                    <a:pt x="50" y="141"/>
                  </a:cubicBezTo>
                  <a:cubicBezTo>
                    <a:pt x="54" y="139"/>
                    <a:pt x="54" y="133"/>
                    <a:pt x="56" y="129"/>
                  </a:cubicBezTo>
                  <a:cubicBezTo>
                    <a:pt x="58" y="126"/>
                    <a:pt x="60" y="122"/>
                    <a:pt x="69" y="122"/>
                  </a:cubicBezTo>
                  <a:cubicBezTo>
                    <a:pt x="78" y="122"/>
                    <a:pt x="73" y="120"/>
                    <a:pt x="72" y="116"/>
                  </a:cubicBezTo>
                  <a:cubicBezTo>
                    <a:pt x="72" y="111"/>
                    <a:pt x="80" y="111"/>
                    <a:pt x="80" y="105"/>
                  </a:cubicBezTo>
                  <a:cubicBezTo>
                    <a:pt x="80" y="100"/>
                    <a:pt x="91" y="95"/>
                    <a:pt x="89" y="90"/>
                  </a:cubicBezTo>
                  <a:cubicBezTo>
                    <a:pt x="86" y="86"/>
                    <a:pt x="91" y="84"/>
                    <a:pt x="87" y="81"/>
                  </a:cubicBezTo>
                  <a:close/>
                  <a:moveTo>
                    <a:pt x="15" y="167"/>
                  </a:moveTo>
                  <a:cubicBezTo>
                    <a:pt x="17" y="168"/>
                    <a:pt x="22" y="166"/>
                    <a:pt x="19" y="162"/>
                  </a:cubicBezTo>
                  <a:cubicBezTo>
                    <a:pt x="16" y="158"/>
                    <a:pt x="11" y="166"/>
                    <a:pt x="15" y="167"/>
                  </a:cubicBezTo>
                  <a:close/>
                  <a:moveTo>
                    <a:pt x="128" y="41"/>
                  </a:moveTo>
                  <a:cubicBezTo>
                    <a:pt x="126" y="45"/>
                    <a:pt x="121" y="40"/>
                    <a:pt x="117" y="40"/>
                  </a:cubicBezTo>
                  <a:cubicBezTo>
                    <a:pt x="113" y="40"/>
                    <a:pt x="110" y="37"/>
                    <a:pt x="110" y="33"/>
                  </a:cubicBezTo>
                  <a:cubicBezTo>
                    <a:pt x="110" y="29"/>
                    <a:pt x="109" y="24"/>
                    <a:pt x="105" y="24"/>
                  </a:cubicBezTo>
                  <a:cubicBezTo>
                    <a:pt x="101" y="24"/>
                    <a:pt x="106" y="28"/>
                    <a:pt x="105" y="30"/>
                  </a:cubicBezTo>
                  <a:cubicBezTo>
                    <a:pt x="103" y="32"/>
                    <a:pt x="102" y="28"/>
                    <a:pt x="100" y="28"/>
                  </a:cubicBezTo>
                  <a:cubicBezTo>
                    <a:pt x="98" y="28"/>
                    <a:pt x="96" y="25"/>
                    <a:pt x="96" y="20"/>
                  </a:cubicBezTo>
                  <a:cubicBezTo>
                    <a:pt x="96" y="15"/>
                    <a:pt x="92" y="16"/>
                    <a:pt x="92" y="10"/>
                  </a:cubicBezTo>
                  <a:cubicBezTo>
                    <a:pt x="92" y="4"/>
                    <a:pt x="83" y="0"/>
                    <a:pt x="78" y="0"/>
                  </a:cubicBezTo>
                  <a:cubicBezTo>
                    <a:pt x="73" y="0"/>
                    <a:pt x="79" y="9"/>
                    <a:pt x="81" y="12"/>
                  </a:cubicBezTo>
                  <a:cubicBezTo>
                    <a:pt x="84" y="15"/>
                    <a:pt x="89" y="18"/>
                    <a:pt x="89" y="20"/>
                  </a:cubicBezTo>
                  <a:cubicBezTo>
                    <a:pt x="89" y="22"/>
                    <a:pt x="93" y="28"/>
                    <a:pt x="96" y="29"/>
                  </a:cubicBezTo>
                  <a:cubicBezTo>
                    <a:pt x="99" y="30"/>
                    <a:pt x="94" y="39"/>
                    <a:pt x="94" y="46"/>
                  </a:cubicBezTo>
                  <a:cubicBezTo>
                    <a:pt x="94" y="53"/>
                    <a:pt x="89" y="51"/>
                    <a:pt x="85" y="56"/>
                  </a:cubicBezTo>
                  <a:cubicBezTo>
                    <a:pt x="81" y="60"/>
                    <a:pt x="94" y="65"/>
                    <a:pt x="100" y="69"/>
                  </a:cubicBezTo>
                  <a:cubicBezTo>
                    <a:pt x="105" y="74"/>
                    <a:pt x="95" y="85"/>
                    <a:pt x="97" y="87"/>
                  </a:cubicBezTo>
                  <a:cubicBezTo>
                    <a:pt x="97" y="89"/>
                    <a:pt x="101" y="90"/>
                    <a:pt x="107" y="89"/>
                  </a:cubicBezTo>
                  <a:cubicBezTo>
                    <a:pt x="113" y="87"/>
                    <a:pt x="115" y="75"/>
                    <a:pt x="119" y="71"/>
                  </a:cubicBezTo>
                  <a:cubicBezTo>
                    <a:pt x="123" y="68"/>
                    <a:pt x="121" y="62"/>
                    <a:pt x="123" y="60"/>
                  </a:cubicBezTo>
                  <a:cubicBezTo>
                    <a:pt x="125" y="57"/>
                    <a:pt x="128" y="57"/>
                    <a:pt x="130" y="57"/>
                  </a:cubicBezTo>
                  <a:cubicBezTo>
                    <a:pt x="133" y="57"/>
                    <a:pt x="132" y="50"/>
                    <a:pt x="135" y="50"/>
                  </a:cubicBezTo>
                  <a:cubicBezTo>
                    <a:pt x="139" y="50"/>
                    <a:pt x="137" y="46"/>
                    <a:pt x="139" y="40"/>
                  </a:cubicBezTo>
                  <a:cubicBezTo>
                    <a:pt x="141" y="35"/>
                    <a:pt x="130" y="37"/>
                    <a:pt x="128" y="4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83" name="Freeform 152">
              <a:extLst>
                <a:ext uri="{FF2B5EF4-FFF2-40B4-BE49-F238E27FC236}">
                  <a16:creationId xmlns:a16="http://schemas.microsoft.com/office/drawing/2014/main" id="{5B0FF257-044A-416E-AD46-1B5D922D4734}"/>
                </a:ext>
              </a:extLst>
            </p:cNvPr>
            <p:cNvSpPr>
              <a:spLocks noEditPoints="1"/>
            </p:cNvSpPr>
            <p:nvPr/>
          </p:nvSpPr>
          <p:spPr bwMode="auto">
            <a:xfrm>
              <a:off x="8162925" y="3616325"/>
              <a:ext cx="58738" cy="53975"/>
            </a:xfrm>
            <a:custGeom>
              <a:avLst/>
              <a:gdLst/>
              <a:ahLst/>
              <a:cxnLst>
                <a:cxn ang="0">
                  <a:pos x="4" y="24"/>
                </a:cxn>
                <a:cxn ang="0">
                  <a:pos x="17" y="20"/>
                </a:cxn>
                <a:cxn ang="0">
                  <a:pos x="4" y="24"/>
                </a:cxn>
                <a:cxn ang="0">
                  <a:pos x="20" y="10"/>
                </a:cxn>
                <a:cxn ang="0">
                  <a:pos x="31" y="4"/>
                </a:cxn>
                <a:cxn ang="0">
                  <a:pos x="20" y="10"/>
                </a:cxn>
              </a:cxnLst>
              <a:rect l="0" t="0" r="r" b="b"/>
              <a:pathLst>
                <a:path w="31" h="28">
                  <a:moveTo>
                    <a:pt x="4" y="24"/>
                  </a:moveTo>
                  <a:cubicBezTo>
                    <a:pt x="8" y="28"/>
                    <a:pt x="17" y="27"/>
                    <a:pt x="17" y="20"/>
                  </a:cubicBezTo>
                  <a:cubicBezTo>
                    <a:pt x="17" y="13"/>
                    <a:pt x="0" y="20"/>
                    <a:pt x="4" y="24"/>
                  </a:cubicBezTo>
                  <a:close/>
                  <a:moveTo>
                    <a:pt x="20" y="10"/>
                  </a:moveTo>
                  <a:cubicBezTo>
                    <a:pt x="22" y="11"/>
                    <a:pt x="31" y="8"/>
                    <a:pt x="31" y="4"/>
                  </a:cubicBezTo>
                  <a:cubicBezTo>
                    <a:pt x="31" y="0"/>
                    <a:pt x="15" y="9"/>
                    <a:pt x="20" y="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84" name="Freeform 153">
              <a:extLst>
                <a:ext uri="{FF2B5EF4-FFF2-40B4-BE49-F238E27FC236}">
                  <a16:creationId xmlns:a16="http://schemas.microsoft.com/office/drawing/2014/main" id="{92F96598-AFB3-42D3-BA64-56DDC068412A}"/>
                </a:ext>
              </a:extLst>
            </p:cNvPr>
            <p:cNvSpPr>
              <a:spLocks/>
            </p:cNvSpPr>
            <p:nvPr/>
          </p:nvSpPr>
          <p:spPr bwMode="auto">
            <a:xfrm>
              <a:off x="5487988" y="2270125"/>
              <a:ext cx="309563" cy="195263"/>
            </a:xfrm>
            <a:custGeom>
              <a:avLst/>
              <a:gdLst/>
              <a:ahLst/>
              <a:cxnLst>
                <a:cxn ang="0">
                  <a:pos x="161" y="64"/>
                </a:cxn>
                <a:cxn ang="0">
                  <a:pos x="151" y="61"/>
                </a:cxn>
                <a:cxn ang="0">
                  <a:pos x="139" y="53"/>
                </a:cxn>
                <a:cxn ang="0">
                  <a:pos x="126" y="45"/>
                </a:cxn>
                <a:cxn ang="0">
                  <a:pos x="115" y="37"/>
                </a:cxn>
                <a:cxn ang="0">
                  <a:pos x="110" y="28"/>
                </a:cxn>
                <a:cxn ang="0">
                  <a:pos x="105" y="20"/>
                </a:cxn>
                <a:cxn ang="0">
                  <a:pos x="88" y="18"/>
                </a:cxn>
                <a:cxn ang="0">
                  <a:pos x="84" y="6"/>
                </a:cxn>
                <a:cxn ang="0">
                  <a:pos x="76" y="3"/>
                </a:cxn>
                <a:cxn ang="0">
                  <a:pos x="68" y="1"/>
                </a:cxn>
                <a:cxn ang="0">
                  <a:pos x="63" y="4"/>
                </a:cxn>
                <a:cxn ang="0">
                  <a:pos x="59" y="8"/>
                </a:cxn>
                <a:cxn ang="0">
                  <a:pos x="51" y="14"/>
                </a:cxn>
                <a:cxn ang="0">
                  <a:pos x="47" y="19"/>
                </a:cxn>
                <a:cxn ang="0">
                  <a:pos x="39" y="17"/>
                </a:cxn>
                <a:cxn ang="0">
                  <a:pos x="31" y="15"/>
                </a:cxn>
                <a:cxn ang="0">
                  <a:pos x="17" y="5"/>
                </a:cxn>
                <a:cxn ang="0">
                  <a:pos x="6" y="11"/>
                </a:cxn>
                <a:cxn ang="0">
                  <a:pos x="11" y="9"/>
                </a:cxn>
                <a:cxn ang="0">
                  <a:pos x="20" y="19"/>
                </a:cxn>
                <a:cxn ang="0">
                  <a:pos x="25" y="26"/>
                </a:cxn>
                <a:cxn ang="0">
                  <a:pos x="14" y="28"/>
                </a:cxn>
                <a:cxn ang="0">
                  <a:pos x="3" y="28"/>
                </a:cxn>
                <a:cxn ang="0">
                  <a:pos x="6" y="38"/>
                </a:cxn>
                <a:cxn ang="0">
                  <a:pos x="6" y="45"/>
                </a:cxn>
                <a:cxn ang="0">
                  <a:pos x="13" y="47"/>
                </a:cxn>
                <a:cxn ang="0">
                  <a:pos x="15" y="56"/>
                </a:cxn>
                <a:cxn ang="0">
                  <a:pos x="15" y="71"/>
                </a:cxn>
                <a:cxn ang="0">
                  <a:pos x="24" y="70"/>
                </a:cxn>
                <a:cxn ang="0">
                  <a:pos x="34" y="63"/>
                </a:cxn>
                <a:cxn ang="0">
                  <a:pos x="42" y="62"/>
                </a:cxn>
                <a:cxn ang="0">
                  <a:pos x="55" y="62"/>
                </a:cxn>
                <a:cxn ang="0">
                  <a:pos x="64" y="66"/>
                </a:cxn>
                <a:cxn ang="0">
                  <a:pos x="69" y="68"/>
                </a:cxn>
                <a:cxn ang="0">
                  <a:pos x="79" y="71"/>
                </a:cxn>
                <a:cxn ang="0">
                  <a:pos x="84" y="75"/>
                </a:cxn>
                <a:cxn ang="0">
                  <a:pos x="91" y="82"/>
                </a:cxn>
                <a:cxn ang="0">
                  <a:pos x="99" y="83"/>
                </a:cxn>
                <a:cxn ang="0">
                  <a:pos x="101" y="97"/>
                </a:cxn>
                <a:cxn ang="0">
                  <a:pos x="104" y="96"/>
                </a:cxn>
                <a:cxn ang="0">
                  <a:pos x="112" y="99"/>
                </a:cxn>
                <a:cxn ang="0">
                  <a:pos x="122" y="95"/>
                </a:cxn>
                <a:cxn ang="0">
                  <a:pos x="138" y="86"/>
                </a:cxn>
                <a:cxn ang="0">
                  <a:pos x="144" y="75"/>
                </a:cxn>
                <a:cxn ang="0">
                  <a:pos x="153" y="69"/>
                </a:cxn>
                <a:cxn ang="0">
                  <a:pos x="162" y="71"/>
                </a:cxn>
                <a:cxn ang="0">
                  <a:pos x="161" y="64"/>
                </a:cxn>
              </a:cxnLst>
              <a:rect l="0" t="0" r="r" b="b"/>
              <a:pathLst>
                <a:path w="162" h="102">
                  <a:moveTo>
                    <a:pt x="161" y="64"/>
                  </a:moveTo>
                  <a:cubicBezTo>
                    <a:pt x="161" y="64"/>
                    <a:pt x="153" y="60"/>
                    <a:pt x="151" y="61"/>
                  </a:cubicBezTo>
                  <a:cubicBezTo>
                    <a:pt x="148" y="61"/>
                    <a:pt x="144" y="55"/>
                    <a:pt x="139" y="53"/>
                  </a:cubicBezTo>
                  <a:cubicBezTo>
                    <a:pt x="134" y="51"/>
                    <a:pt x="128" y="48"/>
                    <a:pt x="126" y="45"/>
                  </a:cubicBezTo>
                  <a:cubicBezTo>
                    <a:pt x="124" y="42"/>
                    <a:pt x="116" y="39"/>
                    <a:pt x="115" y="37"/>
                  </a:cubicBezTo>
                  <a:cubicBezTo>
                    <a:pt x="114" y="35"/>
                    <a:pt x="112" y="31"/>
                    <a:pt x="110" y="28"/>
                  </a:cubicBezTo>
                  <a:cubicBezTo>
                    <a:pt x="107" y="25"/>
                    <a:pt x="107" y="21"/>
                    <a:pt x="105" y="20"/>
                  </a:cubicBezTo>
                  <a:cubicBezTo>
                    <a:pt x="103" y="20"/>
                    <a:pt x="88" y="20"/>
                    <a:pt x="88" y="18"/>
                  </a:cubicBezTo>
                  <a:cubicBezTo>
                    <a:pt x="88" y="16"/>
                    <a:pt x="87" y="7"/>
                    <a:pt x="84" y="6"/>
                  </a:cubicBezTo>
                  <a:cubicBezTo>
                    <a:pt x="81" y="6"/>
                    <a:pt x="77" y="5"/>
                    <a:pt x="76" y="3"/>
                  </a:cubicBezTo>
                  <a:cubicBezTo>
                    <a:pt x="74" y="2"/>
                    <a:pt x="69" y="0"/>
                    <a:pt x="68" y="1"/>
                  </a:cubicBezTo>
                  <a:cubicBezTo>
                    <a:pt x="67" y="3"/>
                    <a:pt x="64" y="4"/>
                    <a:pt x="63" y="4"/>
                  </a:cubicBezTo>
                  <a:cubicBezTo>
                    <a:pt x="62" y="4"/>
                    <a:pt x="62" y="8"/>
                    <a:pt x="59" y="8"/>
                  </a:cubicBezTo>
                  <a:cubicBezTo>
                    <a:pt x="56" y="8"/>
                    <a:pt x="51" y="12"/>
                    <a:pt x="51" y="14"/>
                  </a:cubicBezTo>
                  <a:cubicBezTo>
                    <a:pt x="51" y="16"/>
                    <a:pt x="51" y="20"/>
                    <a:pt x="47" y="19"/>
                  </a:cubicBezTo>
                  <a:cubicBezTo>
                    <a:pt x="45" y="19"/>
                    <a:pt x="42" y="19"/>
                    <a:pt x="39" y="17"/>
                  </a:cubicBezTo>
                  <a:cubicBezTo>
                    <a:pt x="38" y="18"/>
                    <a:pt x="35" y="20"/>
                    <a:pt x="31" y="15"/>
                  </a:cubicBezTo>
                  <a:cubicBezTo>
                    <a:pt x="27" y="10"/>
                    <a:pt x="21" y="5"/>
                    <a:pt x="17" y="5"/>
                  </a:cubicBezTo>
                  <a:cubicBezTo>
                    <a:pt x="14" y="5"/>
                    <a:pt x="3" y="5"/>
                    <a:pt x="6" y="11"/>
                  </a:cubicBezTo>
                  <a:cubicBezTo>
                    <a:pt x="7" y="10"/>
                    <a:pt x="8" y="9"/>
                    <a:pt x="11" y="9"/>
                  </a:cubicBezTo>
                  <a:cubicBezTo>
                    <a:pt x="19" y="10"/>
                    <a:pt x="15" y="19"/>
                    <a:pt x="20" y="19"/>
                  </a:cubicBezTo>
                  <a:cubicBezTo>
                    <a:pt x="24" y="20"/>
                    <a:pt x="29" y="26"/>
                    <a:pt x="25" y="26"/>
                  </a:cubicBezTo>
                  <a:cubicBezTo>
                    <a:pt x="21" y="26"/>
                    <a:pt x="18" y="30"/>
                    <a:pt x="14" y="28"/>
                  </a:cubicBezTo>
                  <a:cubicBezTo>
                    <a:pt x="10" y="27"/>
                    <a:pt x="5" y="24"/>
                    <a:pt x="3" y="28"/>
                  </a:cubicBezTo>
                  <a:cubicBezTo>
                    <a:pt x="2" y="33"/>
                    <a:pt x="0" y="38"/>
                    <a:pt x="6" y="38"/>
                  </a:cubicBezTo>
                  <a:cubicBezTo>
                    <a:pt x="11" y="37"/>
                    <a:pt x="10" y="41"/>
                    <a:pt x="6" y="45"/>
                  </a:cubicBezTo>
                  <a:cubicBezTo>
                    <a:pt x="3" y="48"/>
                    <a:pt x="12" y="44"/>
                    <a:pt x="13" y="47"/>
                  </a:cubicBezTo>
                  <a:cubicBezTo>
                    <a:pt x="13" y="51"/>
                    <a:pt x="16" y="51"/>
                    <a:pt x="15" y="56"/>
                  </a:cubicBezTo>
                  <a:cubicBezTo>
                    <a:pt x="14" y="60"/>
                    <a:pt x="15" y="66"/>
                    <a:pt x="15" y="71"/>
                  </a:cubicBezTo>
                  <a:cubicBezTo>
                    <a:pt x="19" y="71"/>
                    <a:pt x="23" y="71"/>
                    <a:pt x="24" y="70"/>
                  </a:cubicBezTo>
                  <a:cubicBezTo>
                    <a:pt x="26" y="67"/>
                    <a:pt x="31" y="63"/>
                    <a:pt x="34" y="63"/>
                  </a:cubicBezTo>
                  <a:cubicBezTo>
                    <a:pt x="37" y="63"/>
                    <a:pt x="41" y="64"/>
                    <a:pt x="42" y="62"/>
                  </a:cubicBezTo>
                  <a:cubicBezTo>
                    <a:pt x="44" y="59"/>
                    <a:pt x="54" y="60"/>
                    <a:pt x="55" y="62"/>
                  </a:cubicBezTo>
                  <a:cubicBezTo>
                    <a:pt x="57" y="64"/>
                    <a:pt x="62" y="66"/>
                    <a:pt x="64" y="66"/>
                  </a:cubicBezTo>
                  <a:cubicBezTo>
                    <a:pt x="65" y="66"/>
                    <a:pt x="66" y="69"/>
                    <a:pt x="69" y="68"/>
                  </a:cubicBezTo>
                  <a:cubicBezTo>
                    <a:pt x="72" y="68"/>
                    <a:pt x="79" y="69"/>
                    <a:pt x="79" y="71"/>
                  </a:cubicBezTo>
                  <a:cubicBezTo>
                    <a:pt x="79" y="73"/>
                    <a:pt x="81" y="75"/>
                    <a:pt x="84" y="75"/>
                  </a:cubicBezTo>
                  <a:cubicBezTo>
                    <a:pt x="86" y="75"/>
                    <a:pt x="89" y="82"/>
                    <a:pt x="91" y="82"/>
                  </a:cubicBezTo>
                  <a:cubicBezTo>
                    <a:pt x="94" y="81"/>
                    <a:pt x="99" y="81"/>
                    <a:pt x="99" y="83"/>
                  </a:cubicBezTo>
                  <a:cubicBezTo>
                    <a:pt x="99" y="84"/>
                    <a:pt x="100" y="92"/>
                    <a:pt x="101" y="97"/>
                  </a:cubicBezTo>
                  <a:cubicBezTo>
                    <a:pt x="102" y="96"/>
                    <a:pt x="103" y="96"/>
                    <a:pt x="104" y="96"/>
                  </a:cubicBezTo>
                  <a:cubicBezTo>
                    <a:pt x="105" y="97"/>
                    <a:pt x="111" y="96"/>
                    <a:pt x="112" y="99"/>
                  </a:cubicBezTo>
                  <a:cubicBezTo>
                    <a:pt x="113" y="102"/>
                    <a:pt x="122" y="100"/>
                    <a:pt x="122" y="95"/>
                  </a:cubicBezTo>
                  <a:cubicBezTo>
                    <a:pt x="121" y="90"/>
                    <a:pt x="136" y="90"/>
                    <a:pt x="138" y="86"/>
                  </a:cubicBezTo>
                  <a:cubicBezTo>
                    <a:pt x="139" y="81"/>
                    <a:pt x="141" y="73"/>
                    <a:pt x="144" y="75"/>
                  </a:cubicBezTo>
                  <a:cubicBezTo>
                    <a:pt x="148" y="76"/>
                    <a:pt x="150" y="69"/>
                    <a:pt x="153" y="69"/>
                  </a:cubicBezTo>
                  <a:cubicBezTo>
                    <a:pt x="156" y="70"/>
                    <a:pt x="158" y="72"/>
                    <a:pt x="162" y="71"/>
                  </a:cubicBezTo>
                  <a:lnTo>
                    <a:pt x="161" y="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85" name="Freeform 154">
              <a:extLst>
                <a:ext uri="{FF2B5EF4-FFF2-40B4-BE49-F238E27FC236}">
                  <a16:creationId xmlns:a16="http://schemas.microsoft.com/office/drawing/2014/main" id="{E86384DB-1AD3-404D-A4C2-FF286FEFA3C2}"/>
                </a:ext>
              </a:extLst>
            </p:cNvPr>
            <p:cNvSpPr>
              <a:spLocks/>
            </p:cNvSpPr>
            <p:nvPr/>
          </p:nvSpPr>
          <p:spPr bwMode="auto">
            <a:xfrm>
              <a:off x="5300663" y="2339975"/>
              <a:ext cx="425450" cy="360363"/>
            </a:xfrm>
            <a:custGeom>
              <a:avLst/>
              <a:gdLst/>
              <a:ahLst/>
              <a:cxnLst>
                <a:cxn ang="0">
                  <a:pos x="217" y="162"/>
                </a:cxn>
                <a:cxn ang="0">
                  <a:pos x="212" y="150"/>
                </a:cxn>
                <a:cxn ang="0">
                  <a:pos x="200" y="140"/>
                </a:cxn>
                <a:cxn ang="0">
                  <a:pos x="192" y="130"/>
                </a:cxn>
                <a:cxn ang="0">
                  <a:pos x="204" y="114"/>
                </a:cxn>
                <a:cxn ang="0">
                  <a:pos x="193" y="108"/>
                </a:cxn>
                <a:cxn ang="0">
                  <a:pos x="191" y="95"/>
                </a:cxn>
                <a:cxn ang="0">
                  <a:pos x="191" y="83"/>
                </a:cxn>
                <a:cxn ang="0">
                  <a:pos x="192" y="74"/>
                </a:cxn>
                <a:cxn ang="0">
                  <a:pos x="197" y="65"/>
                </a:cxn>
                <a:cxn ang="0">
                  <a:pos x="199" y="60"/>
                </a:cxn>
                <a:cxn ang="0">
                  <a:pos x="197" y="46"/>
                </a:cxn>
                <a:cxn ang="0">
                  <a:pos x="189" y="45"/>
                </a:cxn>
                <a:cxn ang="0">
                  <a:pos x="182" y="38"/>
                </a:cxn>
                <a:cxn ang="0">
                  <a:pos x="177" y="34"/>
                </a:cxn>
                <a:cxn ang="0">
                  <a:pos x="167" y="31"/>
                </a:cxn>
                <a:cxn ang="0">
                  <a:pos x="162" y="29"/>
                </a:cxn>
                <a:cxn ang="0">
                  <a:pos x="153" y="25"/>
                </a:cxn>
                <a:cxn ang="0">
                  <a:pos x="140" y="25"/>
                </a:cxn>
                <a:cxn ang="0">
                  <a:pos x="132" y="26"/>
                </a:cxn>
                <a:cxn ang="0">
                  <a:pos x="122" y="33"/>
                </a:cxn>
                <a:cxn ang="0">
                  <a:pos x="113" y="34"/>
                </a:cxn>
                <a:cxn ang="0">
                  <a:pos x="113" y="40"/>
                </a:cxn>
                <a:cxn ang="0">
                  <a:pos x="88" y="46"/>
                </a:cxn>
                <a:cxn ang="0">
                  <a:pos x="68" y="33"/>
                </a:cxn>
                <a:cxn ang="0">
                  <a:pos x="54" y="20"/>
                </a:cxn>
                <a:cxn ang="0">
                  <a:pos x="46" y="14"/>
                </a:cxn>
                <a:cxn ang="0">
                  <a:pos x="44" y="4"/>
                </a:cxn>
                <a:cxn ang="0">
                  <a:pos x="21" y="14"/>
                </a:cxn>
                <a:cxn ang="0">
                  <a:pos x="13" y="9"/>
                </a:cxn>
                <a:cxn ang="0">
                  <a:pos x="7" y="1"/>
                </a:cxn>
                <a:cxn ang="0">
                  <a:pos x="3" y="6"/>
                </a:cxn>
                <a:cxn ang="0">
                  <a:pos x="3" y="16"/>
                </a:cxn>
                <a:cxn ang="0">
                  <a:pos x="3" y="28"/>
                </a:cxn>
                <a:cxn ang="0">
                  <a:pos x="9" y="37"/>
                </a:cxn>
                <a:cxn ang="0">
                  <a:pos x="13" y="46"/>
                </a:cxn>
                <a:cxn ang="0">
                  <a:pos x="19" y="52"/>
                </a:cxn>
                <a:cxn ang="0">
                  <a:pos x="23" y="56"/>
                </a:cxn>
                <a:cxn ang="0">
                  <a:pos x="22" y="63"/>
                </a:cxn>
                <a:cxn ang="0">
                  <a:pos x="17" y="72"/>
                </a:cxn>
                <a:cxn ang="0">
                  <a:pos x="19" y="82"/>
                </a:cxn>
                <a:cxn ang="0">
                  <a:pos x="24" y="88"/>
                </a:cxn>
                <a:cxn ang="0">
                  <a:pos x="37" y="97"/>
                </a:cxn>
                <a:cxn ang="0">
                  <a:pos x="42" y="103"/>
                </a:cxn>
                <a:cxn ang="0">
                  <a:pos x="41" y="111"/>
                </a:cxn>
                <a:cxn ang="0">
                  <a:pos x="45" y="119"/>
                </a:cxn>
                <a:cxn ang="0">
                  <a:pos x="51" y="127"/>
                </a:cxn>
                <a:cxn ang="0">
                  <a:pos x="54" y="127"/>
                </a:cxn>
                <a:cxn ang="0">
                  <a:pos x="59" y="126"/>
                </a:cxn>
                <a:cxn ang="0">
                  <a:pos x="67" y="125"/>
                </a:cxn>
                <a:cxn ang="0">
                  <a:pos x="79" y="143"/>
                </a:cxn>
                <a:cxn ang="0">
                  <a:pos x="85" y="153"/>
                </a:cxn>
                <a:cxn ang="0">
                  <a:pos x="99" y="160"/>
                </a:cxn>
                <a:cxn ang="0">
                  <a:pos x="125" y="170"/>
                </a:cxn>
                <a:cxn ang="0">
                  <a:pos x="143" y="165"/>
                </a:cxn>
                <a:cxn ang="0">
                  <a:pos x="151" y="180"/>
                </a:cxn>
                <a:cxn ang="0">
                  <a:pos x="191" y="187"/>
                </a:cxn>
                <a:cxn ang="0">
                  <a:pos x="202" y="188"/>
                </a:cxn>
                <a:cxn ang="0">
                  <a:pos x="202" y="185"/>
                </a:cxn>
                <a:cxn ang="0">
                  <a:pos x="209" y="174"/>
                </a:cxn>
                <a:cxn ang="0">
                  <a:pos x="220" y="171"/>
                </a:cxn>
                <a:cxn ang="0">
                  <a:pos x="217" y="162"/>
                </a:cxn>
              </a:cxnLst>
              <a:rect l="0" t="0" r="r" b="b"/>
              <a:pathLst>
                <a:path w="223" h="188">
                  <a:moveTo>
                    <a:pt x="217" y="162"/>
                  </a:moveTo>
                  <a:cubicBezTo>
                    <a:pt x="214" y="161"/>
                    <a:pt x="217" y="152"/>
                    <a:pt x="212" y="150"/>
                  </a:cubicBezTo>
                  <a:cubicBezTo>
                    <a:pt x="206" y="148"/>
                    <a:pt x="201" y="144"/>
                    <a:pt x="200" y="140"/>
                  </a:cubicBezTo>
                  <a:cubicBezTo>
                    <a:pt x="199" y="136"/>
                    <a:pt x="192" y="133"/>
                    <a:pt x="192" y="130"/>
                  </a:cubicBezTo>
                  <a:cubicBezTo>
                    <a:pt x="193" y="128"/>
                    <a:pt x="206" y="119"/>
                    <a:pt x="204" y="114"/>
                  </a:cubicBezTo>
                  <a:cubicBezTo>
                    <a:pt x="202" y="109"/>
                    <a:pt x="194" y="110"/>
                    <a:pt x="193" y="108"/>
                  </a:cubicBezTo>
                  <a:cubicBezTo>
                    <a:pt x="192" y="107"/>
                    <a:pt x="193" y="100"/>
                    <a:pt x="191" y="95"/>
                  </a:cubicBezTo>
                  <a:cubicBezTo>
                    <a:pt x="189" y="91"/>
                    <a:pt x="193" y="86"/>
                    <a:pt x="191" y="83"/>
                  </a:cubicBezTo>
                  <a:cubicBezTo>
                    <a:pt x="189" y="81"/>
                    <a:pt x="192" y="75"/>
                    <a:pt x="192" y="74"/>
                  </a:cubicBezTo>
                  <a:cubicBezTo>
                    <a:pt x="193" y="72"/>
                    <a:pt x="197" y="69"/>
                    <a:pt x="197" y="65"/>
                  </a:cubicBezTo>
                  <a:cubicBezTo>
                    <a:pt x="197" y="62"/>
                    <a:pt x="198" y="60"/>
                    <a:pt x="199" y="60"/>
                  </a:cubicBezTo>
                  <a:cubicBezTo>
                    <a:pt x="198" y="55"/>
                    <a:pt x="197" y="47"/>
                    <a:pt x="197" y="46"/>
                  </a:cubicBezTo>
                  <a:cubicBezTo>
                    <a:pt x="197" y="44"/>
                    <a:pt x="192" y="44"/>
                    <a:pt x="189" y="45"/>
                  </a:cubicBezTo>
                  <a:cubicBezTo>
                    <a:pt x="187" y="45"/>
                    <a:pt x="184" y="38"/>
                    <a:pt x="182" y="38"/>
                  </a:cubicBezTo>
                  <a:cubicBezTo>
                    <a:pt x="179" y="38"/>
                    <a:pt x="177" y="36"/>
                    <a:pt x="177" y="34"/>
                  </a:cubicBezTo>
                  <a:cubicBezTo>
                    <a:pt x="177" y="32"/>
                    <a:pt x="170" y="31"/>
                    <a:pt x="167" y="31"/>
                  </a:cubicBezTo>
                  <a:cubicBezTo>
                    <a:pt x="164" y="32"/>
                    <a:pt x="163" y="29"/>
                    <a:pt x="162" y="29"/>
                  </a:cubicBezTo>
                  <a:cubicBezTo>
                    <a:pt x="160" y="29"/>
                    <a:pt x="155" y="27"/>
                    <a:pt x="153" y="25"/>
                  </a:cubicBezTo>
                  <a:cubicBezTo>
                    <a:pt x="152" y="23"/>
                    <a:pt x="142" y="22"/>
                    <a:pt x="140" y="25"/>
                  </a:cubicBezTo>
                  <a:cubicBezTo>
                    <a:pt x="139" y="27"/>
                    <a:pt x="135" y="26"/>
                    <a:pt x="132" y="26"/>
                  </a:cubicBezTo>
                  <a:cubicBezTo>
                    <a:pt x="129" y="26"/>
                    <a:pt x="124" y="30"/>
                    <a:pt x="122" y="33"/>
                  </a:cubicBezTo>
                  <a:cubicBezTo>
                    <a:pt x="121" y="34"/>
                    <a:pt x="117" y="34"/>
                    <a:pt x="113" y="34"/>
                  </a:cubicBezTo>
                  <a:cubicBezTo>
                    <a:pt x="113" y="37"/>
                    <a:pt x="113" y="39"/>
                    <a:pt x="113" y="40"/>
                  </a:cubicBezTo>
                  <a:cubicBezTo>
                    <a:pt x="111" y="43"/>
                    <a:pt x="98" y="45"/>
                    <a:pt x="88" y="46"/>
                  </a:cubicBezTo>
                  <a:cubicBezTo>
                    <a:pt x="79" y="46"/>
                    <a:pt x="78" y="33"/>
                    <a:pt x="68" y="33"/>
                  </a:cubicBezTo>
                  <a:cubicBezTo>
                    <a:pt x="60" y="33"/>
                    <a:pt x="54" y="26"/>
                    <a:pt x="54" y="20"/>
                  </a:cubicBezTo>
                  <a:cubicBezTo>
                    <a:pt x="50" y="18"/>
                    <a:pt x="45" y="15"/>
                    <a:pt x="46" y="14"/>
                  </a:cubicBezTo>
                  <a:cubicBezTo>
                    <a:pt x="47" y="12"/>
                    <a:pt x="49" y="1"/>
                    <a:pt x="44" y="4"/>
                  </a:cubicBezTo>
                  <a:cubicBezTo>
                    <a:pt x="38" y="6"/>
                    <a:pt x="31" y="15"/>
                    <a:pt x="21" y="14"/>
                  </a:cubicBezTo>
                  <a:cubicBezTo>
                    <a:pt x="11" y="12"/>
                    <a:pt x="18" y="11"/>
                    <a:pt x="13" y="9"/>
                  </a:cubicBezTo>
                  <a:cubicBezTo>
                    <a:pt x="9" y="7"/>
                    <a:pt x="12" y="2"/>
                    <a:pt x="7" y="1"/>
                  </a:cubicBezTo>
                  <a:cubicBezTo>
                    <a:pt x="2" y="0"/>
                    <a:pt x="5" y="6"/>
                    <a:pt x="3" y="6"/>
                  </a:cubicBezTo>
                  <a:cubicBezTo>
                    <a:pt x="0" y="6"/>
                    <a:pt x="2" y="14"/>
                    <a:pt x="3" y="16"/>
                  </a:cubicBezTo>
                  <a:cubicBezTo>
                    <a:pt x="4" y="18"/>
                    <a:pt x="1" y="27"/>
                    <a:pt x="3" y="28"/>
                  </a:cubicBezTo>
                  <a:cubicBezTo>
                    <a:pt x="5" y="28"/>
                    <a:pt x="9" y="35"/>
                    <a:pt x="9" y="37"/>
                  </a:cubicBezTo>
                  <a:cubicBezTo>
                    <a:pt x="8" y="38"/>
                    <a:pt x="13" y="43"/>
                    <a:pt x="13" y="46"/>
                  </a:cubicBezTo>
                  <a:cubicBezTo>
                    <a:pt x="13" y="49"/>
                    <a:pt x="17" y="52"/>
                    <a:pt x="19" y="52"/>
                  </a:cubicBezTo>
                  <a:cubicBezTo>
                    <a:pt x="21" y="52"/>
                    <a:pt x="24" y="54"/>
                    <a:pt x="23" y="56"/>
                  </a:cubicBezTo>
                  <a:cubicBezTo>
                    <a:pt x="22" y="59"/>
                    <a:pt x="25" y="63"/>
                    <a:pt x="22" y="63"/>
                  </a:cubicBezTo>
                  <a:cubicBezTo>
                    <a:pt x="19" y="63"/>
                    <a:pt x="20" y="71"/>
                    <a:pt x="17" y="72"/>
                  </a:cubicBezTo>
                  <a:cubicBezTo>
                    <a:pt x="15" y="73"/>
                    <a:pt x="17" y="81"/>
                    <a:pt x="19" y="82"/>
                  </a:cubicBezTo>
                  <a:cubicBezTo>
                    <a:pt x="21" y="83"/>
                    <a:pt x="25" y="85"/>
                    <a:pt x="24" y="88"/>
                  </a:cubicBezTo>
                  <a:cubicBezTo>
                    <a:pt x="24" y="91"/>
                    <a:pt x="34" y="96"/>
                    <a:pt x="37" y="97"/>
                  </a:cubicBezTo>
                  <a:cubicBezTo>
                    <a:pt x="40" y="97"/>
                    <a:pt x="40" y="102"/>
                    <a:pt x="42" y="103"/>
                  </a:cubicBezTo>
                  <a:cubicBezTo>
                    <a:pt x="44" y="105"/>
                    <a:pt x="41" y="109"/>
                    <a:pt x="41" y="111"/>
                  </a:cubicBezTo>
                  <a:cubicBezTo>
                    <a:pt x="42" y="113"/>
                    <a:pt x="46" y="115"/>
                    <a:pt x="45" y="119"/>
                  </a:cubicBezTo>
                  <a:cubicBezTo>
                    <a:pt x="45" y="121"/>
                    <a:pt x="48" y="124"/>
                    <a:pt x="51" y="127"/>
                  </a:cubicBezTo>
                  <a:cubicBezTo>
                    <a:pt x="52" y="127"/>
                    <a:pt x="53" y="127"/>
                    <a:pt x="54" y="127"/>
                  </a:cubicBezTo>
                  <a:cubicBezTo>
                    <a:pt x="57" y="127"/>
                    <a:pt x="57" y="124"/>
                    <a:pt x="59" y="126"/>
                  </a:cubicBezTo>
                  <a:cubicBezTo>
                    <a:pt x="62" y="128"/>
                    <a:pt x="65" y="126"/>
                    <a:pt x="67" y="125"/>
                  </a:cubicBezTo>
                  <a:cubicBezTo>
                    <a:pt x="70" y="125"/>
                    <a:pt x="76" y="137"/>
                    <a:pt x="79" y="143"/>
                  </a:cubicBezTo>
                  <a:cubicBezTo>
                    <a:pt x="82" y="149"/>
                    <a:pt x="81" y="151"/>
                    <a:pt x="85" y="153"/>
                  </a:cubicBezTo>
                  <a:cubicBezTo>
                    <a:pt x="89" y="156"/>
                    <a:pt x="93" y="155"/>
                    <a:pt x="99" y="160"/>
                  </a:cubicBezTo>
                  <a:cubicBezTo>
                    <a:pt x="104" y="166"/>
                    <a:pt x="119" y="170"/>
                    <a:pt x="125" y="170"/>
                  </a:cubicBezTo>
                  <a:cubicBezTo>
                    <a:pt x="131" y="170"/>
                    <a:pt x="135" y="164"/>
                    <a:pt x="143" y="165"/>
                  </a:cubicBezTo>
                  <a:cubicBezTo>
                    <a:pt x="150" y="167"/>
                    <a:pt x="149" y="176"/>
                    <a:pt x="151" y="180"/>
                  </a:cubicBezTo>
                  <a:cubicBezTo>
                    <a:pt x="154" y="183"/>
                    <a:pt x="185" y="186"/>
                    <a:pt x="191" y="187"/>
                  </a:cubicBezTo>
                  <a:cubicBezTo>
                    <a:pt x="193" y="188"/>
                    <a:pt x="197" y="188"/>
                    <a:pt x="202" y="188"/>
                  </a:cubicBezTo>
                  <a:cubicBezTo>
                    <a:pt x="202" y="187"/>
                    <a:pt x="202" y="186"/>
                    <a:pt x="202" y="185"/>
                  </a:cubicBezTo>
                  <a:cubicBezTo>
                    <a:pt x="202" y="180"/>
                    <a:pt x="206" y="176"/>
                    <a:pt x="209" y="174"/>
                  </a:cubicBezTo>
                  <a:cubicBezTo>
                    <a:pt x="213" y="172"/>
                    <a:pt x="216" y="171"/>
                    <a:pt x="220" y="171"/>
                  </a:cubicBezTo>
                  <a:cubicBezTo>
                    <a:pt x="223" y="170"/>
                    <a:pt x="220" y="163"/>
                    <a:pt x="217"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86" name="Freeform 155">
              <a:extLst>
                <a:ext uri="{FF2B5EF4-FFF2-40B4-BE49-F238E27FC236}">
                  <a16:creationId xmlns:a16="http://schemas.microsoft.com/office/drawing/2014/main" id="{97EA34CC-AD6E-4F41-A79B-A8BE768F15D7}"/>
                </a:ext>
              </a:extLst>
            </p:cNvPr>
            <p:cNvSpPr>
              <a:spLocks noEditPoints="1"/>
            </p:cNvSpPr>
            <p:nvPr/>
          </p:nvSpPr>
          <p:spPr bwMode="auto">
            <a:xfrm>
              <a:off x="5356225" y="1914525"/>
              <a:ext cx="876300" cy="412750"/>
            </a:xfrm>
            <a:custGeom>
              <a:avLst/>
              <a:gdLst/>
              <a:ahLst/>
              <a:cxnLst>
                <a:cxn ang="0">
                  <a:pos x="444" y="89"/>
                </a:cxn>
                <a:cxn ang="0">
                  <a:pos x="429" y="75"/>
                </a:cxn>
                <a:cxn ang="0">
                  <a:pos x="399" y="70"/>
                </a:cxn>
                <a:cxn ang="0">
                  <a:pos x="372" y="51"/>
                </a:cxn>
                <a:cxn ang="0">
                  <a:pos x="341" y="17"/>
                </a:cxn>
                <a:cxn ang="0">
                  <a:pos x="310" y="30"/>
                </a:cxn>
                <a:cxn ang="0">
                  <a:pos x="302" y="21"/>
                </a:cxn>
                <a:cxn ang="0">
                  <a:pos x="285" y="19"/>
                </a:cxn>
                <a:cxn ang="0">
                  <a:pos x="277" y="2"/>
                </a:cxn>
                <a:cxn ang="0">
                  <a:pos x="237" y="10"/>
                </a:cxn>
                <a:cxn ang="0">
                  <a:pos x="193" y="20"/>
                </a:cxn>
                <a:cxn ang="0">
                  <a:pos x="170" y="31"/>
                </a:cxn>
                <a:cxn ang="0">
                  <a:pos x="166" y="46"/>
                </a:cxn>
                <a:cxn ang="0">
                  <a:pos x="170" y="61"/>
                </a:cxn>
                <a:cxn ang="0">
                  <a:pos x="158" y="69"/>
                </a:cxn>
                <a:cxn ang="0">
                  <a:pos x="141" y="68"/>
                </a:cxn>
                <a:cxn ang="0">
                  <a:pos x="112" y="70"/>
                </a:cxn>
                <a:cxn ang="0">
                  <a:pos x="92" y="70"/>
                </a:cxn>
                <a:cxn ang="0">
                  <a:pos x="62" y="58"/>
                </a:cxn>
                <a:cxn ang="0">
                  <a:pos x="35" y="66"/>
                </a:cxn>
                <a:cxn ang="0">
                  <a:pos x="25" y="84"/>
                </a:cxn>
                <a:cxn ang="0">
                  <a:pos x="4" y="88"/>
                </a:cxn>
                <a:cxn ang="0">
                  <a:pos x="1" y="104"/>
                </a:cxn>
                <a:cxn ang="0">
                  <a:pos x="17" y="114"/>
                </a:cxn>
                <a:cxn ang="0">
                  <a:pos x="28" y="134"/>
                </a:cxn>
                <a:cxn ang="0">
                  <a:pos x="58" y="127"/>
                </a:cxn>
                <a:cxn ang="0">
                  <a:pos x="65" y="150"/>
                </a:cxn>
                <a:cxn ang="0">
                  <a:pos x="44" y="165"/>
                </a:cxn>
                <a:cxn ang="0">
                  <a:pos x="64" y="185"/>
                </a:cxn>
                <a:cxn ang="0">
                  <a:pos x="75" y="197"/>
                </a:cxn>
                <a:cxn ang="0">
                  <a:pos x="108" y="203"/>
                </a:cxn>
                <a:cxn ang="0">
                  <a:pos x="139" y="144"/>
                </a:cxn>
                <a:cxn ang="0">
                  <a:pos x="157" y="146"/>
                </a:cxn>
                <a:cxn ang="0">
                  <a:pos x="191" y="174"/>
                </a:cxn>
                <a:cxn ang="0">
                  <a:pos x="225" y="192"/>
                </a:cxn>
                <a:cxn ang="0">
                  <a:pos x="250" y="212"/>
                </a:cxn>
                <a:cxn ang="0">
                  <a:pos x="274" y="201"/>
                </a:cxn>
                <a:cxn ang="0">
                  <a:pos x="299" y="187"/>
                </a:cxn>
                <a:cxn ang="0">
                  <a:pos x="336" y="185"/>
                </a:cxn>
                <a:cxn ang="0">
                  <a:pos x="385" y="193"/>
                </a:cxn>
                <a:cxn ang="0">
                  <a:pos x="386" y="167"/>
                </a:cxn>
                <a:cxn ang="0">
                  <a:pos x="401" y="151"/>
                </a:cxn>
                <a:cxn ang="0">
                  <a:pos x="416" y="126"/>
                </a:cxn>
                <a:cxn ang="0">
                  <a:pos x="445" y="123"/>
                </a:cxn>
                <a:cxn ang="0">
                  <a:pos x="455" y="99"/>
                </a:cxn>
                <a:cxn ang="0">
                  <a:pos x="171" y="137"/>
                </a:cxn>
                <a:cxn ang="0">
                  <a:pos x="361" y="136"/>
                </a:cxn>
                <a:cxn ang="0">
                  <a:pos x="315" y="136"/>
                </a:cxn>
                <a:cxn ang="0">
                  <a:pos x="361" y="136"/>
                </a:cxn>
              </a:cxnLst>
              <a:rect l="0" t="0" r="r" b="b"/>
              <a:pathLst>
                <a:path w="459" h="216">
                  <a:moveTo>
                    <a:pt x="457" y="88"/>
                  </a:moveTo>
                  <a:cubicBezTo>
                    <a:pt x="456" y="86"/>
                    <a:pt x="454" y="87"/>
                    <a:pt x="453" y="88"/>
                  </a:cubicBezTo>
                  <a:cubicBezTo>
                    <a:pt x="451" y="89"/>
                    <a:pt x="446" y="89"/>
                    <a:pt x="444" y="89"/>
                  </a:cubicBezTo>
                  <a:cubicBezTo>
                    <a:pt x="442" y="89"/>
                    <a:pt x="438" y="87"/>
                    <a:pt x="438" y="85"/>
                  </a:cubicBezTo>
                  <a:cubicBezTo>
                    <a:pt x="438" y="83"/>
                    <a:pt x="438" y="80"/>
                    <a:pt x="436" y="80"/>
                  </a:cubicBezTo>
                  <a:cubicBezTo>
                    <a:pt x="434" y="80"/>
                    <a:pt x="431" y="79"/>
                    <a:pt x="429" y="75"/>
                  </a:cubicBezTo>
                  <a:cubicBezTo>
                    <a:pt x="427" y="70"/>
                    <a:pt x="424" y="70"/>
                    <a:pt x="421" y="69"/>
                  </a:cubicBezTo>
                  <a:cubicBezTo>
                    <a:pt x="419" y="67"/>
                    <a:pt x="413" y="71"/>
                    <a:pt x="410" y="72"/>
                  </a:cubicBezTo>
                  <a:cubicBezTo>
                    <a:pt x="407" y="73"/>
                    <a:pt x="403" y="71"/>
                    <a:pt x="399" y="70"/>
                  </a:cubicBezTo>
                  <a:cubicBezTo>
                    <a:pt x="396" y="69"/>
                    <a:pt x="394" y="63"/>
                    <a:pt x="390" y="64"/>
                  </a:cubicBezTo>
                  <a:cubicBezTo>
                    <a:pt x="387" y="65"/>
                    <a:pt x="386" y="71"/>
                    <a:pt x="384" y="71"/>
                  </a:cubicBezTo>
                  <a:cubicBezTo>
                    <a:pt x="381" y="71"/>
                    <a:pt x="377" y="58"/>
                    <a:pt x="372" y="51"/>
                  </a:cubicBezTo>
                  <a:cubicBezTo>
                    <a:pt x="367" y="44"/>
                    <a:pt x="359" y="29"/>
                    <a:pt x="351" y="26"/>
                  </a:cubicBezTo>
                  <a:cubicBezTo>
                    <a:pt x="344" y="24"/>
                    <a:pt x="346" y="20"/>
                    <a:pt x="348" y="18"/>
                  </a:cubicBezTo>
                  <a:cubicBezTo>
                    <a:pt x="350" y="16"/>
                    <a:pt x="344" y="15"/>
                    <a:pt x="341" y="17"/>
                  </a:cubicBezTo>
                  <a:cubicBezTo>
                    <a:pt x="338" y="19"/>
                    <a:pt x="334" y="22"/>
                    <a:pt x="330" y="23"/>
                  </a:cubicBezTo>
                  <a:cubicBezTo>
                    <a:pt x="327" y="24"/>
                    <a:pt x="322" y="29"/>
                    <a:pt x="318" y="28"/>
                  </a:cubicBezTo>
                  <a:cubicBezTo>
                    <a:pt x="314" y="27"/>
                    <a:pt x="313" y="33"/>
                    <a:pt x="310" y="30"/>
                  </a:cubicBezTo>
                  <a:cubicBezTo>
                    <a:pt x="307" y="27"/>
                    <a:pt x="314" y="25"/>
                    <a:pt x="314" y="23"/>
                  </a:cubicBezTo>
                  <a:cubicBezTo>
                    <a:pt x="314" y="20"/>
                    <a:pt x="309" y="23"/>
                    <a:pt x="308" y="22"/>
                  </a:cubicBezTo>
                  <a:cubicBezTo>
                    <a:pt x="306" y="20"/>
                    <a:pt x="302" y="19"/>
                    <a:pt x="302" y="21"/>
                  </a:cubicBezTo>
                  <a:cubicBezTo>
                    <a:pt x="302" y="23"/>
                    <a:pt x="299" y="22"/>
                    <a:pt x="299" y="20"/>
                  </a:cubicBezTo>
                  <a:cubicBezTo>
                    <a:pt x="299" y="19"/>
                    <a:pt x="297" y="15"/>
                    <a:pt x="295" y="18"/>
                  </a:cubicBezTo>
                  <a:cubicBezTo>
                    <a:pt x="293" y="20"/>
                    <a:pt x="286" y="21"/>
                    <a:pt x="285" y="19"/>
                  </a:cubicBezTo>
                  <a:cubicBezTo>
                    <a:pt x="283" y="18"/>
                    <a:pt x="286" y="17"/>
                    <a:pt x="286" y="15"/>
                  </a:cubicBezTo>
                  <a:cubicBezTo>
                    <a:pt x="286" y="12"/>
                    <a:pt x="283" y="9"/>
                    <a:pt x="284" y="7"/>
                  </a:cubicBezTo>
                  <a:cubicBezTo>
                    <a:pt x="284" y="4"/>
                    <a:pt x="279" y="1"/>
                    <a:pt x="277" y="2"/>
                  </a:cubicBezTo>
                  <a:cubicBezTo>
                    <a:pt x="274" y="3"/>
                    <a:pt x="271" y="2"/>
                    <a:pt x="268" y="1"/>
                  </a:cubicBezTo>
                  <a:cubicBezTo>
                    <a:pt x="265" y="0"/>
                    <a:pt x="254" y="2"/>
                    <a:pt x="254" y="4"/>
                  </a:cubicBezTo>
                  <a:cubicBezTo>
                    <a:pt x="253" y="7"/>
                    <a:pt x="240" y="9"/>
                    <a:pt x="237" y="10"/>
                  </a:cubicBezTo>
                  <a:cubicBezTo>
                    <a:pt x="235" y="11"/>
                    <a:pt x="225" y="12"/>
                    <a:pt x="221" y="13"/>
                  </a:cubicBezTo>
                  <a:cubicBezTo>
                    <a:pt x="218" y="13"/>
                    <a:pt x="214" y="16"/>
                    <a:pt x="210" y="16"/>
                  </a:cubicBezTo>
                  <a:cubicBezTo>
                    <a:pt x="205" y="16"/>
                    <a:pt x="197" y="17"/>
                    <a:pt x="193" y="20"/>
                  </a:cubicBezTo>
                  <a:cubicBezTo>
                    <a:pt x="189" y="23"/>
                    <a:pt x="182" y="20"/>
                    <a:pt x="179" y="21"/>
                  </a:cubicBezTo>
                  <a:cubicBezTo>
                    <a:pt x="176" y="22"/>
                    <a:pt x="171" y="21"/>
                    <a:pt x="170" y="22"/>
                  </a:cubicBezTo>
                  <a:cubicBezTo>
                    <a:pt x="168" y="23"/>
                    <a:pt x="169" y="29"/>
                    <a:pt x="170" y="31"/>
                  </a:cubicBezTo>
                  <a:cubicBezTo>
                    <a:pt x="172" y="34"/>
                    <a:pt x="180" y="35"/>
                    <a:pt x="180" y="36"/>
                  </a:cubicBezTo>
                  <a:cubicBezTo>
                    <a:pt x="181" y="38"/>
                    <a:pt x="172" y="38"/>
                    <a:pt x="168" y="38"/>
                  </a:cubicBezTo>
                  <a:cubicBezTo>
                    <a:pt x="164" y="39"/>
                    <a:pt x="165" y="44"/>
                    <a:pt x="166" y="46"/>
                  </a:cubicBezTo>
                  <a:cubicBezTo>
                    <a:pt x="167" y="49"/>
                    <a:pt x="162" y="51"/>
                    <a:pt x="159" y="52"/>
                  </a:cubicBezTo>
                  <a:cubicBezTo>
                    <a:pt x="156" y="53"/>
                    <a:pt x="159" y="58"/>
                    <a:pt x="162" y="58"/>
                  </a:cubicBezTo>
                  <a:cubicBezTo>
                    <a:pt x="165" y="58"/>
                    <a:pt x="168" y="61"/>
                    <a:pt x="170" y="61"/>
                  </a:cubicBezTo>
                  <a:cubicBezTo>
                    <a:pt x="173" y="61"/>
                    <a:pt x="173" y="66"/>
                    <a:pt x="173" y="69"/>
                  </a:cubicBezTo>
                  <a:cubicBezTo>
                    <a:pt x="173" y="72"/>
                    <a:pt x="170" y="73"/>
                    <a:pt x="166" y="73"/>
                  </a:cubicBezTo>
                  <a:cubicBezTo>
                    <a:pt x="162" y="73"/>
                    <a:pt x="160" y="70"/>
                    <a:pt x="158" y="69"/>
                  </a:cubicBezTo>
                  <a:cubicBezTo>
                    <a:pt x="155" y="69"/>
                    <a:pt x="156" y="74"/>
                    <a:pt x="154" y="75"/>
                  </a:cubicBezTo>
                  <a:cubicBezTo>
                    <a:pt x="152" y="76"/>
                    <a:pt x="151" y="71"/>
                    <a:pt x="148" y="71"/>
                  </a:cubicBezTo>
                  <a:cubicBezTo>
                    <a:pt x="145" y="71"/>
                    <a:pt x="142" y="71"/>
                    <a:pt x="141" y="68"/>
                  </a:cubicBezTo>
                  <a:cubicBezTo>
                    <a:pt x="140" y="65"/>
                    <a:pt x="133" y="64"/>
                    <a:pt x="130" y="67"/>
                  </a:cubicBezTo>
                  <a:cubicBezTo>
                    <a:pt x="127" y="70"/>
                    <a:pt x="126" y="69"/>
                    <a:pt x="123" y="67"/>
                  </a:cubicBezTo>
                  <a:cubicBezTo>
                    <a:pt x="121" y="65"/>
                    <a:pt x="113" y="68"/>
                    <a:pt x="112" y="70"/>
                  </a:cubicBezTo>
                  <a:cubicBezTo>
                    <a:pt x="111" y="73"/>
                    <a:pt x="106" y="74"/>
                    <a:pt x="102" y="71"/>
                  </a:cubicBezTo>
                  <a:cubicBezTo>
                    <a:pt x="98" y="69"/>
                    <a:pt x="95" y="68"/>
                    <a:pt x="95" y="71"/>
                  </a:cubicBezTo>
                  <a:cubicBezTo>
                    <a:pt x="95" y="75"/>
                    <a:pt x="92" y="72"/>
                    <a:pt x="92" y="70"/>
                  </a:cubicBezTo>
                  <a:cubicBezTo>
                    <a:pt x="92" y="68"/>
                    <a:pt x="86" y="64"/>
                    <a:pt x="83" y="62"/>
                  </a:cubicBezTo>
                  <a:cubicBezTo>
                    <a:pt x="80" y="60"/>
                    <a:pt x="70" y="60"/>
                    <a:pt x="70" y="58"/>
                  </a:cubicBezTo>
                  <a:cubicBezTo>
                    <a:pt x="69" y="56"/>
                    <a:pt x="63" y="54"/>
                    <a:pt x="62" y="58"/>
                  </a:cubicBezTo>
                  <a:cubicBezTo>
                    <a:pt x="60" y="61"/>
                    <a:pt x="58" y="59"/>
                    <a:pt x="56" y="58"/>
                  </a:cubicBezTo>
                  <a:cubicBezTo>
                    <a:pt x="54" y="57"/>
                    <a:pt x="49" y="59"/>
                    <a:pt x="47" y="60"/>
                  </a:cubicBezTo>
                  <a:cubicBezTo>
                    <a:pt x="45" y="61"/>
                    <a:pt x="39" y="66"/>
                    <a:pt x="35" y="66"/>
                  </a:cubicBezTo>
                  <a:cubicBezTo>
                    <a:pt x="32" y="66"/>
                    <a:pt x="34" y="70"/>
                    <a:pt x="29" y="71"/>
                  </a:cubicBezTo>
                  <a:cubicBezTo>
                    <a:pt x="25" y="72"/>
                    <a:pt x="26" y="75"/>
                    <a:pt x="26" y="77"/>
                  </a:cubicBezTo>
                  <a:cubicBezTo>
                    <a:pt x="27" y="79"/>
                    <a:pt x="29" y="83"/>
                    <a:pt x="25" y="84"/>
                  </a:cubicBezTo>
                  <a:cubicBezTo>
                    <a:pt x="21" y="86"/>
                    <a:pt x="20" y="79"/>
                    <a:pt x="16" y="77"/>
                  </a:cubicBezTo>
                  <a:cubicBezTo>
                    <a:pt x="13" y="74"/>
                    <a:pt x="10" y="77"/>
                    <a:pt x="10" y="81"/>
                  </a:cubicBezTo>
                  <a:cubicBezTo>
                    <a:pt x="10" y="84"/>
                    <a:pt x="6" y="84"/>
                    <a:pt x="4" y="88"/>
                  </a:cubicBezTo>
                  <a:cubicBezTo>
                    <a:pt x="2" y="91"/>
                    <a:pt x="7" y="92"/>
                    <a:pt x="7" y="93"/>
                  </a:cubicBezTo>
                  <a:cubicBezTo>
                    <a:pt x="7" y="95"/>
                    <a:pt x="4" y="96"/>
                    <a:pt x="3" y="97"/>
                  </a:cubicBezTo>
                  <a:cubicBezTo>
                    <a:pt x="2" y="97"/>
                    <a:pt x="0" y="102"/>
                    <a:pt x="1" y="104"/>
                  </a:cubicBezTo>
                  <a:cubicBezTo>
                    <a:pt x="2" y="105"/>
                    <a:pt x="8" y="105"/>
                    <a:pt x="7" y="108"/>
                  </a:cubicBezTo>
                  <a:cubicBezTo>
                    <a:pt x="7" y="112"/>
                    <a:pt x="6" y="115"/>
                    <a:pt x="9" y="114"/>
                  </a:cubicBezTo>
                  <a:cubicBezTo>
                    <a:pt x="12" y="113"/>
                    <a:pt x="15" y="114"/>
                    <a:pt x="17" y="114"/>
                  </a:cubicBezTo>
                  <a:cubicBezTo>
                    <a:pt x="19" y="114"/>
                    <a:pt x="21" y="118"/>
                    <a:pt x="24" y="122"/>
                  </a:cubicBezTo>
                  <a:cubicBezTo>
                    <a:pt x="28" y="126"/>
                    <a:pt x="29" y="128"/>
                    <a:pt x="26" y="129"/>
                  </a:cubicBezTo>
                  <a:cubicBezTo>
                    <a:pt x="22" y="130"/>
                    <a:pt x="24" y="132"/>
                    <a:pt x="28" y="134"/>
                  </a:cubicBezTo>
                  <a:cubicBezTo>
                    <a:pt x="30" y="134"/>
                    <a:pt x="31" y="135"/>
                    <a:pt x="32" y="136"/>
                  </a:cubicBezTo>
                  <a:cubicBezTo>
                    <a:pt x="33" y="135"/>
                    <a:pt x="33" y="135"/>
                    <a:pt x="34" y="134"/>
                  </a:cubicBezTo>
                  <a:cubicBezTo>
                    <a:pt x="40" y="129"/>
                    <a:pt x="50" y="125"/>
                    <a:pt x="58" y="127"/>
                  </a:cubicBezTo>
                  <a:cubicBezTo>
                    <a:pt x="65" y="129"/>
                    <a:pt x="72" y="125"/>
                    <a:pt x="75" y="130"/>
                  </a:cubicBezTo>
                  <a:cubicBezTo>
                    <a:pt x="78" y="135"/>
                    <a:pt x="75" y="143"/>
                    <a:pt x="76" y="147"/>
                  </a:cubicBezTo>
                  <a:cubicBezTo>
                    <a:pt x="78" y="150"/>
                    <a:pt x="70" y="150"/>
                    <a:pt x="65" y="150"/>
                  </a:cubicBezTo>
                  <a:cubicBezTo>
                    <a:pt x="60" y="149"/>
                    <a:pt x="50" y="152"/>
                    <a:pt x="51" y="155"/>
                  </a:cubicBezTo>
                  <a:cubicBezTo>
                    <a:pt x="53" y="158"/>
                    <a:pt x="56" y="165"/>
                    <a:pt x="50" y="161"/>
                  </a:cubicBezTo>
                  <a:cubicBezTo>
                    <a:pt x="43" y="157"/>
                    <a:pt x="40" y="165"/>
                    <a:pt x="44" y="165"/>
                  </a:cubicBezTo>
                  <a:cubicBezTo>
                    <a:pt x="48" y="165"/>
                    <a:pt x="53" y="169"/>
                    <a:pt x="53" y="172"/>
                  </a:cubicBezTo>
                  <a:cubicBezTo>
                    <a:pt x="53" y="175"/>
                    <a:pt x="53" y="182"/>
                    <a:pt x="56" y="181"/>
                  </a:cubicBezTo>
                  <a:cubicBezTo>
                    <a:pt x="60" y="180"/>
                    <a:pt x="60" y="186"/>
                    <a:pt x="64" y="185"/>
                  </a:cubicBezTo>
                  <a:cubicBezTo>
                    <a:pt x="69" y="185"/>
                    <a:pt x="73" y="187"/>
                    <a:pt x="70" y="191"/>
                  </a:cubicBezTo>
                  <a:cubicBezTo>
                    <a:pt x="66" y="195"/>
                    <a:pt x="72" y="207"/>
                    <a:pt x="73" y="205"/>
                  </a:cubicBezTo>
                  <a:cubicBezTo>
                    <a:pt x="74" y="203"/>
                    <a:pt x="73" y="199"/>
                    <a:pt x="75" y="197"/>
                  </a:cubicBezTo>
                  <a:cubicBezTo>
                    <a:pt x="72" y="191"/>
                    <a:pt x="83" y="191"/>
                    <a:pt x="86" y="191"/>
                  </a:cubicBezTo>
                  <a:cubicBezTo>
                    <a:pt x="90" y="191"/>
                    <a:pt x="96" y="196"/>
                    <a:pt x="100" y="201"/>
                  </a:cubicBezTo>
                  <a:cubicBezTo>
                    <a:pt x="104" y="207"/>
                    <a:pt x="108" y="203"/>
                    <a:pt x="108" y="203"/>
                  </a:cubicBezTo>
                  <a:cubicBezTo>
                    <a:pt x="110" y="153"/>
                    <a:pt x="110" y="153"/>
                    <a:pt x="110" y="153"/>
                  </a:cubicBezTo>
                  <a:cubicBezTo>
                    <a:pt x="138" y="146"/>
                    <a:pt x="138" y="146"/>
                    <a:pt x="138" y="146"/>
                  </a:cubicBezTo>
                  <a:cubicBezTo>
                    <a:pt x="138" y="145"/>
                    <a:pt x="139" y="144"/>
                    <a:pt x="139" y="144"/>
                  </a:cubicBezTo>
                  <a:cubicBezTo>
                    <a:pt x="143" y="139"/>
                    <a:pt x="148" y="143"/>
                    <a:pt x="149" y="144"/>
                  </a:cubicBezTo>
                  <a:cubicBezTo>
                    <a:pt x="151" y="145"/>
                    <a:pt x="150" y="139"/>
                    <a:pt x="154" y="139"/>
                  </a:cubicBezTo>
                  <a:cubicBezTo>
                    <a:pt x="158" y="139"/>
                    <a:pt x="154" y="146"/>
                    <a:pt x="157" y="146"/>
                  </a:cubicBezTo>
                  <a:cubicBezTo>
                    <a:pt x="159" y="146"/>
                    <a:pt x="164" y="154"/>
                    <a:pt x="163" y="160"/>
                  </a:cubicBezTo>
                  <a:cubicBezTo>
                    <a:pt x="167" y="164"/>
                    <a:pt x="175" y="173"/>
                    <a:pt x="176" y="175"/>
                  </a:cubicBezTo>
                  <a:cubicBezTo>
                    <a:pt x="177" y="177"/>
                    <a:pt x="188" y="173"/>
                    <a:pt x="191" y="174"/>
                  </a:cubicBezTo>
                  <a:cubicBezTo>
                    <a:pt x="193" y="175"/>
                    <a:pt x="210" y="175"/>
                    <a:pt x="213" y="175"/>
                  </a:cubicBezTo>
                  <a:cubicBezTo>
                    <a:pt x="216" y="175"/>
                    <a:pt x="219" y="181"/>
                    <a:pt x="222" y="181"/>
                  </a:cubicBezTo>
                  <a:cubicBezTo>
                    <a:pt x="226" y="182"/>
                    <a:pt x="224" y="188"/>
                    <a:pt x="225" y="192"/>
                  </a:cubicBezTo>
                  <a:cubicBezTo>
                    <a:pt x="225" y="196"/>
                    <a:pt x="231" y="200"/>
                    <a:pt x="231" y="204"/>
                  </a:cubicBezTo>
                  <a:cubicBezTo>
                    <a:pt x="232" y="207"/>
                    <a:pt x="237" y="205"/>
                    <a:pt x="241" y="206"/>
                  </a:cubicBezTo>
                  <a:cubicBezTo>
                    <a:pt x="244" y="207"/>
                    <a:pt x="250" y="209"/>
                    <a:pt x="250" y="212"/>
                  </a:cubicBezTo>
                  <a:cubicBezTo>
                    <a:pt x="251" y="216"/>
                    <a:pt x="255" y="213"/>
                    <a:pt x="256" y="210"/>
                  </a:cubicBezTo>
                  <a:cubicBezTo>
                    <a:pt x="256" y="208"/>
                    <a:pt x="260" y="204"/>
                    <a:pt x="267" y="201"/>
                  </a:cubicBezTo>
                  <a:cubicBezTo>
                    <a:pt x="270" y="200"/>
                    <a:pt x="272" y="200"/>
                    <a:pt x="274" y="201"/>
                  </a:cubicBezTo>
                  <a:cubicBezTo>
                    <a:pt x="275" y="198"/>
                    <a:pt x="276" y="195"/>
                    <a:pt x="277" y="195"/>
                  </a:cubicBezTo>
                  <a:cubicBezTo>
                    <a:pt x="279" y="194"/>
                    <a:pt x="284" y="190"/>
                    <a:pt x="284" y="187"/>
                  </a:cubicBezTo>
                  <a:cubicBezTo>
                    <a:pt x="284" y="184"/>
                    <a:pt x="293" y="184"/>
                    <a:pt x="299" y="187"/>
                  </a:cubicBezTo>
                  <a:cubicBezTo>
                    <a:pt x="305" y="190"/>
                    <a:pt x="309" y="190"/>
                    <a:pt x="309" y="185"/>
                  </a:cubicBezTo>
                  <a:cubicBezTo>
                    <a:pt x="310" y="180"/>
                    <a:pt x="318" y="179"/>
                    <a:pt x="321" y="180"/>
                  </a:cubicBezTo>
                  <a:cubicBezTo>
                    <a:pt x="324" y="182"/>
                    <a:pt x="332" y="186"/>
                    <a:pt x="336" y="185"/>
                  </a:cubicBezTo>
                  <a:cubicBezTo>
                    <a:pt x="340" y="183"/>
                    <a:pt x="360" y="185"/>
                    <a:pt x="365" y="186"/>
                  </a:cubicBezTo>
                  <a:cubicBezTo>
                    <a:pt x="370" y="188"/>
                    <a:pt x="371" y="184"/>
                    <a:pt x="376" y="189"/>
                  </a:cubicBezTo>
                  <a:cubicBezTo>
                    <a:pt x="379" y="193"/>
                    <a:pt x="381" y="190"/>
                    <a:pt x="385" y="193"/>
                  </a:cubicBezTo>
                  <a:cubicBezTo>
                    <a:pt x="385" y="192"/>
                    <a:pt x="385" y="190"/>
                    <a:pt x="385" y="188"/>
                  </a:cubicBezTo>
                  <a:cubicBezTo>
                    <a:pt x="385" y="185"/>
                    <a:pt x="390" y="182"/>
                    <a:pt x="391" y="180"/>
                  </a:cubicBezTo>
                  <a:cubicBezTo>
                    <a:pt x="392" y="177"/>
                    <a:pt x="386" y="170"/>
                    <a:pt x="386" y="167"/>
                  </a:cubicBezTo>
                  <a:cubicBezTo>
                    <a:pt x="386" y="165"/>
                    <a:pt x="386" y="159"/>
                    <a:pt x="384" y="158"/>
                  </a:cubicBezTo>
                  <a:cubicBezTo>
                    <a:pt x="381" y="156"/>
                    <a:pt x="389" y="153"/>
                    <a:pt x="390" y="153"/>
                  </a:cubicBezTo>
                  <a:cubicBezTo>
                    <a:pt x="394" y="153"/>
                    <a:pt x="399" y="149"/>
                    <a:pt x="401" y="151"/>
                  </a:cubicBezTo>
                  <a:cubicBezTo>
                    <a:pt x="403" y="153"/>
                    <a:pt x="406" y="153"/>
                    <a:pt x="409" y="153"/>
                  </a:cubicBezTo>
                  <a:cubicBezTo>
                    <a:pt x="412" y="153"/>
                    <a:pt x="411" y="149"/>
                    <a:pt x="409" y="148"/>
                  </a:cubicBezTo>
                  <a:cubicBezTo>
                    <a:pt x="407" y="146"/>
                    <a:pt x="415" y="131"/>
                    <a:pt x="416" y="126"/>
                  </a:cubicBezTo>
                  <a:cubicBezTo>
                    <a:pt x="417" y="121"/>
                    <a:pt x="420" y="126"/>
                    <a:pt x="424" y="126"/>
                  </a:cubicBezTo>
                  <a:cubicBezTo>
                    <a:pt x="427" y="127"/>
                    <a:pt x="432" y="126"/>
                    <a:pt x="434" y="127"/>
                  </a:cubicBezTo>
                  <a:cubicBezTo>
                    <a:pt x="436" y="128"/>
                    <a:pt x="443" y="126"/>
                    <a:pt x="445" y="123"/>
                  </a:cubicBezTo>
                  <a:cubicBezTo>
                    <a:pt x="446" y="121"/>
                    <a:pt x="443" y="120"/>
                    <a:pt x="443" y="114"/>
                  </a:cubicBezTo>
                  <a:cubicBezTo>
                    <a:pt x="443" y="108"/>
                    <a:pt x="447" y="106"/>
                    <a:pt x="450" y="106"/>
                  </a:cubicBezTo>
                  <a:cubicBezTo>
                    <a:pt x="454" y="106"/>
                    <a:pt x="455" y="102"/>
                    <a:pt x="455" y="99"/>
                  </a:cubicBezTo>
                  <a:cubicBezTo>
                    <a:pt x="455" y="97"/>
                    <a:pt x="458" y="95"/>
                    <a:pt x="459" y="92"/>
                  </a:cubicBezTo>
                  <a:cubicBezTo>
                    <a:pt x="458" y="91"/>
                    <a:pt x="457" y="89"/>
                    <a:pt x="457" y="88"/>
                  </a:cubicBezTo>
                  <a:close/>
                  <a:moveTo>
                    <a:pt x="171" y="137"/>
                  </a:moveTo>
                  <a:cubicBezTo>
                    <a:pt x="170" y="139"/>
                    <a:pt x="157" y="135"/>
                    <a:pt x="156" y="132"/>
                  </a:cubicBezTo>
                  <a:cubicBezTo>
                    <a:pt x="155" y="130"/>
                    <a:pt x="174" y="133"/>
                    <a:pt x="171" y="137"/>
                  </a:cubicBezTo>
                  <a:close/>
                  <a:moveTo>
                    <a:pt x="361" y="136"/>
                  </a:moveTo>
                  <a:cubicBezTo>
                    <a:pt x="351" y="136"/>
                    <a:pt x="331" y="131"/>
                    <a:pt x="322" y="140"/>
                  </a:cubicBezTo>
                  <a:cubicBezTo>
                    <a:pt x="314" y="149"/>
                    <a:pt x="320" y="154"/>
                    <a:pt x="316" y="154"/>
                  </a:cubicBezTo>
                  <a:cubicBezTo>
                    <a:pt x="312" y="155"/>
                    <a:pt x="310" y="141"/>
                    <a:pt x="315" y="136"/>
                  </a:cubicBezTo>
                  <a:cubicBezTo>
                    <a:pt x="320" y="131"/>
                    <a:pt x="335" y="129"/>
                    <a:pt x="344" y="132"/>
                  </a:cubicBezTo>
                  <a:cubicBezTo>
                    <a:pt x="353" y="134"/>
                    <a:pt x="370" y="130"/>
                    <a:pt x="372" y="130"/>
                  </a:cubicBezTo>
                  <a:cubicBezTo>
                    <a:pt x="375" y="131"/>
                    <a:pt x="370" y="136"/>
                    <a:pt x="361" y="1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87" name="Freeform 156">
              <a:extLst>
                <a:ext uri="{FF2B5EF4-FFF2-40B4-BE49-F238E27FC236}">
                  <a16:creationId xmlns:a16="http://schemas.microsoft.com/office/drawing/2014/main" id="{4B41B353-3950-4FE3-AF1C-57500E82FEE2}"/>
                </a:ext>
              </a:extLst>
            </p:cNvPr>
            <p:cNvSpPr>
              <a:spLocks noEditPoints="1"/>
            </p:cNvSpPr>
            <p:nvPr/>
          </p:nvSpPr>
          <p:spPr bwMode="auto">
            <a:xfrm>
              <a:off x="4778375" y="898525"/>
              <a:ext cx="3681413" cy="1411288"/>
            </a:xfrm>
            <a:custGeom>
              <a:avLst/>
              <a:gdLst/>
              <a:ahLst/>
              <a:cxnLst>
                <a:cxn ang="0">
                  <a:pos x="814" y="12"/>
                </a:cxn>
                <a:cxn ang="0">
                  <a:pos x="840" y="45"/>
                </a:cxn>
                <a:cxn ang="0">
                  <a:pos x="912" y="61"/>
                </a:cxn>
                <a:cxn ang="0">
                  <a:pos x="822" y="28"/>
                </a:cxn>
                <a:cxn ang="0">
                  <a:pos x="1331" y="168"/>
                </a:cxn>
                <a:cxn ang="0">
                  <a:pos x="1358" y="198"/>
                </a:cxn>
                <a:cxn ang="0">
                  <a:pos x="1388" y="664"/>
                </a:cxn>
                <a:cxn ang="0">
                  <a:pos x="355" y="25"/>
                </a:cxn>
                <a:cxn ang="0">
                  <a:pos x="1886" y="330"/>
                </a:cxn>
                <a:cxn ang="0">
                  <a:pos x="1698" y="277"/>
                </a:cxn>
                <a:cxn ang="0">
                  <a:pos x="1580" y="268"/>
                </a:cxn>
                <a:cxn ang="0">
                  <a:pos x="1412" y="221"/>
                </a:cxn>
                <a:cxn ang="0">
                  <a:pos x="1319" y="241"/>
                </a:cxn>
                <a:cxn ang="0">
                  <a:pos x="1224" y="204"/>
                </a:cxn>
                <a:cxn ang="0">
                  <a:pos x="1101" y="196"/>
                </a:cxn>
                <a:cxn ang="0">
                  <a:pos x="989" y="193"/>
                </a:cxn>
                <a:cxn ang="0">
                  <a:pos x="1007" y="122"/>
                </a:cxn>
                <a:cxn ang="0">
                  <a:pos x="909" y="126"/>
                </a:cxn>
                <a:cxn ang="0">
                  <a:pos x="800" y="148"/>
                </a:cxn>
                <a:cxn ang="0">
                  <a:pos x="764" y="190"/>
                </a:cxn>
                <a:cxn ang="0">
                  <a:pos x="667" y="228"/>
                </a:cxn>
                <a:cxn ang="0">
                  <a:pos x="623" y="257"/>
                </a:cxn>
                <a:cxn ang="0">
                  <a:pos x="630" y="312"/>
                </a:cxn>
                <a:cxn ang="0">
                  <a:pos x="603" y="320"/>
                </a:cxn>
                <a:cxn ang="0">
                  <a:pos x="557" y="231"/>
                </a:cxn>
                <a:cxn ang="0">
                  <a:pos x="468" y="273"/>
                </a:cxn>
                <a:cxn ang="0">
                  <a:pos x="384" y="305"/>
                </a:cxn>
                <a:cxn ang="0">
                  <a:pos x="307" y="312"/>
                </a:cxn>
                <a:cxn ang="0">
                  <a:pos x="230" y="353"/>
                </a:cxn>
                <a:cxn ang="0">
                  <a:pos x="170" y="355"/>
                </a:cxn>
                <a:cxn ang="0">
                  <a:pos x="201" y="292"/>
                </a:cxn>
                <a:cxn ang="0">
                  <a:pos x="100" y="296"/>
                </a:cxn>
                <a:cxn ang="0">
                  <a:pos x="133" y="407"/>
                </a:cxn>
                <a:cxn ang="0">
                  <a:pos x="89" y="497"/>
                </a:cxn>
                <a:cxn ang="0">
                  <a:pos x="134" y="574"/>
                </a:cxn>
                <a:cxn ang="0">
                  <a:pos x="223" y="617"/>
                </a:cxn>
                <a:cxn ang="0">
                  <a:pos x="193" y="682"/>
                </a:cxn>
                <a:cxn ang="0">
                  <a:pos x="326" y="731"/>
                </a:cxn>
                <a:cxn ang="0">
                  <a:pos x="312" y="613"/>
                </a:cxn>
                <a:cxn ang="0">
                  <a:pos x="425" y="599"/>
                </a:cxn>
                <a:cxn ang="0">
                  <a:pos x="472" y="554"/>
                </a:cxn>
                <a:cxn ang="0">
                  <a:pos x="610" y="554"/>
                </a:cxn>
                <a:cxn ang="0">
                  <a:pos x="738" y="612"/>
                </a:cxn>
                <a:cxn ang="0">
                  <a:pos x="849" y="616"/>
                </a:cxn>
                <a:cxn ang="0">
                  <a:pos x="939" y="614"/>
                </a:cxn>
                <a:cxn ang="0">
                  <a:pos x="1099" y="622"/>
                </a:cxn>
                <a:cxn ang="0">
                  <a:pos x="1210" y="615"/>
                </a:cxn>
                <a:cxn ang="0">
                  <a:pos x="1251" y="689"/>
                </a:cxn>
                <a:cxn ang="0">
                  <a:pos x="1365" y="573"/>
                </a:cxn>
                <a:cxn ang="0">
                  <a:pos x="1310" y="530"/>
                </a:cxn>
                <a:cxn ang="0">
                  <a:pos x="1484" y="473"/>
                </a:cxn>
                <a:cxn ang="0">
                  <a:pos x="1584" y="440"/>
                </a:cxn>
                <a:cxn ang="0">
                  <a:pos x="1544" y="494"/>
                </a:cxn>
                <a:cxn ang="0">
                  <a:pos x="1607" y="521"/>
                </a:cxn>
                <a:cxn ang="0">
                  <a:pos x="1697" y="458"/>
                </a:cxn>
                <a:cxn ang="0">
                  <a:pos x="1766" y="373"/>
                </a:cxn>
                <a:cxn ang="0">
                  <a:pos x="1875" y="379"/>
                </a:cxn>
                <a:cxn ang="0">
                  <a:pos x="993" y="567"/>
                </a:cxn>
                <a:cxn ang="0">
                  <a:pos x="386" y="247"/>
                </a:cxn>
                <a:cxn ang="0">
                  <a:pos x="485" y="133"/>
                </a:cxn>
                <a:cxn ang="0">
                  <a:pos x="415" y="39"/>
                </a:cxn>
                <a:cxn ang="0">
                  <a:pos x="464" y="16"/>
                </a:cxn>
              </a:cxnLst>
              <a:rect l="0" t="0" r="r" b="b"/>
              <a:pathLst>
                <a:path w="1926" h="739">
                  <a:moveTo>
                    <a:pt x="29" y="534"/>
                  </a:moveTo>
                  <a:cubicBezTo>
                    <a:pt x="28" y="535"/>
                    <a:pt x="24" y="534"/>
                    <a:pt x="23" y="532"/>
                  </a:cubicBezTo>
                  <a:cubicBezTo>
                    <a:pt x="22" y="530"/>
                    <a:pt x="18" y="531"/>
                    <a:pt x="16" y="531"/>
                  </a:cubicBezTo>
                  <a:cubicBezTo>
                    <a:pt x="16" y="532"/>
                    <a:pt x="17" y="532"/>
                    <a:pt x="18" y="533"/>
                  </a:cubicBezTo>
                  <a:cubicBezTo>
                    <a:pt x="19" y="536"/>
                    <a:pt x="12" y="536"/>
                    <a:pt x="14" y="539"/>
                  </a:cubicBezTo>
                  <a:cubicBezTo>
                    <a:pt x="16" y="542"/>
                    <a:pt x="9" y="542"/>
                    <a:pt x="9" y="539"/>
                  </a:cubicBezTo>
                  <a:cubicBezTo>
                    <a:pt x="9" y="536"/>
                    <a:pt x="1" y="537"/>
                    <a:pt x="1" y="540"/>
                  </a:cubicBezTo>
                  <a:cubicBezTo>
                    <a:pt x="1" y="540"/>
                    <a:pt x="1" y="541"/>
                    <a:pt x="0" y="542"/>
                  </a:cubicBezTo>
                  <a:cubicBezTo>
                    <a:pt x="2" y="543"/>
                    <a:pt x="5" y="544"/>
                    <a:pt x="6" y="544"/>
                  </a:cubicBezTo>
                  <a:cubicBezTo>
                    <a:pt x="7" y="545"/>
                    <a:pt x="27" y="547"/>
                    <a:pt x="35" y="545"/>
                  </a:cubicBezTo>
                  <a:cubicBezTo>
                    <a:pt x="35" y="544"/>
                    <a:pt x="36" y="540"/>
                    <a:pt x="36" y="538"/>
                  </a:cubicBezTo>
                  <a:cubicBezTo>
                    <a:pt x="36" y="536"/>
                    <a:pt x="31" y="534"/>
                    <a:pt x="29" y="534"/>
                  </a:cubicBezTo>
                  <a:close/>
                  <a:moveTo>
                    <a:pt x="814" y="12"/>
                  </a:moveTo>
                  <a:cubicBezTo>
                    <a:pt x="815" y="7"/>
                    <a:pt x="793" y="9"/>
                    <a:pt x="799" y="14"/>
                  </a:cubicBezTo>
                  <a:cubicBezTo>
                    <a:pt x="801" y="16"/>
                    <a:pt x="812" y="17"/>
                    <a:pt x="814" y="12"/>
                  </a:cubicBezTo>
                  <a:close/>
                  <a:moveTo>
                    <a:pt x="512" y="21"/>
                  </a:moveTo>
                  <a:cubicBezTo>
                    <a:pt x="524" y="20"/>
                    <a:pt x="524" y="13"/>
                    <a:pt x="517" y="11"/>
                  </a:cubicBezTo>
                  <a:cubicBezTo>
                    <a:pt x="511" y="10"/>
                    <a:pt x="510" y="15"/>
                    <a:pt x="506" y="15"/>
                  </a:cubicBezTo>
                  <a:cubicBezTo>
                    <a:pt x="503" y="15"/>
                    <a:pt x="490" y="17"/>
                    <a:pt x="493" y="20"/>
                  </a:cubicBezTo>
                  <a:cubicBezTo>
                    <a:pt x="496" y="23"/>
                    <a:pt x="505" y="22"/>
                    <a:pt x="512" y="21"/>
                  </a:cubicBezTo>
                  <a:close/>
                  <a:moveTo>
                    <a:pt x="840" y="45"/>
                  </a:moveTo>
                  <a:cubicBezTo>
                    <a:pt x="840" y="49"/>
                    <a:pt x="829" y="53"/>
                    <a:pt x="832" y="55"/>
                  </a:cubicBezTo>
                  <a:cubicBezTo>
                    <a:pt x="835" y="58"/>
                    <a:pt x="837" y="57"/>
                    <a:pt x="841" y="58"/>
                  </a:cubicBezTo>
                  <a:cubicBezTo>
                    <a:pt x="844" y="58"/>
                    <a:pt x="846" y="67"/>
                    <a:pt x="852" y="65"/>
                  </a:cubicBezTo>
                  <a:cubicBezTo>
                    <a:pt x="858" y="64"/>
                    <a:pt x="874" y="72"/>
                    <a:pt x="884" y="72"/>
                  </a:cubicBezTo>
                  <a:cubicBezTo>
                    <a:pt x="893" y="72"/>
                    <a:pt x="894" y="64"/>
                    <a:pt x="891" y="64"/>
                  </a:cubicBezTo>
                  <a:cubicBezTo>
                    <a:pt x="888" y="63"/>
                    <a:pt x="891" y="59"/>
                    <a:pt x="896" y="51"/>
                  </a:cubicBezTo>
                  <a:cubicBezTo>
                    <a:pt x="902" y="43"/>
                    <a:pt x="880" y="38"/>
                    <a:pt x="880" y="44"/>
                  </a:cubicBezTo>
                  <a:cubicBezTo>
                    <a:pt x="880" y="50"/>
                    <a:pt x="873" y="42"/>
                    <a:pt x="871" y="39"/>
                  </a:cubicBezTo>
                  <a:cubicBezTo>
                    <a:pt x="869" y="35"/>
                    <a:pt x="840" y="42"/>
                    <a:pt x="840" y="45"/>
                  </a:cubicBezTo>
                  <a:close/>
                  <a:moveTo>
                    <a:pt x="576" y="206"/>
                  </a:moveTo>
                  <a:cubicBezTo>
                    <a:pt x="580" y="207"/>
                    <a:pt x="592" y="205"/>
                    <a:pt x="593" y="202"/>
                  </a:cubicBezTo>
                  <a:cubicBezTo>
                    <a:pt x="595" y="200"/>
                    <a:pt x="589" y="197"/>
                    <a:pt x="581" y="197"/>
                  </a:cubicBezTo>
                  <a:cubicBezTo>
                    <a:pt x="573" y="197"/>
                    <a:pt x="572" y="206"/>
                    <a:pt x="576" y="206"/>
                  </a:cubicBezTo>
                  <a:close/>
                  <a:moveTo>
                    <a:pt x="673" y="211"/>
                  </a:moveTo>
                  <a:cubicBezTo>
                    <a:pt x="679" y="214"/>
                    <a:pt x="683" y="213"/>
                    <a:pt x="682" y="208"/>
                  </a:cubicBezTo>
                  <a:cubicBezTo>
                    <a:pt x="681" y="202"/>
                    <a:pt x="669" y="209"/>
                    <a:pt x="673" y="211"/>
                  </a:cubicBezTo>
                  <a:close/>
                  <a:moveTo>
                    <a:pt x="892" y="92"/>
                  </a:moveTo>
                  <a:cubicBezTo>
                    <a:pt x="896" y="95"/>
                    <a:pt x="911" y="89"/>
                    <a:pt x="921" y="89"/>
                  </a:cubicBezTo>
                  <a:cubicBezTo>
                    <a:pt x="931" y="90"/>
                    <a:pt x="959" y="82"/>
                    <a:pt x="960" y="76"/>
                  </a:cubicBezTo>
                  <a:cubicBezTo>
                    <a:pt x="961" y="71"/>
                    <a:pt x="950" y="71"/>
                    <a:pt x="946" y="67"/>
                  </a:cubicBezTo>
                  <a:cubicBezTo>
                    <a:pt x="941" y="62"/>
                    <a:pt x="932" y="66"/>
                    <a:pt x="929" y="70"/>
                  </a:cubicBezTo>
                  <a:cubicBezTo>
                    <a:pt x="927" y="74"/>
                    <a:pt x="924" y="70"/>
                    <a:pt x="931" y="64"/>
                  </a:cubicBezTo>
                  <a:cubicBezTo>
                    <a:pt x="937" y="58"/>
                    <a:pt x="924" y="53"/>
                    <a:pt x="924" y="57"/>
                  </a:cubicBezTo>
                  <a:cubicBezTo>
                    <a:pt x="924" y="61"/>
                    <a:pt x="912" y="57"/>
                    <a:pt x="912" y="61"/>
                  </a:cubicBezTo>
                  <a:cubicBezTo>
                    <a:pt x="912" y="65"/>
                    <a:pt x="908" y="66"/>
                    <a:pt x="908" y="70"/>
                  </a:cubicBezTo>
                  <a:cubicBezTo>
                    <a:pt x="908" y="74"/>
                    <a:pt x="900" y="68"/>
                    <a:pt x="900" y="76"/>
                  </a:cubicBezTo>
                  <a:cubicBezTo>
                    <a:pt x="899" y="85"/>
                    <a:pt x="887" y="89"/>
                    <a:pt x="892" y="92"/>
                  </a:cubicBezTo>
                  <a:close/>
                  <a:moveTo>
                    <a:pt x="822" y="36"/>
                  </a:moveTo>
                  <a:cubicBezTo>
                    <a:pt x="829" y="39"/>
                    <a:pt x="826" y="40"/>
                    <a:pt x="820" y="40"/>
                  </a:cubicBezTo>
                  <a:cubicBezTo>
                    <a:pt x="813" y="40"/>
                    <a:pt x="807" y="42"/>
                    <a:pt x="812" y="44"/>
                  </a:cubicBezTo>
                  <a:cubicBezTo>
                    <a:pt x="815" y="46"/>
                    <a:pt x="815" y="49"/>
                    <a:pt x="822" y="51"/>
                  </a:cubicBezTo>
                  <a:cubicBezTo>
                    <a:pt x="829" y="53"/>
                    <a:pt x="836" y="47"/>
                    <a:pt x="835" y="43"/>
                  </a:cubicBezTo>
                  <a:cubicBezTo>
                    <a:pt x="834" y="39"/>
                    <a:pt x="859" y="35"/>
                    <a:pt x="866" y="34"/>
                  </a:cubicBezTo>
                  <a:cubicBezTo>
                    <a:pt x="873" y="32"/>
                    <a:pt x="862" y="25"/>
                    <a:pt x="869" y="24"/>
                  </a:cubicBezTo>
                  <a:cubicBezTo>
                    <a:pt x="876" y="24"/>
                    <a:pt x="873" y="20"/>
                    <a:pt x="864" y="19"/>
                  </a:cubicBezTo>
                  <a:cubicBezTo>
                    <a:pt x="855" y="18"/>
                    <a:pt x="859" y="10"/>
                    <a:pt x="856" y="7"/>
                  </a:cubicBezTo>
                  <a:cubicBezTo>
                    <a:pt x="853" y="5"/>
                    <a:pt x="851" y="11"/>
                    <a:pt x="840" y="13"/>
                  </a:cubicBezTo>
                  <a:cubicBezTo>
                    <a:pt x="828" y="15"/>
                    <a:pt x="822" y="18"/>
                    <a:pt x="827" y="21"/>
                  </a:cubicBezTo>
                  <a:cubicBezTo>
                    <a:pt x="832" y="23"/>
                    <a:pt x="827" y="29"/>
                    <a:pt x="822" y="28"/>
                  </a:cubicBezTo>
                  <a:cubicBezTo>
                    <a:pt x="817" y="28"/>
                    <a:pt x="816" y="33"/>
                    <a:pt x="822" y="36"/>
                  </a:cubicBezTo>
                  <a:close/>
                  <a:moveTo>
                    <a:pt x="1423" y="161"/>
                  </a:moveTo>
                  <a:cubicBezTo>
                    <a:pt x="1431" y="161"/>
                    <a:pt x="1435" y="169"/>
                    <a:pt x="1450" y="170"/>
                  </a:cubicBezTo>
                  <a:cubicBezTo>
                    <a:pt x="1465" y="171"/>
                    <a:pt x="1477" y="168"/>
                    <a:pt x="1477" y="165"/>
                  </a:cubicBezTo>
                  <a:cubicBezTo>
                    <a:pt x="1477" y="161"/>
                    <a:pt x="1463" y="156"/>
                    <a:pt x="1459" y="159"/>
                  </a:cubicBezTo>
                  <a:cubicBezTo>
                    <a:pt x="1454" y="162"/>
                    <a:pt x="1451" y="155"/>
                    <a:pt x="1446" y="156"/>
                  </a:cubicBezTo>
                  <a:cubicBezTo>
                    <a:pt x="1440" y="158"/>
                    <a:pt x="1433" y="158"/>
                    <a:pt x="1430" y="153"/>
                  </a:cubicBezTo>
                  <a:cubicBezTo>
                    <a:pt x="1428" y="148"/>
                    <a:pt x="1419" y="160"/>
                    <a:pt x="1423" y="161"/>
                  </a:cubicBezTo>
                  <a:close/>
                  <a:moveTo>
                    <a:pt x="1795" y="254"/>
                  </a:moveTo>
                  <a:cubicBezTo>
                    <a:pt x="1801" y="257"/>
                    <a:pt x="1805" y="250"/>
                    <a:pt x="1811" y="254"/>
                  </a:cubicBezTo>
                  <a:cubicBezTo>
                    <a:pt x="1816" y="257"/>
                    <a:pt x="1829" y="252"/>
                    <a:pt x="1834" y="251"/>
                  </a:cubicBezTo>
                  <a:cubicBezTo>
                    <a:pt x="1840" y="250"/>
                    <a:pt x="1837" y="243"/>
                    <a:pt x="1822" y="241"/>
                  </a:cubicBezTo>
                  <a:cubicBezTo>
                    <a:pt x="1807" y="239"/>
                    <a:pt x="1788" y="250"/>
                    <a:pt x="1795" y="254"/>
                  </a:cubicBezTo>
                  <a:close/>
                  <a:moveTo>
                    <a:pt x="1322" y="161"/>
                  </a:moveTo>
                  <a:cubicBezTo>
                    <a:pt x="1326" y="163"/>
                    <a:pt x="1328" y="166"/>
                    <a:pt x="1331" y="168"/>
                  </a:cubicBezTo>
                  <a:cubicBezTo>
                    <a:pt x="1333" y="171"/>
                    <a:pt x="1343" y="167"/>
                    <a:pt x="1347" y="166"/>
                  </a:cubicBezTo>
                  <a:cubicBezTo>
                    <a:pt x="1351" y="164"/>
                    <a:pt x="1352" y="172"/>
                    <a:pt x="1358" y="168"/>
                  </a:cubicBezTo>
                  <a:cubicBezTo>
                    <a:pt x="1364" y="164"/>
                    <a:pt x="1371" y="166"/>
                    <a:pt x="1378" y="166"/>
                  </a:cubicBezTo>
                  <a:cubicBezTo>
                    <a:pt x="1385" y="166"/>
                    <a:pt x="1377" y="157"/>
                    <a:pt x="1377" y="153"/>
                  </a:cubicBezTo>
                  <a:cubicBezTo>
                    <a:pt x="1377" y="149"/>
                    <a:pt x="1386" y="151"/>
                    <a:pt x="1383" y="155"/>
                  </a:cubicBezTo>
                  <a:cubicBezTo>
                    <a:pt x="1380" y="158"/>
                    <a:pt x="1387" y="166"/>
                    <a:pt x="1398" y="165"/>
                  </a:cubicBezTo>
                  <a:cubicBezTo>
                    <a:pt x="1408" y="164"/>
                    <a:pt x="1400" y="158"/>
                    <a:pt x="1406" y="155"/>
                  </a:cubicBezTo>
                  <a:cubicBezTo>
                    <a:pt x="1411" y="153"/>
                    <a:pt x="1410" y="150"/>
                    <a:pt x="1403" y="146"/>
                  </a:cubicBezTo>
                  <a:cubicBezTo>
                    <a:pt x="1395" y="141"/>
                    <a:pt x="1385" y="144"/>
                    <a:pt x="1378" y="141"/>
                  </a:cubicBezTo>
                  <a:cubicBezTo>
                    <a:pt x="1371" y="138"/>
                    <a:pt x="1363" y="138"/>
                    <a:pt x="1362" y="145"/>
                  </a:cubicBezTo>
                  <a:cubicBezTo>
                    <a:pt x="1362" y="152"/>
                    <a:pt x="1348" y="137"/>
                    <a:pt x="1341" y="135"/>
                  </a:cubicBezTo>
                  <a:cubicBezTo>
                    <a:pt x="1333" y="132"/>
                    <a:pt x="1311" y="155"/>
                    <a:pt x="1322" y="161"/>
                  </a:cubicBezTo>
                  <a:close/>
                  <a:moveTo>
                    <a:pt x="1391" y="204"/>
                  </a:moveTo>
                  <a:cubicBezTo>
                    <a:pt x="1397" y="202"/>
                    <a:pt x="1387" y="191"/>
                    <a:pt x="1377" y="190"/>
                  </a:cubicBezTo>
                  <a:cubicBezTo>
                    <a:pt x="1366" y="188"/>
                    <a:pt x="1357" y="196"/>
                    <a:pt x="1358" y="198"/>
                  </a:cubicBezTo>
                  <a:cubicBezTo>
                    <a:pt x="1361" y="203"/>
                    <a:pt x="1385" y="205"/>
                    <a:pt x="1391" y="204"/>
                  </a:cubicBezTo>
                  <a:close/>
                  <a:moveTo>
                    <a:pt x="1365" y="182"/>
                  </a:moveTo>
                  <a:cubicBezTo>
                    <a:pt x="1365" y="177"/>
                    <a:pt x="1347" y="183"/>
                    <a:pt x="1354" y="186"/>
                  </a:cubicBezTo>
                  <a:cubicBezTo>
                    <a:pt x="1358" y="187"/>
                    <a:pt x="1365" y="187"/>
                    <a:pt x="1365" y="182"/>
                  </a:cubicBezTo>
                  <a:close/>
                  <a:moveTo>
                    <a:pt x="1389" y="589"/>
                  </a:moveTo>
                  <a:cubicBezTo>
                    <a:pt x="1385" y="579"/>
                    <a:pt x="1394" y="570"/>
                    <a:pt x="1387" y="565"/>
                  </a:cubicBezTo>
                  <a:cubicBezTo>
                    <a:pt x="1381" y="560"/>
                    <a:pt x="1383" y="549"/>
                    <a:pt x="1380" y="551"/>
                  </a:cubicBezTo>
                  <a:cubicBezTo>
                    <a:pt x="1377" y="553"/>
                    <a:pt x="1380" y="562"/>
                    <a:pt x="1375" y="563"/>
                  </a:cubicBezTo>
                  <a:cubicBezTo>
                    <a:pt x="1369" y="564"/>
                    <a:pt x="1374" y="569"/>
                    <a:pt x="1372" y="575"/>
                  </a:cubicBezTo>
                  <a:cubicBezTo>
                    <a:pt x="1370" y="582"/>
                    <a:pt x="1373" y="592"/>
                    <a:pt x="1376" y="598"/>
                  </a:cubicBezTo>
                  <a:cubicBezTo>
                    <a:pt x="1379" y="604"/>
                    <a:pt x="1372" y="636"/>
                    <a:pt x="1375" y="641"/>
                  </a:cubicBezTo>
                  <a:cubicBezTo>
                    <a:pt x="1378" y="646"/>
                    <a:pt x="1371" y="670"/>
                    <a:pt x="1373" y="673"/>
                  </a:cubicBezTo>
                  <a:cubicBezTo>
                    <a:pt x="1377" y="677"/>
                    <a:pt x="1374" y="666"/>
                    <a:pt x="1380" y="665"/>
                  </a:cubicBezTo>
                  <a:cubicBezTo>
                    <a:pt x="1386" y="664"/>
                    <a:pt x="1386" y="672"/>
                    <a:pt x="1390" y="674"/>
                  </a:cubicBezTo>
                  <a:cubicBezTo>
                    <a:pt x="1394" y="675"/>
                    <a:pt x="1391" y="663"/>
                    <a:pt x="1388" y="664"/>
                  </a:cubicBezTo>
                  <a:cubicBezTo>
                    <a:pt x="1385" y="664"/>
                    <a:pt x="1382" y="656"/>
                    <a:pt x="1380" y="650"/>
                  </a:cubicBezTo>
                  <a:cubicBezTo>
                    <a:pt x="1379" y="645"/>
                    <a:pt x="1384" y="639"/>
                    <a:pt x="1384" y="632"/>
                  </a:cubicBezTo>
                  <a:cubicBezTo>
                    <a:pt x="1384" y="625"/>
                    <a:pt x="1392" y="626"/>
                    <a:pt x="1397" y="631"/>
                  </a:cubicBezTo>
                  <a:cubicBezTo>
                    <a:pt x="1402" y="636"/>
                    <a:pt x="1403" y="632"/>
                    <a:pt x="1401" y="629"/>
                  </a:cubicBezTo>
                  <a:cubicBezTo>
                    <a:pt x="1399" y="625"/>
                    <a:pt x="1392" y="598"/>
                    <a:pt x="1389" y="589"/>
                  </a:cubicBezTo>
                  <a:close/>
                  <a:moveTo>
                    <a:pt x="326" y="292"/>
                  </a:moveTo>
                  <a:cubicBezTo>
                    <a:pt x="335" y="300"/>
                    <a:pt x="343" y="288"/>
                    <a:pt x="347" y="287"/>
                  </a:cubicBezTo>
                  <a:cubicBezTo>
                    <a:pt x="351" y="287"/>
                    <a:pt x="344" y="282"/>
                    <a:pt x="337" y="280"/>
                  </a:cubicBezTo>
                  <a:cubicBezTo>
                    <a:pt x="330" y="278"/>
                    <a:pt x="319" y="285"/>
                    <a:pt x="326" y="292"/>
                  </a:cubicBezTo>
                  <a:close/>
                  <a:moveTo>
                    <a:pt x="340" y="22"/>
                  </a:moveTo>
                  <a:cubicBezTo>
                    <a:pt x="345" y="26"/>
                    <a:pt x="327" y="25"/>
                    <a:pt x="325" y="28"/>
                  </a:cubicBezTo>
                  <a:cubicBezTo>
                    <a:pt x="323" y="31"/>
                    <a:pt x="312" y="30"/>
                    <a:pt x="314" y="34"/>
                  </a:cubicBezTo>
                  <a:cubicBezTo>
                    <a:pt x="316" y="38"/>
                    <a:pt x="333" y="38"/>
                    <a:pt x="333" y="35"/>
                  </a:cubicBezTo>
                  <a:cubicBezTo>
                    <a:pt x="333" y="32"/>
                    <a:pt x="342" y="35"/>
                    <a:pt x="342" y="32"/>
                  </a:cubicBezTo>
                  <a:cubicBezTo>
                    <a:pt x="342" y="29"/>
                    <a:pt x="346" y="25"/>
                    <a:pt x="355" y="25"/>
                  </a:cubicBezTo>
                  <a:cubicBezTo>
                    <a:pt x="365" y="24"/>
                    <a:pt x="365" y="21"/>
                    <a:pt x="356" y="17"/>
                  </a:cubicBezTo>
                  <a:cubicBezTo>
                    <a:pt x="347" y="13"/>
                    <a:pt x="336" y="19"/>
                    <a:pt x="340" y="22"/>
                  </a:cubicBezTo>
                  <a:close/>
                  <a:moveTo>
                    <a:pt x="309" y="25"/>
                  </a:moveTo>
                  <a:cubicBezTo>
                    <a:pt x="317" y="18"/>
                    <a:pt x="327" y="25"/>
                    <a:pt x="328" y="22"/>
                  </a:cubicBezTo>
                  <a:cubicBezTo>
                    <a:pt x="329" y="18"/>
                    <a:pt x="314" y="17"/>
                    <a:pt x="308" y="20"/>
                  </a:cubicBezTo>
                  <a:cubicBezTo>
                    <a:pt x="302" y="23"/>
                    <a:pt x="289" y="21"/>
                    <a:pt x="291" y="25"/>
                  </a:cubicBezTo>
                  <a:cubicBezTo>
                    <a:pt x="292" y="27"/>
                    <a:pt x="301" y="32"/>
                    <a:pt x="309" y="25"/>
                  </a:cubicBezTo>
                  <a:close/>
                  <a:moveTo>
                    <a:pt x="1036" y="176"/>
                  </a:moveTo>
                  <a:cubicBezTo>
                    <a:pt x="1034" y="178"/>
                    <a:pt x="1027" y="178"/>
                    <a:pt x="1029" y="181"/>
                  </a:cubicBezTo>
                  <a:cubicBezTo>
                    <a:pt x="1032" y="185"/>
                    <a:pt x="1049" y="183"/>
                    <a:pt x="1049" y="178"/>
                  </a:cubicBezTo>
                  <a:cubicBezTo>
                    <a:pt x="1050" y="172"/>
                    <a:pt x="1037" y="173"/>
                    <a:pt x="1036" y="176"/>
                  </a:cubicBezTo>
                  <a:close/>
                  <a:moveTo>
                    <a:pt x="1923" y="348"/>
                  </a:moveTo>
                  <a:cubicBezTo>
                    <a:pt x="1920" y="347"/>
                    <a:pt x="1909" y="340"/>
                    <a:pt x="1906" y="337"/>
                  </a:cubicBezTo>
                  <a:cubicBezTo>
                    <a:pt x="1904" y="333"/>
                    <a:pt x="1891" y="331"/>
                    <a:pt x="1891" y="333"/>
                  </a:cubicBezTo>
                  <a:cubicBezTo>
                    <a:pt x="1891" y="335"/>
                    <a:pt x="1887" y="332"/>
                    <a:pt x="1886" y="330"/>
                  </a:cubicBezTo>
                  <a:cubicBezTo>
                    <a:pt x="1885" y="328"/>
                    <a:pt x="1871" y="328"/>
                    <a:pt x="1871" y="330"/>
                  </a:cubicBezTo>
                  <a:cubicBezTo>
                    <a:pt x="1871" y="332"/>
                    <a:pt x="1874" y="333"/>
                    <a:pt x="1876" y="335"/>
                  </a:cubicBezTo>
                  <a:cubicBezTo>
                    <a:pt x="1878" y="338"/>
                    <a:pt x="1873" y="339"/>
                    <a:pt x="1874" y="342"/>
                  </a:cubicBezTo>
                  <a:cubicBezTo>
                    <a:pt x="1875" y="345"/>
                    <a:pt x="1869" y="341"/>
                    <a:pt x="1867" y="339"/>
                  </a:cubicBezTo>
                  <a:cubicBezTo>
                    <a:pt x="1865" y="338"/>
                    <a:pt x="1866" y="331"/>
                    <a:pt x="1867" y="328"/>
                  </a:cubicBezTo>
                  <a:cubicBezTo>
                    <a:pt x="1867" y="324"/>
                    <a:pt x="1863" y="325"/>
                    <a:pt x="1862" y="322"/>
                  </a:cubicBezTo>
                  <a:cubicBezTo>
                    <a:pt x="1862" y="318"/>
                    <a:pt x="1847" y="312"/>
                    <a:pt x="1841" y="309"/>
                  </a:cubicBezTo>
                  <a:cubicBezTo>
                    <a:pt x="1834" y="306"/>
                    <a:pt x="1826" y="304"/>
                    <a:pt x="1824" y="301"/>
                  </a:cubicBezTo>
                  <a:cubicBezTo>
                    <a:pt x="1822" y="297"/>
                    <a:pt x="1810" y="297"/>
                    <a:pt x="1806" y="292"/>
                  </a:cubicBezTo>
                  <a:cubicBezTo>
                    <a:pt x="1802" y="288"/>
                    <a:pt x="1783" y="280"/>
                    <a:pt x="1775" y="279"/>
                  </a:cubicBezTo>
                  <a:cubicBezTo>
                    <a:pt x="1766" y="279"/>
                    <a:pt x="1768" y="274"/>
                    <a:pt x="1764" y="275"/>
                  </a:cubicBezTo>
                  <a:cubicBezTo>
                    <a:pt x="1760" y="276"/>
                    <a:pt x="1743" y="275"/>
                    <a:pt x="1738" y="274"/>
                  </a:cubicBezTo>
                  <a:cubicBezTo>
                    <a:pt x="1732" y="273"/>
                    <a:pt x="1731" y="277"/>
                    <a:pt x="1727" y="276"/>
                  </a:cubicBezTo>
                  <a:cubicBezTo>
                    <a:pt x="1724" y="274"/>
                    <a:pt x="1704" y="267"/>
                    <a:pt x="1701" y="270"/>
                  </a:cubicBezTo>
                  <a:cubicBezTo>
                    <a:pt x="1699" y="272"/>
                    <a:pt x="1700" y="276"/>
                    <a:pt x="1698" y="277"/>
                  </a:cubicBezTo>
                  <a:cubicBezTo>
                    <a:pt x="1695" y="278"/>
                    <a:pt x="1698" y="281"/>
                    <a:pt x="1703" y="286"/>
                  </a:cubicBezTo>
                  <a:cubicBezTo>
                    <a:pt x="1709" y="291"/>
                    <a:pt x="1705" y="295"/>
                    <a:pt x="1700" y="297"/>
                  </a:cubicBezTo>
                  <a:cubicBezTo>
                    <a:pt x="1695" y="299"/>
                    <a:pt x="1687" y="295"/>
                    <a:pt x="1685" y="291"/>
                  </a:cubicBezTo>
                  <a:cubicBezTo>
                    <a:pt x="1682" y="287"/>
                    <a:pt x="1676" y="289"/>
                    <a:pt x="1674" y="284"/>
                  </a:cubicBezTo>
                  <a:cubicBezTo>
                    <a:pt x="1672" y="279"/>
                    <a:pt x="1676" y="278"/>
                    <a:pt x="1679" y="281"/>
                  </a:cubicBezTo>
                  <a:cubicBezTo>
                    <a:pt x="1683" y="284"/>
                    <a:pt x="1687" y="281"/>
                    <a:pt x="1688" y="278"/>
                  </a:cubicBezTo>
                  <a:cubicBezTo>
                    <a:pt x="1688" y="274"/>
                    <a:pt x="1679" y="272"/>
                    <a:pt x="1673" y="272"/>
                  </a:cubicBezTo>
                  <a:cubicBezTo>
                    <a:pt x="1668" y="272"/>
                    <a:pt x="1665" y="279"/>
                    <a:pt x="1660" y="282"/>
                  </a:cubicBezTo>
                  <a:cubicBezTo>
                    <a:pt x="1655" y="285"/>
                    <a:pt x="1634" y="281"/>
                    <a:pt x="1632" y="279"/>
                  </a:cubicBezTo>
                  <a:cubicBezTo>
                    <a:pt x="1630" y="277"/>
                    <a:pt x="1601" y="279"/>
                    <a:pt x="1598" y="281"/>
                  </a:cubicBezTo>
                  <a:cubicBezTo>
                    <a:pt x="1595" y="283"/>
                    <a:pt x="1597" y="291"/>
                    <a:pt x="1596" y="292"/>
                  </a:cubicBezTo>
                  <a:cubicBezTo>
                    <a:pt x="1594" y="292"/>
                    <a:pt x="1593" y="283"/>
                    <a:pt x="1593" y="281"/>
                  </a:cubicBezTo>
                  <a:cubicBezTo>
                    <a:pt x="1593" y="279"/>
                    <a:pt x="1589" y="278"/>
                    <a:pt x="1584" y="278"/>
                  </a:cubicBezTo>
                  <a:cubicBezTo>
                    <a:pt x="1579" y="278"/>
                    <a:pt x="1576" y="278"/>
                    <a:pt x="1578" y="275"/>
                  </a:cubicBezTo>
                  <a:cubicBezTo>
                    <a:pt x="1580" y="273"/>
                    <a:pt x="1576" y="271"/>
                    <a:pt x="1580" y="268"/>
                  </a:cubicBezTo>
                  <a:cubicBezTo>
                    <a:pt x="1584" y="265"/>
                    <a:pt x="1573" y="257"/>
                    <a:pt x="1562" y="252"/>
                  </a:cubicBezTo>
                  <a:cubicBezTo>
                    <a:pt x="1551" y="248"/>
                    <a:pt x="1526" y="250"/>
                    <a:pt x="1519" y="252"/>
                  </a:cubicBezTo>
                  <a:cubicBezTo>
                    <a:pt x="1512" y="254"/>
                    <a:pt x="1499" y="254"/>
                    <a:pt x="1493" y="254"/>
                  </a:cubicBezTo>
                  <a:cubicBezTo>
                    <a:pt x="1486" y="254"/>
                    <a:pt x="1491" y="251"/>
                    <a:pt x="1490" y="248"/>
                  </a:cubicBezTo>
                  <a:cubicBezTo>
                    <a:pt x="1488" y="245"/>
                    <a:pt x="1477" y="242"/>
                    <a:pt x="1475" y="244"/>
                  </a:cubicBezTo>
                  <a:cubicBezTo>
                    <a:pt x="1474" y="247"/>
                    <a:pt x="1471" y="244"/>
                    <a:pt x="1471" y="242"/>
                  </a:cubicBezTo>
                  <a:cubicBezTo>
                    <a:pt x="1471" y="241"/>
                    <a:pt x="1461" y="237"/>
                    <a:pt x="1457" y="238"/>
                  </a:cubicBezTo>
                  <a:cubicBezTo>
                    <a:pt x="1453" y="239"/>
                    <a:pt x="1451" y="234"/>
                    <a:pt x="1456" y="234"/>
                  </a:cubicBezTo>
                  <a:cubicBezTo>
                    <a:pt x="1460" y="234"/>
                    <a:pt x="1468" y="235"/>
                    <a:pt x="1465" y="230"/>
                  </a:cubicBezTo>
                  <a:cubicBezTo>
                    <a:pt x="1461" y="224"/>
                    <a:pt x="1431" y="223"/>
                    <a:pt x="1429" y="224"/>
                  </a:cubicBezTo>
                  <a:cubicBezTo>
                    <a:pt x="1426" y="225"/>
                    <a:pt x="1428" y="229"/>
                    <a:pt x="1422" y="235"/>
                  </a:cubicBezTo>
                  <a:cubicBezTo>
                    <a:pt x="1415" y="241"/>
                    <a:pt x="1409" y="237"/>
                    <a:pt x="1410" y="234"/>
                  </a:cubicBezTo>
                  <a:cubicBezTo>
                    <a:pt x="1411" y="231"/>
                    <a:pt x="1419" y="231"/>
                    <a:pt x="1419" y="228"/>
                  </a:cubicBezTo>
                  <a:cubicBezTo>
                    <a:pt x="1419" y="225"/>
                    <a:pt x="1408" y="227"/>
                    <a:pt x="1406" y="224"/>
                  </a:cubicBezTo>
                  <a:cubicBezTo>
                    <a:pt x="1404" y="222"/>
                    <a:pt x="1408" y="220"/>
                    <a:pt x="1412" y="221"/>
                  </a:cubicBezTo>
                  <a:cubicBezTo>
                    <a:pt x="1416" y="223"/>
                    <a:pt x="1423" y="223"/>
                    <a:pt x="1424" y="221"/>
                  </a:cubicBezTo>
                  <a:cubicBezTo>
                    <a:pt x="1424" y="220"/>
                    <a:pt x="1420" y="219"/>
                    <a:pt x="1413" y="218"/>
                  </a:cubicBezTo>
                  <a:cubicBezTo>
                    <a:pt x="1406" y="217"/>
                    <a:pt x="1390" y="213"/>
                    <a:pt x="1382" y="214"/>
                  </a:cubicBezTo>
                  <a:cubicBezTo>
                    <a:pt x="1373" y="215"/>
                    <a:pt x="1369" y="211"/>
                    <a:pt x="1365" y="210"/>
                  </a:cubicBezTo>
                  <a:cubicBezTo>
                    <a:pt x="1360" y="210"/>
                    <a:pt x="1360" y="213"/>
                    <a:pt x="1362" y="216"/>
                  </a:cubicBezTo>
                  <a:cubicBezTo>
                    <a:pt x="1364" y="218"/>
                    <a:pt x="1358" y="220"/>
                    <a:pt x="1352" y="219"/>
                  </a:cubicBezTo>
                  <a:cubicBezTo>
                    <a:pt x="1347" y="218"/>
                    <a:pt x="1339" y="222"/>
                    <a:pt x="1342" y="226"/>
                  </a:cubicBezTo>
                  <a:cubicBezTo>
                    <a:pt x="1345" y="230"/>
                    <a:pt x="1348" y="225"/>
                    <a:pt x="1351" y="226"/>
                  </a:cubicBezTo>
                  <a:cubicBezTo>
                    <a:pt x="1353" y="228"/>
                    <a:pt x="1344" y="230"/>
                    <a:pt x="1348" y="232"/>
                  </a:cubicBezTo>
                  <a:cubicBezTo>
                    <a:pt x="1352" y="234"/>
                    <a:pt x="1351" y="238"/>
                    <a:pt x="1351" y="240"/>
                  </a:cubicBezTo>
                  <a:cubicBezTo>
                    <a:pt x="1351" y="242"/>
                    <a:pt x="1345" y="243"/>
                    <a:pt x="1342" y="240"/>
                  </a:cubicBezTo>
                  <a:cubicBezTo>
                    <a:pt x="1340" y="237"/>
                    <a:pt x="1336" y="240"/>
                    <a:pt x="1331" y="239"/>
                  </a:cubicBezTo>
                  <a:cubicBezTo>
                    <a:pt x="1327" y="239"/>
                    <a:pt x="1323" y="241"/>
                    <a:pt x="1328" y="242"/>
                  </a:cubicBezTo>
                  <a:cubicBezTo>
                    <a:pt x="1333" y="242"/>
                    <a:pt x="1335" y="246"/>
                    <a:pt x="1328" y="246"/>
                  </a:cubicBezTo>
                  <a:cubicBezTo>
                    <a:pt x="1322" y="247"/>
                    <a:pt x="1323" y="240"/>
                    <a:pt x="1319" y="241"/>
                  </a:cubicBezTo>
                  <a:cubicBezTo>
                    <a:pt x="1315" y="242"/>
                    <a:pt x="1307" y="238"/>
                    <a:pt x="1302" y="238"/>
                  </a:cubicBezTo>
                  <a:cubicBezTo>
                    <a:pt x="1297" y="238"/>
                    <a:pt x="1295" y="242"/>
                    <a:pt x="1289" y="242"/>
                  </a:cubicBezTo>
                  <a:cubicBezTo>
                    <a:pt x="1283" y="243"/>
                    <a:pt x="1274" y="239"/>
                    <a:pt x="1272" y="236"/>
                  </a:cubicBezTo>
                  <a:cubicBezTo>
                    <a:pt x="1269" y="232"/>
                    <a:pt x="1269" y="231"/>
                    <a:pt x="1266" y="235"/>
                  </a:cubicBezTo>
                  <a:cubicBezTo>
                    <a:pt x="1263" y="239"/>
                    <a:pt x="1262" y="246"/>
                    <a:pt x="1259" y="247"/>
                  </a:cubicBezTo>
                  <a:cubicBezTo>
                    <a:pt x="1256" y="247"/>
                    <a:pt x="1255" y="254"/>
                    <a:pt x="1252" y="256"/>
                  </a:cubicBezTo>
                  <a:cubicBezTo>
                    <a:pt x="1249" y="257"/>
                    <a:pt x="1249" y="253"/>
                    <a:pt x="1245" y="253"/>
                  </a:cubicBezTo>
                  <a:cubicBezTo>
                    <a:pt x="1241" y="254"/>
                    <a:pt x="1229" y="242"/>
                    <a:pt x="1228" y="238"/>
                  </a:cubicBezTo>
                  <a:cubicBezTo>
                    <a:pt x="1228" y="235"/>
                    <a:pt x="1220" y="228"/>
                    <a:pt x="1218" y="227"/>
                  </a:cubicBezTo>
                  <a:cubicBezTo>
                    <a:pt x="1216" y="225"/>
                    <a:pt x="1220" y="225"/>
                    <a:pt x="1223" y="227"/>
                  </a:cubicBezTo>
                  <a:cubicBezTo>
                    <a:pt x="1225" y="229"/>
                    <a:pt x="1228" y="229"/>
                    <a:pt x="1231" y="228"/>
                  </a:cubicBezTo>
                  <a:cubicBezTo>
                    <a:pt x="1233" y="226"/>
                    <a:pt x="1233" y="220"/>
                    <a:pt x="1229" y="220"/>
                  </a:cubicBezTo>
                  <a:cubicBezTo>
                    <a:pt x="1224" y="220"/>
                    <a:pt x="1226" y="216"/>
                    <a:pt x="1228" y="216"/>
                  </a:cubicBezTo>
                  <a:cubicBezTo>
                    <a:pt x="1230" y="215"/>
                    <a:pt x="1223" y="208"/>
                    <a:pt x="1226" y="208"/>
                  </a:cubicBezTo>
                  <a:cubicBezTo>
                    <a:pt x="1228" y="207"/>
                    <a:pt x="1227" y="204"/>
                    <a:pt x="1224" y="204"/>
                  </a:cubicBezTo>
                  <a:cubicBezTo>
                    <a:pt x="1220" y="203"/>
                    <a:pt x="1216" y="200"/>
                    <a:pt x="1216" y="198"/>
                  </a:cubicBezTo>
                  <a:cubicBezTo>
                    <a:pt x="1216" y="197"/>
                    <a:pt x="1200" y="196"/>
                    <a:pt x="1201" y="199"/>
                  </a:cubicBezTo>
                  <a:cubicBezTo>
                    <a:pt x="1202" y="201"/>
                    <a:pt x="1196" y="200"/>
                    <a:pt x="1197" y="198"/>
                  </a:cubicBezTo>
                  <a:cubicBezTo>
                    <a:pt x="1198" y="196"/>
                    <a:pt x="1191" y="197"/>
                    <a:pt x="1184" y="195"/>
                  </a:cubicBezTo>
                  <a:cubicBezTo>
                    <a:pt x="1177" y="193"/>
                    <a:pt x="1176" y="188"/>
                    <a:pt x="1174" y="187"/>
                  </a:cubicBezTo>
                  <a:cubicBezTo>
                    <a:pt x="1171" y="187"/>
                    <a:pt x="1172" y="194"/>
                    <a:pt x="1169" y="193"/>
                  </a:cubicBezTo>
                  <a:cubicBezTo>
                    <a:pt x="1165" y="191"/>
                    <a:pt x="1161" y="194"/>
                    <a:pt x="1163" y="199"/>
                  </a:cubicBezTo>
                  <a:cubicBezTo>
                    <a:pt x="1165" y="203"/>
                    <a:pt x="1163" y="204"/>
                    <a:pt x="1163" y="207"/>
                  </a:cubicBezTo>
                  <a:cubicBezTo>
                    <a:pt x="1162" y="211"/>
                    <a:pt x="1160" y="209"/>
                    <a:pt x="1156" y="208"/>
                  </a:cubicBezTo>
                  <a:cubicBezTo>
                    <a:pt x="1152" y="206"/>
                    <a:pt x="1152" y="211"/>
                    <a:pt x="1142" y="209"/>
                  </a:cubicBezTo>
                  <a:cubicBezTo>
                    <a:pt x="1133" y="207"/>
                    <a:pt x="1129" y="209"/>
                    <a:pt x="1127" y="206"/>
                  </a:cubicBezTo>
                  <a:cubicBezTo>
                    <a:pt x="1126" y="203"/>
                    <a:pt x="1123" y="203"/>
                    <a:pt x="1122" y="205"/>
                  </a:cubicBezTo>
                  <a:cubicBezTo>
                    <a:pt x="1122" y="208"/>
                    <a:pt x="1108" y="207"/>
                    <a:pt x="1107" y="203"/>
                  </a:cubicBezTo>
                  <a:cubicBezTo>
                    <a:pt x="1105" y="199"/>
                    <a:pt x="1109" y="199"/>
                    <a:pt x="1111" y="198"/>
                  </a:cubicBezTo>
                  <a:cubicBezTo>
                    <a:pt x="1113" y="197"/>
                    <a:pt x="1109" y="195"/>
                    <a:pt x="1101" y="196"/>
                  </a:cubicBezTo>
                  <a:cubicBezTo>
                    <a:pt x="1093" y="196"/>
                    <a:pt x="1088" y="192"/>
                    <a:pt x="1080" y="193"/>
                  </a:cubicBezTo>
                  <a:cubicBezTo>
                    <a:pt x="1072" y="193"/>
                    <a:pt x="1054" y="195"/>
                    <a:pt x="1052" y="196"/>
                  </a:cubicBezTo>
                  <a:cubicBezTo>
                    <a:pt x="1049" y="197"/>
                    <a:pt x="1054" y="202"/>
                    <a:pt x="1050" y="202"/>
                  </a:cubicBezTo>
                  <a:cubicBezTo>
                    <a:pt x="1047" y="203"/>
                    <a:pt x="1049" y="195"/>
                    <a:pt x="1049" y="191"/>
                  </a:cubicBezTo>
                  <a:cubicBezTo>
                    <a:pt x="1048" y="188"/>
                    <a:pt x="1042" y="187"/>
                    <a:pt x="1043" y="190"/>
                  </a:cubicBezTo>
                  <a:cubicBezTo>
                    <a:pt x="1044" y="193"/>
                    <a:pt x="1034" y="194"/>
                    <a:pt x="1031" y="192"/>
                  </a:cubicBezTo>
                  <a:cubicBezTo>
                    <a:pt x="1029" y="189"/>
                    <a:pt x="1025" y="187"/>
                    <a:pt x="1018" y="185"/>
                  </a:cubicBezTo>
                  <a:cubicBezTo>
                    <a:pt x="1012" y="183"/>
                    <a:pt x="1004" y="190"/>
                    <a:pt x="1006" y="192"/>
                  </a:cubicBezTo>
                  <a:cubicBezTo>
                    <a:pt x="1007" y="194"/>
                    <a:pt x="1012" y="193"/>
                    <a:pt x="1012" y="194"/>
                  </a:cubicBezTo>
                  <a:cubicBezTo>
                    <a:pt x="1013" y="197"/>
                    <a:pt x="999" y="196"/>
                    <a:pt x="999" y="198"/>
                  </a:cubicBezTo>
                  <a:cubicBezTo>
                    <a:pt x="999" y="200"/>
                    <a:pt x="985" y="204"/>
                    <a:pt x="981" y="204"/>
                  </a:cubicBezTo>
                  <a:cubicBezTo>
                    <a:pt x="970" y="205"/>
                    <a:pt x="968" y="205"/>
                    <a:pt x="963" y="210"/>
                  </a:cubicBezTo>
                  <a:cubicBezTo>
                    <a:pt x="958" y="214"/>
                    <a:pt x="962" y="206"/>
                    <a:pt x="966" y="202"/>
                  </a:cubicBezTo>
                  <a:cubicBezTo>
                    <a:pt x="970" y="198"/>
                    <a:pt x="974" y="200"/>
                    <a:pt x="976" y="196"/>
                  </a:cubicBezTo>
                  <a:cubicBezTo>
                    <a:pt x="979" y="193"/>
                    <a:pt x="982" y="194"/>
                    <a:pt x="989" y="193"/>
                  </a:cubicBezTo>
                  <a:cubicBezTo>
                    <a:pt x="995" y="192"/>
                    <a:pt x="995" y="188"/>
                    <a:pt x="998" y="187"/>
                  </a:cubicBezTo>
                  <a:cubicBezTo>
                    <a:pt x="1001" y="185"/>
                    <a:pt x="1008" y="182"/>
                    <a:pt x="1009" y="179"/>
                  </a:cubicBezTo>
                  <a:cubicBezTo>
                    <a:pt x="1011" y="176"/>
                    <a:pt x="1026" y="171"/>
                    <a:pt x="1029" y="172"/>
                  </a:cubicBezTo>
                  <a:cubicBezTo>
                    <a:pt x="1032" y="172"/>
                    <a:pt x="1032" y="166"/>
                    <a:pt x="1034" y="166"/>
                  </a:cubicBezTo>
                  <a:cubicBezTo>
                    <a:pt x="1036" y="166"/>
                    <a:pt x="1044" y="162"/>
                    <a:pt x="1048" y="160"/>
                  </a:cubicBezTo>
                  <a:cubicBezTo>
                    <a:pt x="1051" y="159"/>
                    <a:pt x="1053" y="156"/>
                    <a:pt x="1053" y="153"/>
                  </a:cubicBezTo>
                  <a:cubicBezTo>
                    <a:pt x="1053" y="151"/>
                    <a:pt x="1048" y="152"/>
                    <a:pt x="1048" y="150"/>
                  </a:cubicBezTo>
                  <a:cubicBezTo>
                    <a:pt x="1047" y="148"/>
                    <a:pt x="1050" y="149"/>
                    <a:pt x="1053" y="148"/>
                  </a:cubicBezTo>
                  <a:cubicBezTo>
                    <a:pt x="1057" y="146"/>
                    <a:pt x="1053" y="142"/>
                    <a:pt x="1051" y="142"/>
                  </a:cubicBezTo>
                  <a:cubicBezTo>
                    <a:pt x="1048" y="143"/>
                    <a:pt x="1052" y="140"/>
                    <a:pt x="1050" y="137"/>
                  </a:cubicBezTo>
                  <a:cubicBezTo>
                    <a:pt x="1047" y="134"/>
                    <a:pt x="1042" y="139"/>
                    <a:pt x="1042" y="136"/>
                  </a:cubicBezTo>
                  <a:cubicBezTo>
                    <a:pt x="1042" y="132"/>
                    <a:pt x="1042" y="128"/>
                    <a:pt x="1040" y="126"/>
                  </a:cubicBezTo>
                  <a:cubicBezTo>
                    <a:pt x="1038" y="124"/>
                    <a:pt x="1034" y="130"/>
                    <a:pt x="1030" y="127"/>
                  </a:cubicBezTo>
                  <a:cubicBezTo>
                    <a:pt x="1026" y="124"/>
                    <a:pt x="1014" y="122"/>
                    <a:pt x="1014" y="123"/>
                  </a:cubicBezTo>
                  <a:cubicBezTo>
                    <a:pt x="1014" y="124"/>
                    <a:pt x="1008" y="121"/>
                    <a:pt x="1007" y="122"/>
                  </a:cubicBezTo>
                  <a:cubicBezTo>
                    <a:pt x="1006" y="124"/>
                    <a:pt x="996" y="123"/>
                    <a:pt x="993" y="123"/>
                  </a:cubicBezTo>
                  <a:cubicBezTo>
                    <a:pt x="990" y="122"/>
                    <a:pt x="986" y="124"/>
                    <a:pt x="986" y="127"/>
                  </a:cubicBezTo>
                  <a:cubicBezTo>
                    <a:pt x="985" y="130"/>
                    <a:pt x="974" y="129"/>
                    <a:pt x="971" y="128"/>
                  </a:cubicBezTo>
                  <a:cubicBezTo>
                    <a:pt x="969" y="128"/>
                    <a:pt x="980" y="119"/>
                    <a:pt x="980" y="118"/>
                  </a:cubicBezTo>
                  <a:cubicBezTo>
                    <a:pt x="980" y="116"/>
                    <a:pt x="962" y="118"/>
                    <a:pt x="961" y="116"/>
                  </a:cubicBezTo>
                  <a:cubicBezTo>
                    <a:pt x="960" y="115"/>
                    <a:pt x="952" y="114"/>
                    <a:pt x="948" y="114"/>
                  </a:cubicBezTo>
                  <a:cubicBezTo>
                    <a:pt x="944" y="114"/>
                    <a:pt x="948" y="113"/>
                    <a:pt x="951" y="113"/>
                  </a:cubicBezTo>
                  <a:cubicBezTo>
                    <a:pt x="955" y="113"/>
                    <a:pt x="958" y="110"/>
                    <a:pt x="962" y="109"/>
                  </a:cubicBezTo>
                  <a:cubicBezTo>
                    <a:pt x="965" y="108"/>
                    <a:pt x="965" y="107"/>
                    <a:pt x="963" y="105"/>
                  </a:cubicBezTo>
                  <a:cubicBezTo>
                    <a:pt x="961" y="102"/>
                    <a:pt x="957" y="103"/>
                    <a:pt x="953" y="102"/>
                  </a:cubicBezTo>
                  <a:cubicBezTo>
                    <a:pt x="950" y="101"/>
                    <a:pt x="945" y="99"/>
                    <a:pt x="942" y="99"/>
                  </a:cubicBezTo>
                  <a:cubicBezTo>
                    <a:pt x="938" y="99"/>
                    <a:pt x="935" y="101"/>
                    <a:pt x="927" y="102"/>
                  </a:cubicBezTo>
                  <a:cubicBezTo>
                    <a:pt x="919" y="104"/>
                    <a:pt x="918" y="110"/>
                    <a:pt x="914" y="112"/>
                  </a:cubicBezTo>
                  <a:cubicBezTo>
                    <a:pt x="910" y="114"/>
                    <a:pt x="903" y="121"/>
                    <a:pt x="907" y="122"/>
                  </a:cubicBezTo>
                  <a:cubicBezTo>
                    <a:pt x="910" y="122"/>
                    <a:pt x="908" y="124"/>
                    <a:pt x="909" y="126"/>
                  </a:cubicBezTo>
                  <a:cubicBezTo>
                    <a:pt x="909" y="129"/>
                    <a:pt x="906" y="129"/>
                    <a:pt x="902" y="128"/>
                  </a:cubicBezTo>
                  <a:cubicBezTo>
                    <a:pt x="899" y="128"/>
                    <a:pt x="885" y="128"/>
                    <a:pt x="885" y="131"/>
                  </a:cubicBezTo>
                  <a:cubicBezTo>
                    <a:pt x="885" y="134"/>
                    <a:pt x="893" y="135"/>
                    <a:pt x="893" y="136"/>
                  </a:cubicBezTo>
                  <a:cubicBezTo>
                    <a:pt x="892" y="138"/>
                    <a:pt x="887" y="136"/>
                    <a:pt x="884" y="135"/>
                  </a:cubicBezTo>
                  <a:cubicBezTo>
                    <a:pt x="881" y="133"/>
                    <a:pt x="875" y="134"/>
                    <a:pt x="874" y="137"/>
                  </a:cubicBezTo>
                  <a:cubicBezTo>
                    <a:pt x="873" y="140"/>
                    <a:pt x="868" y="139"/>
                    <a:pt x="867" y="138"/>
                  </a:cubicBezTo>
                  <a:cubicBezTo>
                    <a:pt x="865" y="138"/>
                    <a:pt x="862" y="140"/>
                    <a:pt x="860" y="139"/>
                  </a:cubicBezTo>
                  <a:cubicBezTo>
                    <a:pt x="857" y="138"/>
                    <a:pt x="865" y="134"/>
                    <a:pt x="863" y="133"/>
                  </a:cubicBezTo>
                  <a:cubicBezTo>
                    <a:pt x="861" y="131"/>
                    <a:pt x="853" y="132"/>
                    <a:pt x="852" y="135"/>
                  </a:cubicBezTo>
                  <a:cubicBezTo>
                    <a:pt x="851" y="138"/>
                    <a:pt x="846" y="133"/>
                    <a:pt x="845" y="134"/>
                  </a:cubicBezTo>
                  <a:cubicBezTo>
                    <a:pt x="843" y="135"/>
                    <a:pt x="841" y="136"/>
                    <a:pt x="837" y="138"/>
                  </a:cubicBezTo>
                  <a:cubicBezTo>
                    <a:pt x="834" y="139"/>
                    <a:pt x="828" y="136"/>
                    <a:pt x="826" y="139"/>
                  </a:cubicBezTo>
                  <a:cubicBezTo>
                    <a:pt x="825" y="142"/>
                    <a:pt x="833" y="142"/>
                    <a:pt x="833" y="144"/>
                  </a:cubicBezTo>
                  <a:cubicBezTo>
                    <a:pt x="833" y="145"/>
                    <a:pt x="815" y="145"/>
                    <a:pt x="815" y="146"/>
                  </a:cubicBezTo>
                  <a:cubicBezTo>
                    <a:pt x="814" y="148"/>
                    <a:pt x="808" y="148"/>
                    <a:pt x="800" y="148"/>
                  </a:cubicBezTo>
                  <a:cubicBezTo>
                    <a:pt x="793" y="149"/>
                    <a:pt x="796" y="152"/>
                    <a:pt x="790" y="153"/>
                  </a:cubicBezTo>
                  <a:cubicBezTo>
                    <a:pt x="784" y="155"/>
                    <a:pt x="781" y="155"/>
                    <a:pt x="779" y="158"/>
                  </a:cubicBezTo>
                  <a:cubicBezTo>
                    <a:pt x="777" y="161"/>
                    <a:pt x="773" y="161"/>
                    <a:pt x="771" y="159"/>
                  </a:cubicBezTo>
                  <a:cubicBezTo>
                    <a:pt x="769" y="157"/>
                    <a:pt x="763" y="160"/>
                    <a:pt x="766" y="160"/>
                  </a:cubicBezTo>
                  <a:cubicBezTo>
                    <a:pt x="769" y="161"/>
                    <a:pt x="766" y="164"/>
                    <a:pt x="764" y="163"/>
                  </a:cubicBezTo>
                  <a:cubicBezTo>
                    <a:pt x="763" y="162"/>
                    <a:pt x="757" y="166"/>
                    <a:pt x="760" y="166"/>
                  </a:cubicBezTo>
                  <a:cubicBezTo>
                    <a:pt x="763" y="166"/>
                    <a:pt x="765" y="168"/>
                    <a:pt x="763" y="170"/>
                  </a:cubicBezTo>
                  <a:cubicBezTo>
                    <a:pt x="762" y="172"/>
                    <a:pt x="755" y="168"/>
                    <a:pt x="754" y="169"/>
                  </a:cubicBezTo>
                  <a:cubicBezTo>
                    <a:pt x="752" y="171"/>
                    <a:pt x="757" y="173"/>
                    <a:pt x="760" y="173"/>
                  </a:cubicBezTo>
                  <a:cubicBezTo>
                    <a:pt x="763" y="173"/>
                    <a:pt x="764" y="175"/>
                    <a:pt x="765" y="177"/>
                  </a:cubicBezTo>
                  <a:cubicBezTo>
                    <a:pt x="765" y="179"/>
                    <a:pt x="758" y="175"/>
                    <a:pt x="756" y="177"/>
                  </a:cubicBezTo>
                  <a:cubicBezTo>
                    <a:pt x="755" y="179"/>
                    <a:pt x="757" y="180"/>
                    <a:pt x="761" y="180"/>
                  </a:cubicBezTo>
                  <a:cubicBezTo>
                    <a:pt x="764" y="181"/>
                    <a:pt x="761" y="182"/>
                    <a:pt x="764" y="184"/>
                  </a:cubicBezTo>
                  <a:cubicBezTo>
                    <a:pt x="764" y="184"/>
                    <a:pt x="765" y="185"/>
                    <a:pt x="765" y="185"/>
                  </a:cubicBezTo>
                  <a:cubicBezTo>
                    <a:pt x="766" y="187"/>
                    <a:pt x="763" y="188"/>
                    <a:pt x="764" y="190"/>
                  </a:cubicBezTo>
                  <a:cubicBezTo>
                    <a:pt x="764" y="192"/>
                    <a:pt x="760" y="193"/>
                    <a:pt x="760" y="191"/>
                  </a:cubicBezTo>
                  <a:cubicBezTo>
                    <a:pt x="760" y="189"/>
                    <a:pt x="752" y="188"/>
                    <a:pt x="750" y="190"/>
                  </a:cubicBezTo>
                  <a:cubicBezTo>
                    <a:pt x="748" y="192"/>
                    <a:pt x="747" y="194"/>
                    <a:pt x="744" y="192"/>
                  </a:cubicBezTo>
                  <a:cubicBezTo>
                    <a:pt x="742" y="190"/>
                    <a:pt x="736" y="192"/>
                    <a:pt x="728" y="193"/>
                  </a:cubicBezTo>
                  <a:cubicBezTo>
                    <a:pt x="720" y="193"/>
                    <a:pt x="703" y="194"/>
                    <a:pt x="699" y="195"/>
                  </a:cubicBezTo>
                  <a:cubicBezTo>
                    <a:pt x="694" y="197"/>
                    <a:pt x="691" y="203"/>
                    <a:pt x="695" y="206"/>
                  </a:cubicBezTo>
                  <a:cubicBezTo>
                    <a:pt x="699" y="210"/>
                    <a:pt x="695" y="212"/>
                    <a:pt x="695" y="214"/>
                  </a:cubicBezTo>
                  <a:cubicBezTo>
                    <a:pt x="695" y="217"/>
                    <a:pt x="705" y="222"/>
                    <a:pt x="710" y="223"/>
                  </a:cubicBezTo>
                  <a:cubicBezTo>
                    <a:pt x="716" y="223"/>
                    <a:pt x="720" y="230"/>
                    <a:pt x="717" y="234"/>
                  </a:cubicBezTo>
                  <a:cubicBezTo>
                    <a:pt x="714" y="238"/>
                    <a:pt x="704" y="232"/>
                    <a:pt x="698" y="227"/>
                  </a:cubicBezTo>
                  <a:cubicBezTo>
                    <a:pt x="691" y="222"/>
                    <a:pt x="677" y="220"/>
                    <a:pt x="672" y="221"/>
                  </a:cubicBezTo>
                  <a:cubicBezTo>
                    <a:pt x="667" y="221"/>
                    <a:pt x="670" y="216"/>
                    <a:pt x="664" y="217"/>
                  </a:cubicBezTo>
                  <a:cubicBezTo>
                    <a:pt x="657" y="217"/>
                    <a:pt x="652" y="222"/>
                    <a:pt x="656" y="222"/>
                  </a:cubicBezTo>
                  <a:cubicBezTo>
                    <a:pt x="661" y="222"/>
                    <a:pt x="663" y="222"/>
                    <a:pt x="661" y="224"/>
                  </a:cubicBezTo>
                  <a:cubicBezTo>
                    <a:pt x="659" y="226"/>
                    <a:pt x="662" y="225"/>
                    <a:pt x="667" y="228"/>
                  </a:cubicBezTo>
                  <a:cubicBezTo>
                    <a:pt x="672" y="230"/>
                    <a:pt x="663" y="233"/>
                    <a:pt x="658" y="229"/>
                  </a:cubicBezTo>
                  <a:cubicBezTo>
                    <a:pt x="653" y="226"/>
                    <a:pt x="647" y="229"/>
                    <a:pt x="646" y="232"/>
                  </a:cubicBezTo>
                  <a:cubicBezTo>
                    <a:pt x="644" y="234"/>
                    <a:pt x="652" y="242"/>
                    <a:pt x="661" y="243"/>
                  </a:cubicBezTo>
                  <a:cubicBezTo>
                    <a:pt x="670" y="245"/>
                    <a:pt x="667" y="248"/>
                    <a:pt x="671" y="249"/>
                  </a:cubicBezTo>
                  <a:cubicBezTo>
                    <a:pt x="675" y="251"/>
                    <a:pt x="672" y="252"/>
                    <a:pt x="669" y="252"/>
                  </a:cubicBezTo>
                  <a:cubicBezTo>
                    <a:pt x="666" y="253"/>
                    <a:pt x="661" y="248"/>
                    <a:pt x="656" y="246"/>
                  </a:cubicBezTo>
                  <a:cubicBezTo>
                    <a:pt x="652" y="243"/>
                    <a:pt x="640" y="247"/>
                    <a:pt x="637" y="244"/>
                  </a:cubicBezTo>
                  <a:cubicBezTo>
                    <a:pt x="635" y="241"/>
                    <a:pt x="639" y="239"/>
                    <a:pt x="636" y="237"/>
                  </a:cubicBezTo>
                  <a:cubicBezTo>
                    <a:pt x="634" y="235"/>
                    <a:pt x="636" y="230"/>
                    <a:pt x="639" y="226"/>
                  </a:cubicBezTo>
                  <a:cubicBezTo>
                    <a:pt x="642" y="221"/>
                    <a:pt x="639" y="213"/>
                    <a:pt x="634" y="212"/>
                  </a:cubicBezTo>
                  <a:cubicBezTo>
                    <a:pt x="630" y="210"/>
                    <a:pt x="630" y="215"/>
                    <a:pt x="631" y="216"/>
                  </a:cubicBezTo>
                  <a:cubicBezTo>
                    <a:pt x="632" y="217"/>
                    <a:pt x="632" y="224"/>
                    <a:pt x="628" y="228"/>
                  </a:cubicBezTo>
                  <a:cubicBezTo>
                    <a:pt x="625" y="232"/>
                    <a:pt x="615" y="232"/>
                    <a:pt x="615" y="235"/>
                  </a:cubicBezTo>
                  <a:cubicBezTo>
                    <a:pt x="615" y="238"/>
                    <a:pt x="608" y="240"/>
                    <a:pt x="610" y="242"/>
                  </a:cubicBezTo>
                  <a:cubicBezTo>
                    <a:pt x="613" y="244"/>
                    <a:pt x="622" y="254"/>
                    <a:pt x="623" y="257"/>
                  </a:cubicBezTo>
                  <a:cubicBezTo>
                    <a:pt x="625" y="261"/>
                    <a:pt x="615" y="271"/>
                    <a:pt x="617" y="276"/>
                  </a:cubicBezTo>
                  <a:cubicBezTo>
                    <a:pt x="618" y="282"/>
                    <a:pt x="615" y="285"/>
                    <a:pt x="617" y="288"/>
                  </a:cubicBezTo>
                  <a:cubicBezTo>
                    <a:pt x="619" y="291"/>
                    <a:pt x="623" y="288"/>
                    <a:pt x="626" y="289"/>
                  </a:cubicBezTo>
                  <a:cubicBezTo>
                    <a:pt x="628" y="290"/>
                    <a:pt x="633" y="288"/>
                    <a:pt x="639" y="286"/>
                  </a:cubicBezTo>
                  <a:cubicBezTo>
                    <a:pt x="645" y="285"/>
                    <a:pt x="656" y="292"/>
                    <a:pt x="661" y="294"/>
                  </a:cubicBezTo>
                  <a:cubicBezTo>
                    <a:pt x="665" y="296"/>
                    <a:pt x="663" y="299"/>
                    <a:pt x="665" y="302"/>
                  </a:cubicBezTo>
                  <a:cubicBezTo>
                    <a:pt x="667" y="306"/>
                    <a:pt x="660" y="306"/>
                    <a:pt x="660" y="311"/>
                  </a:cubicBezTo>
                  <a:cubicBezTo>
                    <a:pt x="659" y="316"/>
                    <a:pt x="672" y="318"/>
                    <a:pt x="673" y="319"/>
                  </a:cubicBezTo>
                  <a:cubicBezTo>
                    <a:pt x="673" y="321"/>
                    <a:pt x="664" y="320"/>
                    <a:pt x="660" y="318"/>
                  </a:cubicBezTo>
                  <a:cubicBezTo>
                    <a:pt x="656" y="317"/>
                    <a:pt x="656" y="312"/>
                    <a:pt x="655" y="311"/>
                  </a:cubicBezTo>
                  <a:cubicBezTo>
                    <a:pt x="654" y="310"/>
                    <a:pt x="657" y="306"/>
                    <a:pt x="658" y="303"/>
                  </a:cubicBezTo>
                  <a:cubicBezTo>
                    <a:pt x="658" y="300"/>
                    <a:pt x="653" y="298"/>
                    <a:pt x="652" y="296"/>
                  </a:cubicBezTo>
                  <a:cubicBezTo>
                    <a:pt x="650" y="294"/>
                    <a:pt x="648" y="291"/>
                    <a:pt x="645" y="291"/>
                  </a:cubicBezTo>
                  <a:cubicBezTo>
                    <a:pt x="642" y="292"/>
                    <a:pt x="631" y="293"/>
                    <a:pt x="627" y="296"/>
                  </a:cubicBezTo>
                  <a:cubicBezTo>
                    <a:pt x="624" y="299"/>
                    <a:pt x="628" y="307"/>
                    <a:pt x="630" y="312"/>
                  </a:cubicBezTo>
                  <a:cubicBezTo>
                    <a:pt x="632" y="316"/>
                    <a:pt x="620" y="322"/>
                    <a:pt x="620" y="325"/>
                  </a:cubicBezTo>
                  <a:cubicBezTo>
                    <a:pt x="621" y="328"/>
                    <a:pt x="617" y="330"/>
                    <a:pt x="612" y="332"/>
                  </a:cubicBezTo>
                  <a:cubicBezTo>
                    <a:pt x="607" y="335"/>
                    <a:pt x="601" y="337"/>
                    <a:pt x="602" y="341"/>
                  </a:cubicBezTo>
                  <a:cubicBezTo>
                    <a:pt x="602" y="346"/>
                    <a:pt x="595" y="343"/>
                    <a:pt x="591" y="341"/>
                  </a:cubicBezTo>
                  <a:cubicBezTo>
                    <a:pt x="588" y="339"/>
                    <a:pt x="583" y="343"/>
                    <a:pt x="578" y="342"/>
                  </a:cubicBezTo>
                  <a:cubicBezTo>
                    <a:pt x="573" y="342"/>
                    <a:pt x="573" y="338"/>
                    <a:pt x="569" y="340"/>
                  </a:cubicBezTo>
                  <a:cubicBezTo>
                    <a:pt x="565" y="341"/>
                    <a:pt x="563" y="338"/>
                    <a:pt x="564" y="335"/>
                  </a:cubicBezTo>
                  <a:cubicBezTo>
                    <a:pt x="565" y="332"/>
                    <a:pt x="570" y="334"/>
                    <a:pt x="570" y="336"/>
                  </a:cubicBezTo>
                  <a:cubicBezTo>
                    <a:pt x="570" y="338"/>
                    <a:pt x="573" y="337"/>
                    <a:pt x="576" y="336"/>
                  </a:cubicBezTo>
                  <a:cubicBezTo>
                    <a:pt x="580" y="334"/>
                    <a:pt x="578" y="338"/>
                    <a:pt x="583" y="338"/>
                  </a:cubicBezTo>
                  <a:cubicBezTo>
                    <a:pt x="588" y="339"/>
                    <a:pt x="585" y="336"/>
                    <a:pt x="589" y="336"/>
                  </a:cubicBezTo>
                  <a:cubicBezTo>
                    <a:pt x="592" y="336"/>
                    <a:pt x="593" y="335"/>
                    <a:pt x="591" y="333"/>
                  </a:cubicBezTo>
                  <a:cubicBezTo>
                    <a:pt x="590" y="332"/>
                    <a:pt x="594" y="330"/>
                    <a:pt x="596" y="329"/>
                  </a:cubicBezTo>
                  <a:cubicBezTo>
                    <a:pt x="599" y="328"/>
                    <a:pt x="598" y="324"/>
                    <a:pt x="600" y="323"/>
                  </a:cubicBezTo>
                  <a:cubicBezTo>
                    <a:pt x="602" y="322"/>
                    <a:pt x="601" y="320"/>
                    <a:pt x="603" y="320"/>
                  </a:cubicBezTo>
                  <a:cubicBezTo>
                    <a:pt x="605" y="319"/>
                    <a:pt x="606" y="316"/>
                    <a:pt x="608" y="316"/>
                  </a:cubicBezTo>
                  <a:cubicBezTo>
                    <a:pt x="611" y="316"/>
                    <a:pt x="612" y="312"/>
                    <a:pt x="610" y="311"/>
                  </a:cubicBezTo>
                  <a:cubicBezTo>
                    <a:pt x="609" y="309"/>
                    <a:pt x="611" y="304"/>
                    <a:pt x="613" y="303"/>
                  </a:cubicBezTo>
                  <a:cubicBezTo>
                    <a:pt x="616" y="302"/>
                    <a:pt x="616" y="300"/>
                    <a:pt x="614" y="299"/>
                  </a:cubicBezTo>
                  <a:cubicBezTo>
                    <a:pt x="612" y="297"/>
                    <a:pt x="604" y="292"/>
                    <a:pt x="605" y="289"/>
                  </a:cubicBezTo>
                  <a:cubicBezTo>
                    <a:pt x="605" y="286"/>
                    <a:pt x="604" y="280"/>
                    <a:pt x="605" y="278"/>
                  </a:cubicBezTo>
                  <a:cubicBezTo>
                    <a:pt x="606" y="275"/>
                    <a:pt x="605" y="270"/>
                    <a:pt x="604" y="267"/>
                  </a:cubicBezTo>
                  <a:cubicBezTo>
                    <a:pt x="604" y="264"/>
                    <a:pt x="606" y="261"/>
                    <a:pt x="607" y="255"/>
                  </a:cubicBezTo>
                  <a:cubicBezTo>
                    <a:pt x="608" y="250"/>
                    <a:pt x="601" y="244"/>
                    <a:pt x="598" y="242"/>
                  </a:cubicBezTo>
                  <a:cubicBezTo>
                    <a:pt x="595" y="241"/>
                    <a:pt x="597" y="238"/>
                    <a:pt x="602" y="234"/>
                  </a:cubicBezTo>
                  <a:cubicBezTo>
                    <a:pt x="607" y="230"/>
                    <a:pt x="607" y="217"/>
                    <a:pt x="607" y="215"/>
                  </a:cubicBezTo>
                  <a:cubicBezTo>
                    <a:pt x="606" y="212"/>
                    <a:pt x="596" y="210"/>
                    <a:pt x="593" y="210"/>
                  </a:cubicBezTo>
                  <a:cubicBezTo>
                    <a:pt x="589" y="210"/>
                    <a:pt x="575" y="210"/>
                    <a:pt x="571" y="209"/>
                  </a:cubicBezTo>
                  <a:cubicBezTo>
                    <a:pt x="568" y="208"/>
                    <a:pt x="566" y="212"/>
                    <a:pt x="565" y="215"/>
                  </a:cubicBezTo>
                  <a:cubicBezTo>
                    <a:pt x="563" y="219"/>
                    <a:pt x="559" y="224"/>
                    <a:pt x="557" y="231"/>
                  </a:cubicBezTo>
                  <a:cubicBezTo>
                    <a:pt x="555" y="239"/>
                    <a:pt x="546" y="241"/>
                    <a:pt x="542" y="243"/>
                  </a:cubicBezTo>
                  <a:cubicBezTo>
                    <a:pt x="538" y="245"/>
                    <a:pt x="536" y="250"/>
                    <a:pt x="538" y="253"/>
                  </a:cubicBezTo>
                  <a:cubicBezTo>
                    <a:pt x="539" y="255"/>
                    <a:pt x="542" y="253"/>
                    <a:pt x="544" y="254"/>
                  </a:cubicBezTo>
                  <a:cubicBezTo>
                    <a:pt x="546" y="255"/>
                    <a:pt x="544" y="262"/>
                    <a:pt x="543" y="263"/>
                  </a:cubicBezTo>
                  <a:cubicBezTo>
                    <a:pt x="541" y="264"/>
                    <a:pt x="545" y="267"/>
                    <a:pt x="542" y="269"/>
                  </a:cubicBezTo>
                  <a:cubicBezTo>
                    <a:pt x="539" y="270"/>
                    <a:pt x="536" y="274"/>
                    <a:pt x="538" y="276"/>
                  </a:cubicBezTo>
                  <a:cubicBezTo>
                    <a:pt x="540" y="278"/>
                    <a:pt x="548" y="279"/>
                    <a:pt x="551" y="281"/>
                  </a:cubicBezTo>
                  <a:cubicBezTo>
                    <a:pt x="555" y="283"/>
                    <a:pt x="554" y="287"/>
                    <a:pt x="556" y="290"/>
                  </a:cubicBezTo>
                  <a:cubicBezTo>
                    <a:pt x="559" y="294"/>
                    <a:pt x="562" y="292"/>
                    <a:pt x="563" y="294"/>
                  </a:cubicBezTo>
                  <a:cubicBezTo>
                    <a:pt x="564" y="296"/>
                    <a:pt x="558" y="305"/>
                    <a:pt x="556" y="305"/>
                  </a:cubicBezTo>
                  <a:cubicBezTo>
                    <a:pt x="554" y="305"/>
                    <a:pt x="545" y="296"/>
                    <a:pt x="542" y="294"/>
                  </a:cubicBezTo>
                  <a:cubicBezTo>
                    <a:pt x="540" y="292"/>
                    <a:pt x="529" y="289"/>
                    <a:pt x="524" y="286"/>
                  </a:cubicBezTo>
                  <a:cubicBezTo>
                    <a:pt x="519" y="284"/>
                    <a:pt x="515" y="284"/>
                    <a:pt x="509" y="280"/>
                  </a:cubicBezTo>
                  <a:cubicBezTo>
                    <a:pt x="504" y="276"/>
                    <a:pt x="499" y="275"/>
                    <a:pt x="488" y="275"/>
                  </a:cubicBezTo>
                  <a:cubicBezTo>
                    <a:pt x="478" y="275"/>
                    <a:pt x="471" y="272"/>
                    <a:pt x="468" y="273"/>
                  </a:cubicBezTo>
                  <a:cubicBezTo>
                    <a:pt x="464" y="273"/>
                    <a:pt x="466" y="269"/>
                    <a:pt x="460" y="267"/>
                  </a:cubicBezTo>
                  <a:cubicBezTo>
                    <a:pt x="453" y="264"/>
                    <a:pt x="449" y="260"/>
                    <a:pt x="446" y="262"/>
                  </a:cubicBezTo>
                  <a:cubicBezTo>
                    <a:pt x="442" y="264"/>
                    <a:pt x="444" y="271"/>
                    <a:pt x="449" y="272"/>
                  </a:cubicBezTo>
                  <a:cubicBezTo>
                    <a:pt x="454" y="272"/>
                    <a:pt x="452" y="275"/>
                    <a:pt x="457" y="275"/>
                  </a:cubicBezTo>
                  <a:cubicBezTo>
                    <a:pt x="463" y="275"/>
                    <a:pt x="465" y="277"/>
                    <a:pt x="465" y="280"/>
                  </a:cubicBezTo>
                  <a:cubicBezTo>
                    <a:pt x="464" y="284"/>
                    <a:pt x="467" y="287"/>
                    <a:pt x="470" y="289"/>
                  </a:cubicBezTo>
                  <a:cubicBezTo>
                    <a:pt x="472" y="292"/>
                    <a:pt x="471" y="296"/>
                    <a:pt x="466" y="296"/>
                  </a:cubicBezTo>
                  <a:cubicBezTo>
                    <a:pt x="462" y="296"/>
                    <a:pt x="457" y="296"/>
                    <a:pt x="459" y="299"/>
                  </a:cubicBezTo>
                  <a:cubicBezTo>
                    <a:pt x="461" y="303"/>
                    <a:pt x="457" y="303"/>
                    <a:pt x="453" y="302"/>
                  </a:cubicBezTo>
                  <a:cubicBezTo>
                    <a:pt x="448" y="300"/>
                    <a:pt x="451" y="297"/>
                    <a:pt x="453" y="295"/>
                  </a:cubicBezTo>
                  <a:cubicBezTo>
                    <a:pt x="455" y="293"/>
                    <a:pt x="449" y="291"/>
                    <a:pt x="446" y="290"/>
                  </a:cubicBezTo>
                  <a:cubicBezTo>
                    <a:pt x="443" y="289"/>
                    <a:pt x="432" y="297"/>
                    <a:pt x="429" y="299"/>
                  </a:cubicBezTo>
                  <a:cubicBezTo>
                    <a:pt x="425" y="300"/>
                    <a:pt x="418" y="297"/>
                    <a:pt x="410" y="299"/>
                  </a:cubicBezTo>
                  <a:cubicBezTo>
                    <a:pt x="402" y="301"/>
                    <a:pt x="402" y="307"/>
                    <a:pt x="399" y="306"/>
                  </a:cubicBezTo>
                  <a:cubicBezTo>
                    <a:pt x="396" y="306"/>
                    <a:pt x="387" y="307"/>
                    <a:pt x="384" y="305"/>
                  </a:cubicBezTo>
                  <a:cubicBezTo>
                    <a:pt x="381" y="303"/>
                    <a:pt x="383" y="302"/>
                    <a:pt x="387" y="302"/>
                  </a:cubicBezTo>
                  <a:cubicBezTo>
                    <a:pt x="390" y="302"/>
                    <a:pt x="391" y="301"/>
                    <a:pt x="389" y="299"/>
                  </a:cubicBezTo>
                  <a:cubicBezTo>
                    <a:pt x="387" y="296"/>
                    <a:pt x="392" y="293"/>
                    <a:pt x="392" y="291"/>
                  </a:cubicBezTo>
                  <a:cubicBezTo>
                    <a:pt x="392" y="289"/>
                    <a:pt x="379" y="294"/>
                    <a:pt x="377" y="296"/>
                  </a:cubicBezTo>
                  <a:cubicBezTo>
                    <a:pt x="374" y="297"/>
                    <a:pt x="377" y="301"/>
                    <a:pt x="374" y="302"/>
                  </a:cubicBezTo>
                  <a:cubicBezTo>
                    <a:pt x="372" y="303"/>
                    <a:pt x="372" y="300"/>
                    <a:pt x="369" y="299"/>
                  </a:cubicBezTo>
                  <a:cubicBezTo>
                    <a:pt x="367" y="298"/>
                    <a:pt x="347" y="302"/>
                    <a:pt x="344" y="307"/>
                  </a:cubicBezTo>
                  <a:cubicBezTo>
                    <a:pt x="340" y="311"/>
                    <a:pt x="333" y="311"/>
                    <a:pt x="333" y="313"/>
                  </a:cubicBezTo>
                  <a:cubicBezTo>
                    <a:pt x="333" y="316"/>
                    <a:pt x="324" y="315"/>
                    <a:pt x="320" y="317"/>
                  </a:cubicBezTo>
                  <a:cubicBezTo>
                    <a:pt x="317" y="319"/>
                    <a:pt x="319" y="326"/>
                    <a:pt x="318" y="329"/>
                  </a:cubicBezTo>
                  <a:cubicBezTo>
                    <a:pt x="317" y="332"/>
                    <a:pt x="303" y="331"/>
                    <a:pt x="299" y="331"/>
                  </a:cubicBezTo>
                  <a:cubicBezTo>
                    <a:pt x="295" y="332"/>
                    <a:pt x="293" y="323"/>
                    <a:pt x="290" y="323"/>
                  </a:cubicBezTo>
                  <a:cubicBezTo>
                    <a:pt x="286" y="322"/>
                    <a:pt x="288" y="318"/>
                    <a:pt x="289" y="316"/>
                  </a:cubicBezTo>
                  <a:cubicBezTo>
                    <a:pt x="290" y="314"/>
                    <a:pt x="293" y="315"/>
                    <a:pt x="297" y="313"/>
                  </a:cubicBezTo>
                  <a:cubicBezTo>
                    <a:pt x="301" y="310"/>
                    <a:pt x="306" y="314"/>
                    <a:pt x="307" y="312"/>
                  </a:cubicBezTo>
                  <a:cubicBezTo>
                    <a:pt x="309" y="310"/>
                    <a:pt x="301" y="306"/>
                    <a:pt x="300" y="301"/>
                  </a:cubicBezTo>
                  <a:cubicBezTo>
                    <a:pt x="300" y="297"/>
                    <a:pt x="291" y="296"/>
                    <a:pt x="286" y="297"/>
                  </a:cubicBezTo>
                  <a:cubicBezTo>
                    <a:pt x="281" y="299"/>
                    <a:pt x="276" y="298"/>
                    <a:pt x="272" y="296"/>
                  </a:cubicBezTo>
                  <a:cubicBezTo>
                    <a:pt x="269" y="294"/>
                    <a:pt x="269" y="299"/>
                    <a:pt x="274" y="300"/>
                  </a:cubicBezTo>
                  <a:cubicBezTo>
                    <a:pt x="279" y="302"/>
                    <a:pt x="277" y="306"/>
                    <a:pt x="277" y="308"/>
                  </a:cubicBezTo>
                  <a:cubicBezTo>
                    <a:pt x="278" y="311"/>
                    <a:pt x="276" y="316"/>
                    <a:pt x="273" y="321"/>
                  </a:cubicBezTo>
                  <a:cubicBezTo>
                    <a:pt x="270" y="325"/>
                    <a:pt x="272" y="325"/>
                    <a:pt x="277" y="325"/>
                  </a:cubicBezTo>
                  <a:cubicBezTo>
                    <a:pt x="281" y="324"/>
                    <a:pt x="281" y="330"/>
                    <a:pt x="281" y="335"/>
                  </a:cubicBezTo>
                  <a:cubicBezTo>
                    <a:pt x="281" y="339"/>
                    <a:pt x="277" y="340"/>
                    <a:pt x="277" y="343"/>
                  </a:cubicBezTo>
                  <a:cubicBezTo>
                    <a:pt x="277" y="346"/>
                    <a:pt x="274" y="342"/>
                    <a:pt x="273" y="343"/>
                  </a:cubicBezTo>
                  <a:cubicBezTo>
                    <a:pt x="271" y="344"/>
                    <a:pt x="270" y="342"/>
                    <a:pt x="269" y="340"/>
                  </a:cubicBezTo>
                  <a:cubicBezTo>
                    <a:pt x="269" y="337"/>
                    <a:pt x="262" y="339"/>
                    <a:pt x="258" y="338"/>
                  </a:cubicBezTo>
                  <a:cubicBezTo>
                    <a:pt x="254" y="337"/>
                    <a:pt x="253" y="338"/>
                    <a:pt x="251" y="341"/>
                  </a:cubicBezTo>
                  <a:cubicBezTo>
                    <a:pt x="249" y="344"/>
                    <a:pt x="244" y="345"/>
                    <a:pt x="241" y="345"/>
                  </a:cubicBezTo>
                  <a:cubicBezTo>
                    <a:pt x="238" y="346"/>
                    <a:pt x="233" y="351"/>
                    <a:pt x="230" y="353"/>
                  </a:cubicBezTo>
                  <a:cubicBezTo>
                    <a:pt x="227" y="355"/>
                    <a:pt x="226" y="359"/>
                    <a:pt x="231" y="363"/>
                  </a:cubicBezTo>
                  <a:cubicBezTo>
                    <a:pt x="235" y="367"/>
                    <a:pt x="236" y="370"/>
                    <a:pt x="235" y="372"/>
                  </a:cubicBezTo>
                  <a:cubicBezTo>
                    <a:pt x="235" y="374"/>
                    <a:pt x="224" y="373"/>
                    <a:pt x="222" y="371"/>
                  </a:cubicBezTo>
                  <a:cubicBezTo>
                    <a:pt x="220" y="369"/>
                    <a:pt x="213" y="368"/>
                    <a:pt x="210" y="368"/>
                  </a:cubicBezTo>
                  <a:cubicBezTo>
                    <a:pt x="208" y="369"/>
                    <a:pt x="201" y="361"/>
                    <a:pt x="197" y="361"/>
                  </a:cubicBezTo>
                  <a:cubicBezTo>
                    <a:pt x="194" y="361"/>
                    <a:pt x="192" y="365"/>
                    <a:pt x="190" y="367"/>
                  </a:cubicBezTo>
                  <a:cubicBezTo>
                    <a:pt x="189" y="369"/>
                    <a:pt x="192" y="370"/>
                    <a:pt x="194" y="374"/>
                  </a:cubicBezTo>
                  <a:cubicBezTo>
                    <a:pt x="195" y="377"/>
                    <a:pt x="202" y="377"/>
                    <a:pt x="205" y="377"/>
                  </a:cubicBezTo>
                  <a:cubicBezTo>
                    <a:pt x="208" y="377"/>
                    <a:pt x="207" y="382"/>
                    <a:pt x="206" y="384"/>
                  </a:cubicBezTo>
                  <a:cubicBezTo>
                    <a:pt x="205" y="386"/>
                    <a:pt x="199" y="388"/>
                    <a:pt x="197" y="386"/>
                  </a:cubicBezTo>
                  <a:cubicBezTo>
                    <a:pt x="196" y="383"/>
                    <a:pt x="189" y="386"/>
                    <a:pt x="188" y="383"/>
                  </a:cubicBezTo>
                  <a:cubicBezTo>
                    <a:pt x="188" y="380"/>
                    <a:pt x="183" y="376"/>
                    <a:pt x="178" y="377"/>
                  </a:cubicBezTo>
                  <a:cubicBezTo>
                    <a:pt x="173" y="378"/>
                    <a:pt x="172" y="375"/>
                    <a:pt x="172" y="371"/>
                  </a:cubicBezTo>
                  <a:cubicBezTo>
                    <a:pt x="173" y="367"/>
                    <a:pt x="169" y="364"/>
                    <a:pt x="170" y="362"/>
                  </a:cubicBezTo>
                  <a:cubicBezTo>
                    <a:pt x="170" y="361"/>
                    <a:pt x="167" y="357"/>
                    <a:pt x="170" y="355"/>
                  </a:cubicBezTo>
                  <a:cubicBezTo>
                    <a:pt x="173" y="353"/>
                    <a:pt x="171" y="350"/>
                    <a:pt x="171" y="348"/>
                  </a:cubicBezTo>
                  <a:cubicBezTo>
                    <a:pt x="171" y="345"/>
                    <a:pt x="166" y="342"/>
                    <a:pt x="162" y="342"/>
                  </a:cubicBezTo>
                  <a:cubicBezTo>
                    <a:pt x="158" y="342"/>
                    <a:pt x="159" y="337"/>
                    <a:pt x="155" y="337"/>
                  </a:cubicBezTo>
                  <a:cubicBezTo>
                    <a:pt x="152" y="336"/>
                    <a:pt x="145" y="330"/>
                    <a:pt x="144" y="327"/>
                  </a:cubicBezTo>
                  <a:cubicBezTo>
                    <a:pt x="144" y="325"/>
                    <a:pt x="138" y="325"/>
                    <a:pt x="140" y="324"/>
                  </a:cubicBezTo>
                  <a:cubicBezTo>
                    <a:pt x="142" y="323"/>
                    <a:pt x="146" y="324"/>
                    <a:pt x="149" y="327"/>
                  </a:cubicBezTo>
                  <a:cubicBezTo>
                    <a:pt x="152" y="330"/>
                    <a:pt x="157" y="333"/>
                    <a:pt x="165" y="334"/>
                  </a:cubicBezTo>
                  <a:cubicBezTo>
                    <a:pt x="173" y="335"/>
                    <a:pt x="176" y="338"/>
                    <a:pt x="185" y="340"/>
                  </a:cubicBezTo>
                  <a:cubicBezTo>
                    <a:pt x="193" y="341"/>
                    <a:pt x="198" y="342"/>
                    <a:pt x="211" y="344"/>
                  </a:cubicBezTo>
                  <a:cubicBezTo>
                    <a:pt x="223" y="346"/>
                    <a:pt x="240" y="333"/>
                    <a:pt x="244" y="330"/>
                  </a:cubicBezTo>
                  <a:cubicBezTo>
                    <a:pt x="247" y="326"/>
                    <a:pt x="243" y="319"/>
                    <a:pt x="243" y="317"/>
                  </a:cubicBezTo>
                  <a:cubicBezTo>
                    <a:pt x="243" y="314"/>
                    <a:pt x="237" y="314"/>
                    <a:pt x="236" y="312"/>
                  </a:cubicBezTo>
                  <a:cubicBezTo>
                    <a:pt x="235" y="310"/>
                    <a:pt x="232" y="306"/>
                    <a:pt x="227" y="306"/>
                  </a:cubicBezTo>
                  <a:cubicBezTo>
                    <a:pt x="222" y="306"/>
                    <a:pt x="221" y="300"/>
                    <a:pt x="217" y="301"/>
                  </a:cubicBezTo>
                  <a:cubicBezTo>
                    <a:pt x="214" y="301"/>
                    <a:pt x="211" y="299"/>
                    <a:pt x="201" y="292"/>
                  </a:cubicBezTo>
                  <a:cubicBezTo>
                    <a:pt x="191" y="286"/>
                    <a:pt x="177" y="281"/>
                    <a:pt x="175" y="282"/>
                  </a:cubicBezTo>
                  <a:cubicBezTo>
                    <a:pt x="172" y="283"/>
                    <a:pt x="170" y="284"/>
                    <a:pt x="169" y="281"/>
                  </a:cubicBezTo>
                  <a:cubicBezTo>
                    <a:pt x="167" y="279"/>
                    <a:pt x="163" y="279"/>
                    <a:pt x="161" y="281"/>
                  </a:cubicBezTo>
                  <a:cubicBezTo>
                    <a:pt x="158" y="283"/>
                    <a:pt x="155" y="279"/>
                    <a:pt x="150" y="281"/>
                  </a:cubicBezTo>
                  <a:cubicBezTo>
                    <a:pt x="145" y="282"/>
                    <a:pt x="143" y="278"/>
                    <a:pt x="144" y="277"/>
                  </a:cubicBezTo>
                  <a:cubicBezTo>
                    <a:pt x="145" y="275"/>
                    <a:pt x="153" y="277"/>
                    <a:pt x="152" y="274"/>
                  </a:cubicBezTo>
                  <a:cubicBezTo>
                    <a:pt x="152" y="272"/>
                    <a:pt x="149" y="274"/>
                    <a:pt x="145" y="271"/>
                  </a:cubicBezTo>
                  <a:cubicBezTo>
                    <a:pt x="140" y="268"/>
                    <a:pt x="138" y="270"/>
                    <a:pt x="137" y="273"/>
                  </a:cubicBezTo>
                  <a:cubicBezTo>
                    <a:pt x="136" y="275"/>
                    <a:pt x="132" y="275"/>
                    <a:pt x="130" y="272"/>
                  </a:cubicBezTo>
                  <a:cubicBezTo>
                    <a:pt x="130" y="272"/>
                    <a:pt x="129" y="272"/>
                    <a:pt x="129" y="272"/>
                  </a:cubicBezTo>
                  <a:cubicBezTo>
                    <a:pt x="128" y="276"/>
                    <a:pt x="126" y="276"/>
                    <a:pt x="123" y="276"/>
                  </a:cubicBezTo>
                  <a:cubicBezTo>
                    <a:pt x="120" y="275"/>
                    <a:pt x="117" y="280"/>
                    <a:pt x="114" y="280"/>
                  </a:cubicBezTo>
                  <a:cubicBezTo>
                    <a:pt x="111" y="280"/>
                    <a:pt x="107" y="284"/>
                    <a:pt x="106" y="287"/>
                  </a:cubicBezTo>
                  <a:cubicBezTo>
                    <a:pt x="106" y="290"/>
                    <a:pt x="102" y="288"/>
                    <a:pt x="102" y="290"/>
                  </a:cubicBezTo>
                  <a:cubicBezTo>
                    <a:pt x="102" y="292"/>
                    <a:pt x="102" y="294"/>
                    <a:pt x="100" y="296"/>
                  </a:cubicBezTo>
                  <a:cubicBezTo>
                    <a:pt x="99" y="298"/>
                    <a:pt x="100" y="299"/>
                    <a:pt x="102" y="303"/>
                  </a:cubicBezTo>
                  <a:cubicBezTo>
                    <a:pt x="104" y="306"/>
                    <a:pt x="107" y="306"/>
                    <a:pt x="109" y="307"/>
                  </a:cubicBezTo>
                  <a:cubicBezTo>
                    <a:pt x="111" y="308"/>
                    <a:pt x="117" y="313"/>
                    <a:pt x="117" y="315"/>
                  </a:cubicBezTo>
                  <a:cubicBezTo>
                    <a:pt x="117" y="317"/>
                    <a:pt x="112" y="322"/>
                    <a:pt x="110" y="323"/>
                  </a:cubicBezTo>
                  <a:cubicBezTo>
                    <a:pt x="108" y="325"/>
                    <a:pt x="105" y="328"/>
                    <a:pt x="107" y="330"/>
                  </a:cubicBezTo>
                  <a:cubicBezTo>
                    <a:pt x="108" y="332"/>
                    <a:pt x="114" y="340"/>
                    <a:pt x="117" y="347"/>
                  </a:cubicBezTo>
                  <a:cubicBezTo>
                    <a:pt x="121" y="354"/>
                    <a:pt x="116" y="351"/>
                    <a:pt x="114" y="354"/>
                  </a:cubicBezTo>
                  <a:cubicBezTo>
                    <a:pt x="111" y="357"/>
                    <a:pt x="115" y="360"/>
                    <a:pt x="115" y="362"/>
                  </a:cubicBezTo>
                  <a:cubicBezTo>
                    <a:pt x="116" y="364"/>
                    <a:pt x="112" y="364"/>
                    <a:pt x="113" y="366"/>
                  </a:cubicBezTo>
                  <a:cubicBezTo>
                    <a:pt x="113" y="367"/>
                    <a:pt x="118" y="368"/>
                    <a:pt x="118" y="369"/>
                  </a:cubicBezTo>
                  <a:cubicBezTo>
                    <a:pt x="119" y="371"/>
                    <a:pt x="115" y="372"/>
                    <a:pt x="117" y="375"/>
                  </a:cubicBezTo>
                  <a:cubicBezTo>
                    <a:pt x="118" y="378"/>
                    <a:pt x="122" y="378"/>
                    <a:pt x="123" y="381"/>
                  </a:cubicBezTo>
                  <a:cubicBezTo>
                    <a:pt x="123" y="384"/>
                    <a:pt x="115" y="385"/>
                    <a:pt x="116" y="387"/>
                  </a:cubicBezTo>
                  <a:cubicBezTo>
                    <a:pt x="116" y="390"/>
                    <a:pt x="126" y="393"/>
                    <a:pt x="130" y="398"/>
                  </a:cubicBezTo>
                  <a:cubicBezTo>
                    <a:pt x="134" y="403"/>
                    <a:pt x="134" y="405"/>
                    <a:pt x="133" y="407"/>
                  </a:cubicBezTo>
                  <a:cubicBezTo>
                    <a:pt x="131" y="413"/>
                    <a:pt x="119" y="417"/>
                    <a:pt x="116" y="423"/>
                  </a:cubicBezTo>
                  <a:cubicBezTo>
                    <a:pt x="114" y="429"/>
                    <a:pt x="104" y="433"/>
                    <a:pt x="99" y="437"/>
                  </a:cubicBezTo>
                  <a:cubicBezTo>
                    <a:pt x="97" y="439"/>
                    <a:pt x="95" y="442"/>
                    <a:pt x="94" y="444"/>
                  </a:cubicBezTo>
                  <a:cubicBezTo>
                    <a:pt x="96" y="444"/>
                    <a:pt x="97" y="443"/>
                    <a:pt x="98" y="442"/>
                  </a:cubicBezTo>
                  <a:cubicBezTo>
                    <a:pt x="101" y="441"/>
                    <a:pt x="103" y="448"/>
                    <a:pt x="106" y="450"/>
                  </a:cubicBezTo>
                  <a:cubicBezTo>
                    <a:pt x="108" y="452"/>
                    <a:pt x="114" y="450"/>
                    <a:pt x="115" y="452"/>
                  </a:cubicBezTo>
                  <a:cubicBezTo>
                    <a:pt x="117" y="454"/>
                    <a:pt x="114" y="454"/>
                    <a:pt x="110" y="453"/>
                  </a:cubicBezTo>
                  <a:cubicBezTo>
                    <a:pt x="106" y="453"/>
                    <a:pt x="105" y="455"/>
                    <a:pt x="99" y="457"/>
                  </a:cubicBezTo>
                  <a:cubicBezTo>
                    <a:pt x="95" y="459"/>
                    <a:pt x="95" y="460"/>
                    <a:pt x="94" y="461"/>
                  </a:cubicBezTo>
                  <a:cubicBezTo>
                    <a:pt x="96" y="465"/>
                    <a:pt x="93" y="466"/>
                    <a:pt x="91" y="469"/>
                  </a:cubicBezTo>
                  <a:cubicBezTo>
                    <a:pt x="90" y="472"/>
                    <a:pt x="88" y="473"/>
                    <a:pt x="88" y="475"/>
                  </a:cubicBezTo>
                  <a:cubicBezTo>
                    <a:pt x="87" y="477"/>
                    <a:pt x="88" y="478"/>
                    <a:pt x="88" y="481"/>
                  </a:cubicBezTo>
                  <a:cubicBezTo>
                    <a:pt x="89" y="484"/>
                    <a:pt x="89" y="485"/>
                    <a:pt x="91" y="487"/>
                  </a:cubicBezTo>
                  <a:cubicBezTo>
                    <a:pt x="93" y="490"/>
                    <a:pt x="89" y="490"/>
                    <a:pt x="88" y="491"/>
                  </a:cubicBezTo>
                  <a:cubicBezTo>
                    <a:pt x="86" y="492"/>
                    <a:pt x="87" y="495"/>
                    <a:pt x="89" y="497"/>
                  </a:cubicBezTo>
                  <a:cubicBezTo>
                    <a:pt x="91" y="499"/>
                    <a:pt x="91" y="501"/>
                    <a:pt x="91" y="503"/>
                  </a:cubicBezTo>
                  <a:cubicBezTo>
                    <a:pt x="90" y="505"/>
                    <a:pt x="92" y="508"/>
                    <a:pt x="94" y="510"/>
                  </a:cubicBezTo>
                  <a:cubicBezTo>
                    <a:pt x="96" y="511"/>
                    <a:pt x="96" y="516"/>
                    <a:pt x="97" y="517"/>
                  </a:cubicBezTo>
                  <a:cubicBezTo>
                    <a:pt x="99" y="519"/>
                    <a:pt x="100" y="520"/>
                    <a:pt x="103" y="519"/>
                  </a:cubicBezTo>
                  <a:cubicBezTo>
                    <a:pt x="106" y="518"/>
                    <a:pt x="108" y="520"/>
                    <a:pt x="109" y="522"/>
                  </a:cubicBezTo>
                  <a:cubicBezTo>
                    <a:pt x="110" y="524"/>
                    <a:pt x="112" y="523"/>
                    <a:pt x="115" y="522"/>
                  </a:cubicBezTo>
                  <a:cubicBezTo>
                    <a:pt x="118" y="521"/>
                    <a:pt x="124" y="524"/>
                    <a:pt x="125" y="525"/>
                  </a:cubicBezTo>
                  <a:cubicBezTo>
                    <a:pt x="127" y="526"/>
                    <a:pt x="126" y="530"/>
                    <a:pt x="126" y="533"/>
                  </a:cubicBezTo>
                  <a:cubicBezTo>
                    <a:pt x="127" y="535"/>
                    <a:pt x="125" y="539"/>
                    <a:pt x="128" y="541"/>
                  </a:cubicBezTo>
                  <a:cubicBezTo>
                    <a:pt x="130" y="542"/>
                    <a:pt x="130" y="546"/>
                    <a:pt x="133" y="548"/>
                  </a:cubicBezTo>
                  <a:cubicBezTo>
                    <a:pt x="136" y="549"/>
                    <a:pt x="137" y="553"/>
                    <a:pt x="139" y="554"/>
                  </a:cubicBezTo>
                  <a:cubicBezTo>
                    <a:pt x="141" y="554"/>
                    <a:pt x="145" y="557"/>
                    <a:pt x="146" y="560"/>
                  </a:cubicBezTo>
                  <a:cubicBezTo>
                    <a:pt x="146" y="562"/>
                    <a:pt x="142" y="564"/>
                    <a:pt x="140" y="565"/>
                  </a:cubicBezTo>
                  <a:cubicBezTo>
                    <a:pt x="138" y="566"/>
                    <a:pt x="133" y="562"/>
                    <a:pt x="132" y="564"/>
                  </a:cubicBezTo>
                  <a:cubicBezTo>
                    <a:pt x="130" y="565"/>
                    <a:pt x="132" y="569"/>
                    <a:pt x="134" y="574"/>
                  </a:cubicBezTo>
                  <a:cubicBezTo>
                    <a:pt x="135" y="580"/>
                    <a:pt x="136" y="580"/>
                    <a:pt x="138" y="580"/>
                  </a:cubicBezTo>
                  <a:cubicBezTo>
                    <a:pt x="141" y="580"/>
                    <a:pt x="142" y="578"/>
                    <a:pt x="144" y="577"/>
                  </a:cubicBezTo>
                  <a:cubicBezTo>
                    <a:pt x="145" y="576"/>
                    <a:pt x="149" y="578"/>
                    <a:pt x="151" y="577"/>
                  </a:cubicBezTo>
                  <a:cubicBezTo>
                    <a:pt x="153" y="576"/>
                    <a:pt x="159" y="576"/>
                    <a:pt x="160" y="578"/>
                  </a:cubicBezTo>
                  <a:cubicBezTo>
                    <a:pt x="162" y="580"/>
                    <a:pt x="163" y="585"/>
                    <a:pt x="162" y="587"/>
                  </a:cubicBezTo>
                  <a:cubicBezTo>
                    <a:pt x="161" y="588"/>
                    <a:pt x="163" y="590"/>
                    <a:pt x="164" y="593"/>
                  </a:cubicBezTo>
                  <a:cubicBezTo>
                    <a:pt x="166" y="595"/>
                    <a:pt x="171" y="594"/>
                    <a:pt x="173" y="595"/>
                  </a:cubicBezTo>
                  <a:cubicBezTo>
                    <a:pt x="174" y="596"/>
                    <a:pt x="178" y="601"/>
                    <a:pt x="178" y="604"/>
                  </a:cubicBezTo>
                  <a:cubicBezTo>
                    <a:pt x="177" y="606"/>
                    <a:pt x="180" y="607"/>
                    <a:pt x="182" y="606"/>
                  </a:cubicBezTo>
                  <a:cubicBezTo>
                    <a:pt x="184" y="605"/>
                    <a:pt x="185" y="607"/>
                    <a:pt x="187" y="608"/>
                  </a:cubicBezTo>
                  <a:cubicBezTo>
                    <a:pt x="189" y="610"/>
                    <a:pt x="191" y="609"/>
                    <a:pt x="193" y="608"/>
                  </a:cubicBezTo>
                  <a:cubicBezTo>
                    <a:pt x="195" y="607"/>
                    <a:pt x="198" y="606"/>
                    <a:pt x="199" y="607"/>
                  </a:cubicBezTo>
                  <a:cubicBezTo>
                    <a:pt x="200" y="609"/>
                    <a:pt x="204" y="612"/>
                    <a:pt x="204" y="613"/>
                  </a:cubicBezTo>
                  <a:cubicBezTo>
                    <a:pt x="204" y="614"/>
                    <a:pt x="211" y="613"/>
                    <a:pt x="214" y="615"/>
                  </a:cubicBezTo>
                  <a:cubicBezTo>
                    <a:pt x="217" y="616"/>
                    <a:pt x="220" y="616"/>
                    <a:pt x="223" y="617"/>
                  </a:cubicBezTo>
                  <a:cubicBezTo>
                    <a:pt x="226" y="619"/>
                    <a:pt x="229" y="619"/>
                    <a:pt x="230" y="621"/>
                  </a:cubicBezTo>
                  <a:cubicBezTo>
                    <a:pt x="230" y="623"/>
                    <a:pt x="226" y="625"/>
                    <a:pt x="226" y="626"/>
                  </a:cubicBezTo>
                  <a:cubicBezTo>
                    <a:pt x="226" y="627"/>
                    <a:pt x="229" y="628"/>
                    <a:pt x="229" y="629"/>
                  </a:cubicBezTo>
                  <a:cubicBezTo>
                    <a:pt x="229" y="631"/>
                    <a:pt x="226" y="631"/>
                    <a:pt x="225" y="632"/>
                  </a:cubicBezTo>
                  <a:cubicBezTo>
                    <a:pt x="225" y="633"/>
                    <a:pt x="227" y="635"/>
                    <a:pt x="228" y="636"/>
                  </a:cubicBezTo>
                  <a:cubicBezTo>
                    <a:pt x="228" y="638"/>
                    <a:pt x="226" y="642"/>
                    <a:pt x="226" y="643"/>
                  </a:cubicBezTo>
                  <a:cubicBezTo>
                    <a:pt x="226" y="644"/>
                    <a:pt x="218" y="643"/>
                    <a:pt x="216" y="643"/>
                  </a:cubicBezTo>
                  <a:cubicBezTo>
                    <a:pt x="215" y="643"/>
                    <a:pt x="209" y="649"/>
                    <a:pt x="208" y="649"/>
                  </a:cubicBezTo>
                  <a:cubicBezTo>
                    <a:pt x="206" y="649"/>
                    <a:pt x="207" y="652"/>
                    <a:pt x="207" y="654"/>
                  </a:cubicBezTo>
                  <a:cubicBezTo>
                    <a:pt x="213" y="653"/>
                    <a:pt x="218" y="653"/>
                    <a:pt x="219" y="654"/>
                  </a:cubicBezTo>
                  <a:cubicBezTo>
                    <a:pt x="220" y="656"/>
                    <a:pt x="207" y="661"/>
                    <a:pt x="205" y="662"/>
                  </a:cubicBezTo>
                  <a:cubicBezTo>
                    <a:pt x="203" y="663"/>
                    <a:pt x="209" y="666"/>
                    <a:pt x="209" y="668"/>
                  </a:cubicBezTo>
                  <a:cubicBezTo>
                    <a:pt x="209" y="670"/>
                    <a:pt x="202" y="671"/>
                    <a:pt x="203" y="675"/>
                  </a:cubicBezTo>
                  <a:cubicBezTo>
                    <a:pt x="203" y="679"/>
                    <a:pt x="200" y="680"/>
                    <a:pt x="196" y="680"/>
                  </a:cubicBezTo>
                  <a:cubicBezTo>
                    <a:pt x="193" y="680"/>
                    <a:pt x="192" y="682"/>
                    <a:pt x="193" y="682"/>
                  </a:cubicBezTo>
                  <a:cubicBezTo>
                    <a:pt x="195" y="683"/>
                    <a:pt x="195" y="688"/>
                    <a:pt x="202" y="690"/>
                  </a:cubicBezTo>
                  <a:cubicBezTo>
                    <a:pt x="209" y="691"/>
                    <a:pt x="217" y="698"/>
                    <a:pt x="223" y="705"/>
                  </a:cubicBezTo>
                  <a:cubicBezTo>
                    <a:pt x="224" y="706"/>
                    <a:pt x="225" y="706"/>
                    <a:pt x="226" y="707"/>
                  </a:cubicBezTo>
                  <a:cubicBezTo>
                    <a:pt x="228" y="706"/>
                    <a:pt x="229" y="705"/>
                    <a:pt x="230" y="705"/>
                  </a:cubicBezTo>
                  <a:cubicBezTo>
                    <a:pt x="234" y="705"/>
                    <a:pt x="240" y="707"/>
                    <a:pt x="244" y="709"/>
                  </a:cubicBezTo>
                  <a:cubicBezTo>
                    <a:pt x="247" y="712"/>
                    <a:pt x="260" y="709"/>
                    <a:pt x="261" y="711"/>
                  </a:cubicBezTo>
                  <a:cubicBezTo>
                    <a:pt x="263" y="713"/>
                    <a:pt x="266" y="715"/>
                    <a:pt x="268" y="715"/>
                  </a:cubicBezTo>
                  <a:cubicBezTo>
                    <a:pt x="271" y="715"/>
                    <a:pt x="273" y="720"/>
                    <a:pt x="275" y="719"/>
                  </a:cubicBezTo>
                  <a:cubicBezTo>
                    <a:pt x="277" y="717"/>
                    <a:pt x="285" y="717"/>
                    <a:pt x="287" y="717"/>
                  </a:cubicBezTo>
                  <a:cubicBezTo>
                    <a:pt x="289" y="717"/>
                    <a:pt x="289" y="719"/>
                    <a:pt x="291" y="719"/>
                  </a:cubicBezTo>
                  <a:cubicBezTo>
                    <a:pt x="293" y="719"/>
                    <a:pt x="293" y="726"/>
                    <a:pt x="294" y="726"/>
                  </a:cubicBezTo>
                  <a:cubicBezTo>
                    <a:pt x="296" y="725"/>
                    <a:pt x="301" y="730"/>
                    <a:pt x="305" y="731"/>
                  </a:cubicBezTo>
                  <a:cubicBezTo>
                    <a:pt x="308" y="731"/>
                    <a:pt x="312" y="737"/>
                    <a:pt x="313" y="737"/>
                  </a:cubicBezTo>
                  <a:cubicBezTo>
                    <a:pt x="315" y="736"/>
                    <a:pt x="317" y="739"/>
                    <a:pt x="318" y="737"/>
                  </a:cubicBezTo>
                  <a:cubicBezTo>
                    <a:pt x="319" y="734"/>
                    <a:pt x="324" y="735"/>
                    <a:pt x="326" y="731"/>
                  </a:cubicBezTo>
                  <a:cubicBezTo>
                    <a:pt x="319" y="723"/>
                    <a:pt x="312" y="715"/>
                    <a:pt x="313" y="712"/>
                  </a:cubicBezTo>
                  <a:cubicBezTo>
                    <a:pt x="313" y="706"/>
                    <a:pt x="315" y="702"/>
                    <a:pt x="308" y="696"/>
                  </a:cubicBezTo>
                  <a:cubicBezTo>
                    <a:pt x="301" y="690"/>
                    <a:pt x="309" y="686"/>
                    <a:pt x="314" y="680"/>
                  </a:cubicBezTo>
                  <a:cubicBezTo>
                    <a:pt x="318" y="674"/>
                    <a:pt x="328" y="672"/>
                    <a:pt x="334" y="668"/>
                  </a:cubicBezTo>
                  <a:cubicBezTo>
                    <a:pt x="333" y="667"/>
                    <a:pt x="332" y="666"/>
                    <a:pt x="330" y="666"/>
                  </a:cubicBezTo>
                  <a:cubicBezTo>
                    <a:pt x="326" y="664"/>
                    <a:pt x="324" y="662"/>
                    <a:pt x="328" y="661"/>
                  </a:cubicBezTo>
                  <a:cubicBezTo>
                    <a:pt x="331" y="660"/>
                    <a:pt x="330" y="658"/>
                    <a:pt x="326" y="654"/>
                  </a:cubicBezTo>
                  <a:cubicBezTo>
                    <a:pt x="323" y="650"/>
                    <a:pt x="321" y="646"/>
                    <a:pt x="319" y="646"/>
                  </a:cubicBezTo>
                  <a:cubicBezTo>
                    <a:pt x="317" y="646"/>
                    <a:pt x="314" y="645"/>
                    <a:pt x="311" y="646"/>
                  </a:cubicBezTo>
                  <a:cubicBezTo>
                    <a:pt x="308" y="647"/>
                    <a:pt x="309" y="644"/>
                    <a:pt x="309" y="640"/>
                  </a:cubicBezTo>
                  <a:cubicBezTo>
                    <a:pt x="310" y="637"/>
                    <a:pt x="304" y="637"/>
                    <a:pt x="303" y="636"/>
                  </a:cubicBezTo>
                  <a:cubicBezTo>
                    <a:pt x="302" y="634"/>
                    <a:pt x="304" y="629"/>
                    <a:pt x="305" y="629"/>
                  </a:cubicBezTo>
                  <a:cubicBezTo>
                    <a:pt x="306" y="628"/>
                    <a:pt x="309" y="627"/>
                    <a:pt x="309" y="625"/>
                  </a:cubicBezTo>
                  <a:cubicBezTo>
                    <a:pt x="309" y="624"/>
                    <a:pt x="304" y="623"/>
                    <a:pt x="306" y="620"/>
                  </a:cubicBezTo>
                  <a:cubicBezTo>
                    <a:pt x="308" y="616"/>
                    <a:pt x="312" y="616"/>
                    <a:pt x="312" y="613"/>
                  </a:cubicBezTo>
                  <a:cubicBezTo>
                    <a:pt x="312" y="609"/>
                    <a:pt x="315" y="606"/>
                    <a:pt x="318" y="609"/>
                  </a:cubicBezTo>
                  <a:cubicBezTo>
                    <a:pt x="322" y="611"/>
                    <a:pt x="323" y="618"/>
                    <a:pt x="327" y="616"/>
                  </a:cubicBezTo>
                  <a:cubicBezTo>
                    <a:pt x="331" y="615"/>
                    <a:pt x="329" y="611"/>
                    <a:pt x="328" y="609"/>
                  </a:cubicBezTo>
                  <a:cubicBezTo>
                    <a:pt x="328" y="607"/>
                    <a:pt x="327" y="604"/>
                    <a:pt x="331" y="603"/>
                  </a:cubicBezTo>
                  <a:cubicBezTo>
                    <a:pt x="336" y="602"/>
                    <a:pt x="334" y="598"/>
                    <a:pt x="337" y="598"/>
                  </a:cubicBezTo>
                  <a:cubicBezTo>
                    <a:pt x="341" y="598"/>
                    <a:pt x="347" y="593"/>
                    <a:pt x="349" y="592"/>
                  </a:cubicBezTo>
                  <a:cubicBezTo>
                    <a:pt x="351" y="591"/>
                    <a:pt x="356" y="589"/>
                    <a:pt x="358" y="590"/>
                  </a:cubicBezTo>
                  <a:cubicBezTo>
                    <a:pt x="360" y="591"/>
                    <a:pt x="362" y="593"/>
                    <a:pt x="364" y="590"/>
                  </a:cubicBezTo>
                  <a:cubicBezTo>
                    <a:pt x="365" y="586"/>
                    <a:pt x="371" y="588"/>
                    <a:pt x="372" y="590"/>
                  </a:cubicBezTo>
                  <a:cubicBezTo>
                    <a:pt x="372" y="592"/>
                    <a:pt x="382" y="592"/>
                    <a:pt x="385" y="594"/>
                  </a:cubicBezTo>
                  <a:cubicBezTo>
                    <a:pt x="388" y="596"/>
                    <a:pt x="394" y="600"/>
                    <a:pt x="394" y="602"/>
                  </a:cubicBezTo>
                  <a:cubicBezTo>
                    <a:pt x="394" y="604"/>
                    <a:pt x="397" y="607"/>
                    <a:pt x="397" y="603"/>
                  </a:cubicBezTo>
                  <a:cubicBezTo>
                    <a:pt x="397" y="600"/>
                    <a:pt x="400" y="601"/>
                    <a:pt x="404" y="603"/>
                  </a:cubicBezTo>
                  <a:cubicBezTo>
                    <a:pt x="408" y="606"/>
                    <a:pt x="413" y="605"/>
                    <a:pt x="414" y="602"/>
                  </a:cubicBezTo>
                  <a:cubicBezTo>
                    <a:pt x="415" y="600"/>
                    <a:pt x="423" y="597"/>
                    <a:pt x="425" y="599"/>
                  </a:cubicBezTo>
                  <a:cubicBezTo>
                    <a:pt x="428" y="601"/>
                    <a:pt x="429" y="602"/>
                    <a:pt x="432" y="599"/>
                  </a:cubicBezTo>
                  <a:cubicBezTo>
                    <a:pt x="435" y="596"/>
                    <a:pt x="442" y="597"/>
                    <a:pt x="443" y="600"/>
                  </a:cubicBezTo>
                  <a:cubicBezTo>
                    <a:pt x="444" y="603"/>
                    <a:pt x="447" y="603"/>
                    <a:pt x="450" y="603"/>
                  </a:cubicBezTo>
                  <a:cubicBezTo>
                    <a:pt x="453" y="603"/>
                    <a:pt x="454" y="608"/>
                    <a:pt x="456" y="607"/>
                  </a:cubicBezTo>
                  <a:cubicBezTo>
                    <a:pt x="458" y="606"/>
                    <a:pt x="457" y="601"/>
                    <a:pt x="460" y="601"/>
                  </a:cubicBezTo>
                  <a:cubicBezTo>
                    <a:pt x="462" y="602"/>
                    <a:pt x="464" y="605"/>
                    <a:pt x="468" y="605"/>
                  </a:cubicBezTo>
                  <a:cubicBezTo>
                    <a:pt x="472" y="605"/>
                    <a:pt x="475" y="604"/>
                    <a:pt x="475" y="601"/>
                  </a:cubicBezTo>
                  <a:cubicBezTo>
                    <a:pt x="475" y="598"/>
                    <a:pt x="475" y="593"/>
                    <a:pt x="472" y="593"/>
                  </a:cubicBezTo>
                  <a:cubicBezTo>
                    <a:pt x="470" y="593"/>
                    <a:pt x="467" y="590"/>
                    <a:pt x="464" y="590"/>
                  </a:cubicBezTo>
                  <a:cubicBezTo>
                    <a:pt x="461" y="590"/>
                    <a:pt x="458" y="585"/>
                    <a:pt x="461" y="584"/>
                  </a:cubicBezTo>
                  <a:cubicBezTo>
                    <a:pt x="464" y="583"/>
                    <a:pt x="469" y="581"/>
                    <a:pt x="468" y="578"/>
                  </a:cubicBezTo>
                  <a:cubicBezTo>
                    <a:pt x="467" y="576"/>
                    <a:pt x="466" y="571"/>
                    <a:pt x="470" y="570"/>
                  </a:cubicBezTo>
                  <a:cubicBezTo>
                    <a:pt x="474" y="570"/>
                    <a:pt x="483" y="570"/>
                    <a:pt x="482" y="568"/>
                  </a:cubicBezTo>
                  <a:cubicBezTo>
                    <a:pt x="482" y="567"/>
                    <a:pt x="474" y="566"/>
                    <a:pt x="472" y="563"/>
                  </a:cubicBezTo>
                  <a:cubicBezTo>
                    <a:pt x="471" y="561"/>
                    <a:pt x="470" y="555"/>
                    <a:pt x="472" y="554"/>
                  </a:cubicBezTo>
                  <a:cubicBezTo>
                    <a:pt x="473" y="553"/>
                    <a:pt x="478" y="554"/>
                    <a:pt x="481" y="553"/>
                  </a:cubicBezTo>
                  <a:cubicBezTo>
                    <a:pt x="484" y="552"/>
                    <a:pt x="491" y="555"/>
                    <a:pt x="495" y="552"/>
                  </a:cubicBezTo>
                  <a:cubicBezTo>
                    <a:pt x="499" y="549"/>
                    <a:pt x="507" y="548"/>
                    <a:pt x="512" y="548"/>
                  </a:cubicBezTo>
                  <a:cubicBezTo>
                    <a:pt x="516" y="548"/>
                    <a:pt x="520" y="545"/>
                    <a:pt x="523" y="545"/>
                  </a:cubicBezTo>
                  <a:cubicBezTo>
                    <a:pt x="527" y="544"/>
                    <a:pt x="537" y="543"/>
                    <a:pt x="539" y="542"/>
                  </a:cubicBezTo>
                  <a:cubicBezTo>
                    <a:pt x="542" y="541"/>
                    <a:pt x="555" y="539"/>
                    <a:pt x="556" y="536"/>
                  </a:cubicBezTo>
                  <a:cubicBezTo>
                    <a:pt x="556" y="534"/>
                    <a:pt x="567" y="532"/>
                    <a:pt x="570" y="533"/>
                  </a:cubicBezTo>
                  <a:cubicBezTo>
                    <a:pt x="573" y="534"/>
                    <a:pt x="576" y="535"/>
                    <a:pt x="579" y="534"/>
                  </a:cubicBezTo>
                  <a:cubicBezTo>
                    <a:pt x="581" y="533"/>
                    <a:pt x="586" y="536"/>
                    <a:pt x="586" y="539"/>
                  </a:cubicBezTo>
                  <a:cubicBezTo>
                    <a:pt x="585" y="541"/>
                    <a:pt x="588" y="544"/>
                    <a:pt x="588" y="547"/>
                  </a:cubicBezTo>
                  <a:cubicBezTo>
                    <a:pt x="588" y="549"/>
                    <a:pt x="585" y="550"/>
                    <a:pt x="587" y="551"/>
                  </a:cubicBezTo>
                  <a:cubicBezTo>
                    <a:pt x="588" y="553"/>
                    <a:pt x="595" y="552"/>
                    <a:pt x="597" y="550"/>
                  </a:cubicBezTo>
                  <a:cubicBezTo>
                    <a:pt x="599" y="547"/>
                    <a:pt x="601" y="551"/>
                    <a:pt x="601" y="552"/>
                  </a:cubicBezTo>
                  <a:cubicBezTo>
                    <a:pt x="601" y="554"/>
                    <a:pt x="604" y="555"/>
                    <a:pt x="604" y="553"/>
                  </a:cubicBezTo>
                  <a:cubicBezTo>
                    <a:pt x="604" y="551"/>
                    <a:pt x="608" y="552"/>
                    <a:pt x="610" y="554"/>
                  </a:cubicBezTo>
                  <a:cubicBezTo>
                    <a:pt x="611" y="555"/>
                    <a:pt x="616" y="552"/>
                    <a:pt x="616" y="555"/>
                  </a:cubicBezTo>
                  <a:cubicBezTo>
                    <a:pt x="616" y="557"/>
                    <a:pt x="609" y="559"/>
                    <a:pt x="612" y="562"/>
                  </a:cubicBezTo>
                  <a:cubicBezTo>
                    <a:pt x="615" y="565"/>
                    <a:pt x="616" y="559"/>
                    <a:pt x="620" y="560"/>
                  </a:cubicBezTo>
                  <a:cubicBezTo>
                    <a:pt x="624" y="561"/>
                    <a:pt x="629" y="556"/>
                    <a:pt x="632" y="555"/>
                  </a:cubicBezTo>
                  <a:cubicBezTo>
                    <a:pt x="636" y="554"/>
                    <a:pt x="640" y="551"/>
                    <a:pt x="643" y="549"/>
                  </a:cubicBezTo>
                  <a:cubicBezTo>
                    <a:pt x="646" y="547"/>
                    <a:pt x="652" y="548"/>
                    <a:pt x="650" y="550"/>
                  </a:cubicBezTo>
                  <a:cubicBezTo>
                    <a:pt x="648" y="552"/>
                    <a:pt x="646" y="556"/>
                    <a:pt x="653" y="558"/>
                  </a:cubicBezTo>
                  <a:cubicBezTo>
                    <a:pt x="661" y="561"/>
                    <a:pt x="669" y="576"/>
                    <a:pt x="674" y="583"/>
                  </a:cubicBezTo>
                  <a:cubicBezTo>
                    <a:pt x="679" y="590"/>
                    <a:pt x="683" y="603"/>
                    <a:pt x="686" y="603"/>
                  </a:cubicBezTo>
                  <a:cubicBezTo>
                    <a:pt x="688" y="603"/>
                    <a:pt x="689" y="597"/>
                    <a:pt x="692" y="596"/>
                  </a:cubicBezTo>
                  <a:cubicBezTo>
                    <a:pt x="696" y="595"/>
                    <a:pt x="698" y="601"/>
                    <a:pt x="701" y="602"/>
                  </a:cubicBezTo>
                  <a:cubicBezTo>
                    <a:pt x="705" y="603"/>
                    <a:pt x="709" y="605"/>
                    <a:pt x="712" y="604"/>
                  </a:cubicBezTo>
                  <a:cubicBezTo>
                    <a:pt x="715" y="603"/>
                    <a:pt x="721" y="599"/>
                    <a:pt x="723" y="601"/>
                  </a:cubicBezTo>
                  <a:cubicBezTo>
                    <a:pt x="726" y="602"/>
                    <a:pt x="729" y="602"/>
                    <a:pt x="731" y="607"/>
                  </a:cubicBezTo>
                  <a:cubicBezTo>
                    <a:pt x="733" y="611"/>
                    <a:pt x="736" y="612"/>
                    <a:pt x="738" y="612"/>
                  </a:cubicBezTo>
                  <a:cubicBezTo>
                    <a:pt x="740" y="612"/>
                    <a:pt x="740" y="615"/>
                    <a:pt x="740" y="617"/>
                  </a:cubicBezTo>
                  <a:cubicBezTo>
                    <a:pt x="740" y="619"/>
                    <a:pt x="744" y="621"/>
                    <a:pt x="746" y="621"/>
                  </a:cubicBezTo>
                  <a:cubicBezTo>
                    <a:pt x="748" y="621"/>
                    <a:pt x="753" y="621"/>
                    <a:pt x="755" y="620"/>
                  </a:cubicBezTo>
                  <a:cubicBezTo>
                    <a:pt x="756" y="619"/>
                    <a:pt x="758" y="618"/>
                    <a:pt x="759" y="620"/>
                  </a:cubicBezTo>
                  <a:cubicBezTo>
                    <a:pt x="759" y="622"/>
                    <a:pt x="762" y="626"/>
                    <a:pt x="764" y="626"/>
                  </a:cubicBezTo>
                  <a:cubicBezTo>
                    <a:pt x="766" y="626"/>
                    <a:pt x="770" y="628"/>
                    <a:pt x="770" y="626"/>
                  </a:cubicBezTo>
                  <a:cubicBezTo>
                    <a:pt x="771" y="624"/>
                    <a:pt x="776" y="623"/>
                    <a:pt x="778" y="623"/>
                  </a:cubicBezTo>
                  <a:cubicBezTo>
                    <a:pt x="780" y="623"/>
                    <a:pt x="787" y="621"/>
                    <a:pt x="788" y="618"/>
                  </a:cubicBezTo>
                  <a:cubicBezTo>
                    <a:pt x="790" y="615"/>
                    <a:pt x="795" y="615"/>
                    <a:pt x="797" y="613"/>
                  </a:cubicBezTo>
                  <a:cubicBezTo>
                    <a:pt x="799" y="611"/>
                    <a:pt x="803" y="610"/>
                    <a:pt x="804" y="608"/>
                  </a:cubicBezTo>
                  <a:cubicBezTo>
                    <a:pt x="805" y="606"/>
                    <a:pt x="811" y="607"/>
                    <a:pt x="812" y="605"/>
                  </a:cubicBezTo>
                  <a:cubicBezTo>
                    <a:pt x="813" y="603"/>
                    <a:pt x="818" y="603"/>
                    <a:pt x="820" y="604"/>
                  </a:cubicBezTo>
                  <a:cubicBezTo>
                    <a:pt x="822" y="604"/>
                    <a:pt x="834" y="607"/>
                    <a:pt x="836" y="606"/>
                  </a:cubicBezTo>
                  <a:cubicBezTo>
                    <a:pt x="837" y="606"/>
                    <a:pt x="838" y="612"/>
                    <a:pt x="839" y="613"/>
                  </a:cubicBezTo>
                  <a:cubicBezTo>
                    <a:pt x="841" y="613"/>
                    <a:pt x="847" y="618"/>
                    <a:pt x="849" y="616"/>
                  </a:cubicBezTo>
                  <a:cubicBezTo>
                    <a:pt x="850" y="615"/>
                    <a:pt x="854" y="614"/>
                    <a:pt x="858" y="616"/>
                  </a:cubicBezTo>
                  <a:cubicBezTo>
                    <a:pt x="861" y="618"/>
                    <a:pt x="864" y="620"/>
                    <a:pt x="866" y="618"/>
                  </a:cubicBezTo>
                  <a:cubicBezTo>
                    <a:pt x="867" y="616"/>
                    <a:pt x="874" y="615"/>
                    <a:pt x="875" y="613"/>
                  </a:cubicBezTo>
                  <a:cubicBezTo>
                    <a:pt x="876" y="612"/>
                    <a:pt x="877" y="608"/>
                    <a:pt x="875" y="607"/>
                  </a:cubicBezTo>
                  <a:cubicBezTo>
                    <a:pt x="874" y="605"/>
                    <a:pt x="872" y="600"/>
                    <a:pt x="871" y="597"/>
                  </a:cubicBezTo>
                  <a:cubicBezTo>
                    <a:pt x="871" y="595"/>
                    <a:pt x="875" y="594"/>
                    <a:pt x="876" y="592"/>
                  </a:cubicBezTo>
                  <a:cubicBezTo>
                    <a:pt x="877" y="589"/>
                    <a:pt x="881" y="589"/>
                    <a:pt x="882" y="588"/>
                  </a:cubicBezTo>
                  <a:cubicBezTo>
                    <a:pt x="883" y="586"/>
                    <a:pt x="884" y="583"/>
                    <a:pt x="886" y="584"/>
                  </a:cubicBezTo>
                  <a:cubicBezTo>
                    <a:pt x="888" y="585"/>
                    <a:pt x="893" y="586"/>
                    <a:pt x="894" y="587"/>
                  </a:cubicBezTo>
                  <a:cubicBezTo>
                    <a:pt x="895" y="588"/>
                    <a:pt x="899" y="589"/>
                    <a:pt x="901" y="589"/>
                  </a:cubicBezTo>
                  <a:cubicBezTo>
                    <a:pt x="904" y="589"/>
                    <a:pt x="907" y="591"/>
                    <a:pt x="910" y="592"/>
                  </a:cubicBezTo>
                  <a:cubicBezTo>
                    <a:pt x="912" y="594"/>
                    <a:pt x="919" y="594"/>
                    <a:pt x="921" y="596"/>
                  </a:cubicBezTo>
                  <a:cubicBezTo>
                    <a:pt x="922" y="598"/>
                    <a:pt x="920" y="603"/>
                    <a:pt x="922" y="605"/>
                  </a:cubicBezTo>
                  <a:cubicBezTo>
                    <a:pt x="924" y="607"/>
                    <a:pt x="928" y="612"/>
                    <a:pt x="929" y="611"/>
                  </a:cubicBezTo>
                  <a:cubicBezTo>
                    <a:pt x="930" y="610"/>
                    <a:pt x="937" y="614"/>
                    <a:pt x="939" y="614"/>
                  </a:cubicBezTo>
                  <a:cubicBezTo>
                    <a:pt x="941" y="613"/>
                    <a:pt x="945" y="610"/>
                    <a:pt x="947" y="610"/>
                  </a:cubicBezTo>
                  <a:cubicBezTo>
                    <a:pt x="949" y="610"/>
                    <a:pt x="955" y="608"/>
                    <a:pt x="957" y="608"/>
                  </a:cubicBezTo>
                  <a:cubicBezTo>
                    <a:pt x="959" y="609"/>
                    <a:pt x="967" y="611"/>
                    <a:pt x="968" y="611"/>
                  </a:cubicBezTo>
                  <a:cubicBezTo>
                    <a:pt x="969" y="610"/>
                    <a:pt x="975" y="611"/>
                    <a:pt x="976" y="613"/>
                  </a:cubicBezTo>
                  <a:cubicBezTo>
                    <a:pt x="977" y="615"/>
                    <a:pt x="986" y="615"/>
                    <a:pt x="986" y="617"/>
                  </a:cubicBezTo>
                  <a:cubicBezTo>
                    <a:pt x="986" y="620"/>
                    <a:pt x="990" y="621"/>
                    <a:pt x="992" y="624"/>
                  </a:cubicBezTo>
                  <a:cubicBezTo>
                    <a:pt x="993" y="626"/>
                    <a:pt x="1004" y="625"/>
                    <a:pt x="1006" y="626"/>
                  </a:cubicBezTo>
                  <a:cubicBezTo>
                    <a:pt x="1008" y="628"/>
                    <a:pt x="1021" y="628"/>
                    <a:pt x="1021" y="626"/>
                  </a:cubicBezTo>
                  <a:cubicBezTo>
                    <a:pt x="1021" y="625"/>
                    <a:pt x="1033" y="624"/>
                    <a:pt x="1036" y="623"/>
                  </a:cubicBezTo>
                  <a:cubicBezTo>
                    <a:pt x="1038" y="621"/>
                    <a:pt x="1044" y="622"/>
                    <a:pt x="1045" y="619"/>
                  </a:cubicBezTo>
                  <a:cubicBezTo>
                    <a:pt x="1045" y="617"/>
                    <a:pt x="1051" y="615"/>
                    <a:pt x="1054" y="613"/>
                  </a:cubicBezTo>
                  <a:cubicBezTo>
                    <a:pt x="1056" y="611"/>
                    <a:pt x="1067" y="612"/>
                    <a:pt x="1068" y="614"/>
                  </a:cubicBezTo>
                  <a:cubicBezTo>
                    <a:pt x="1068" y="616"/>
                    <a:pt x="1075" y="617"/>
                    <a:pt x="1077" y="616"/>
                  </a:cubicBezTo>
                  <a:cubicBezTo>
                    <a:pt x="1080" y="615"/>
                    <a:pt x="1087" y="616"/>
                    <a:pt x="1088" y="619"/>
                  </a:cubicBezTo>
                  <a:cubicBezTo>
                    <a:pt x="1089" y="621"/>
                    <a:pt x="1097" y="622"/>
                    <a:pt x="1099" y="622"/>
                  </a:cubicBezTo>
                  <a:cubicBezTo>
                    <a:pt x="1101" y="621"/>
                    <a:pt x="1107" y="616"/>
                    <a:pt x="1110" y="616"/>
                  </a:cubicBezTo>
                  <a:cubicBezTo>
                    <a:pt x="1112" y="616"/>
                    <a:pt x="1115" y="613"/>
                    <a:pt x="1115" y="611"/>
                  </a:cubicBezTo>
                  <a:cubicBezTo>
                    <a:pt x="1114" y="609"/>
                    <a:pt x="1119" y="602"/>
                    <a:pt x="1120" y="599"/>
                  </a:cubicBezTo>
                  <a:cubicBezTo>
                    <a:pt x="1121" y="597"/>
                    <a:pt x="1125" y="589"/>
                    <a:pt x="1127" y="589"/>
                  </a:cubicBezTo>
                  <a:cubicBezTo>
                    <a:pt x="1129" y="588"/>
                    <a:pt x="1132" y="585"/>
                    <a:pt x="1132" y="583"/>
                  </a:cubicBezTo>
                  <a:cubicBezTo>
                    <a:pt x="1132" y="581"/>
                    <a:pt x="1131" y="575"/>
                    <a:pt x="1129" y="575"/>
                  </a:cubicBezTo>
                  <a:cubicBezTo>
                    <a:pt x="1127" y="575"/>
                    <a:pt x="1123" y="575"/>
                    <a:pt x="1128" y="569"/>
                  </a:cubicBezTo>
                  <a:cubicBezTo>
                    <a:pt x="1132" y="563"/>
                    <a:pt x="1141" y="564"/>
                    <a:pt x="1142" y="564"/>
                  </a:cubicBezTo>
                  <a:cubicBezTo>
                    <a:pt x="1143" y="564"/>
                    <a:pt x="1154" y="562"/>
                    <a:pt x="1159" y="563"/>
                  </a:cubicBezTo>
                  <a:cubicBezTo>
                    <a:pt x="1163" y="564"/>
                    <a:pt x="1166" y="562"/>
                    <a:pt x="1171" y="565"/>
                  </a:cubicBezTo>
                  <a:cubicBezTo>
                    <a:pt x="1176" y="568"/>
                    <a:pt x="1183" y="567"/>
                    <a:pt x="1185" y="569"/>
                  </a:cubicBezTo>
                  <a:cubicBezTo>
                    <a:pt x="1187" y="571"/>
                    <a:pt x="1193" y="573"/>
                    <a:pt x="1192" y="577"/>
                  </a:cubicBezTo>
                  <a:cubicBezTo>
                    <a:pt x="1191" y="581"/>
                    <a:pt x="1196" y="579"/>
                    <a:pt x="1198" y="588"/>
                  </a:cubicBezTo>
                  <a:cubicBezTo>
                    <a:pt x="1199" y="596"/>
                    <a:pt x="1203" y="597"/>
                    <a:pt x="1204" y="601"/>
                  </a:cubicBezTo>
                  <a:cubicBezTo>
                    <a:pt x="1205" y="605"/>
                    <a:pt x="1211" y="612"/>
                    <a:pt x="1210" y="615"/>
                  </a:cubicBezTo>
                  <a:cubicBezTo>
                    <a:pt x="1209" y="617"/>
                    <a:pt x="1209" y="621"/>
                    <a:pt x="1214" y="621"/>
                  </a:cubicBezTo>
                  <a:cubicBezTo>
                    <a:pt x="1220" y="621"/>
                    <a:pt x="1224" y="626"/>
                    <a:pt x="1225" y="625"/>
                  </a:cubicBezTo>
                  <a:cubicBezTo>
                    <a:pt x="1227" y="624"/>
                    <a:pt x="1233" y="627"/>
                    <a:pt x="1237" y="630"/>
                  </a:cubicBezTo>
                  <a:cubicBezTo>
                    <a:pt x="1240" y="633"/>
                    <a:pt x="1245" y="632"/>
                    <a:pt x="1245" y="635"/>
                  </a:cubicBezTo>
                  <a:cubicBezTo>
                    <a:pt x="1244" y="639"/>
                    <a:pt x="1247" y="642"/>
                    <a:pt x="1247" y="645"/>
                  </a:cubicBezTo>
                  <a:cubicBezTo>
                    <a:pt x="1247" y="648"/>
                    <a:pt x="1253" y="650"/>
                    <a:pt x="1258" y="649"/>
                  </a:cubicBezTo>
                  <a:cubicBezTo>
                    <a:pt x="1263" y="649"/>
                    <a:pt x="1266" y="651"/>
                    <a:pt x="1268" y="647"/>
                  </a:cubicBezTo>
                  <a:cubicBezTo>
                    <a:pt x="1270" y="643"/>
                    <a:pt x="1277" y="645"/>
                    <a:pt x="1279" y="643"/>
                  </a:cubicBezTo>
                  <a:cubicBezTo>
                    <a:pt x="1281" y="641"/>
                    <a:pt x="1288" y="639"/>
                    <a:pt x="1288" y="645"/>
                  </a:cubicBezTo>
                  <a:cubicBezTo>
                    <a:pt x="1288" y="651"/>
                    <a:pt x="1292" y="653"/>
                    <a:pt x="1288" y="655"/>
                  </a:cubicBezTo>
                  <a:cubicBezTo>
                    <a:pt x="1285" y="657"/>
                    <a:pt x="1283" y="665"/>
                    <a:pt x="1282" y="669"/>
                  </a:cubicBezTo>
                  <a:cubicBezTo>
                    <a:pt x="1281" y="673"/>
                    <a:pt x="1276" y="674"/>
                    <a:pt x="1276" y="678"/>
                  </a:cubicBezTo>
                  <a:cubicBezTo>
                    <a:pt x="1275" y="682"/>
                    <a:pt x="1270" y="682"/>
                    <a:pt x="1270" y="685"/>
                  </a:cubicBezTo>
                  <a:cubicBezTo>
                    <a:pt x="1270" y="688"/>
                    <a:pt x="1264" y="687"/>
                    <a:pt x="1260" y="685"/>
                  </a:cubicBezTo>
                  <a:cubicBezTo>
                    <a:pt x="1257" y="683"/>
                    <a:pt x="1254" y="689"/>
                    <a:pt x="1251" y="689"/>
                  </a:cubicBezTo>
                  <a:cubicBezTo>
                    <a:pt x="1248" y="689"/>
                    <a:pt x="1249" y="695"/>
                    <a:pt x="1249" y="697"/>
                  </a:cubicBezTo>
                  <a:cubicBezTo>
                    <a:pt x="1250" y="700"/>
                    <a:pt x="1248" y="703"/>
                    <a:pt x="1250" y="707"/>
                  </a:cubicBezTo>
                  <a:cubicBezTo>
                    <a:pt x="1251" y="709"/>
                    <a:pt x="1250" y="713"/>
                    <a:pt x="1251" y="717"/>
                  </a:cubicBezTo>
                  <a:cubicBezTo>
                    <a:pt x="1255" y="714"/>
                    <a:pt x="1259" y="712"/>
                    <a:pt x="1260" y="712"/>
                  </a:cubicBezTo>
                  <a:cubicBezTo>
                    <a:pt x="1264" y="712"/>
                    <a:pt x="1269" y="719"/>
                    <a:pt x="1273" y="720"/>
                  </a:cubicBezTo>
                  <a:cubicBezTo>
                    <a:pt x="1278" y="720"/>
                    <a:pt x="1299" y="706"/>
                    <a:pt x="1299" y="703"/>
                  </a:cubicBezTo>
                  <a:cubicBezTo>
                    <a:pt x="1299" y="701"/>
                    <a:pt x="1312" y="689"/>
                    <a:pt x="1318" y="683"/>
                  </a:cubicBezTo>
                  <a:cubicBezTo>
                    <a:pt x="1323" y="677"/>
                    <a:pt x="1331" y="668"/>
                    <a:pt x="1334" y="661"/>
                  </a:cubicBezTo>
                  <a:cubicBezTo>
                    <a:pt x="1336" y="656"/>
                    <a:pt x="1344" y="648"/>
                    <a:pt x="1346" y="645"/>
                  </a:cubicBezTo>
                  <a:cubicBezTo>
                    <a:pt x="1348" y="641"/>
                    <a:pt x="1349" y="641"/>
                    <a:pt x="1353" y="633"/>
                  </a:cubicBezTo>
                  <a:cubicBezTo>
                    <a:pt x="1357" y="625"/>
                    <a:pt x="1357" y="605"/>
                    <a:pt x="1358" y="604"/>
                  </a:cubicBezTo>
                  <a:cubicBezTo>
                    <a:pt x="1359" y="602"/>
                    <a:pt x="1358" y="599"/>
                    <a:pt x="1360" y="597"/>
                  </a:cubicBezTo>
                  <a:cubicBezTo>
                    <a:pt x="1362" y="594"/>
                    <a:pt x="1361" y="591"/>
                    <a:pt x="1364" y="589"/>
                  </a:cubicBezTo>
                  <a:cubicBezTo>
                    <a:pt x="1368" y="586"/>
                    <a:pt x="1367" y="583"/>
                    <a:pt x="1366" y="581"/>
                  </a:cubicBezTo>
                  <a:cubicBezTo>
                    <a:pt x="1365" y="579"/>
                    <a:pt x="1366" y="574"/>
                    <a:pt x="1365" y="573"/>
                  </a:cubicBezTo>
                  <a:cubicBezTo>
                    <a:pt x="1365" y="571"/>
                    <a:pt x="1365" y="570"/>
                    <a:pt x="1367" y="569"/>
                  </a:cubicBezTo>
                  <a:cubicBezTo>
                    <a:pt x="1369" y="568"/>
                    <a:pt x="1365" y="565"/>
                    <a:pt x="1363" y="564"/>
                  </a:cubicBezTo>
                  <a:cubicBezTo>
                    <a:pt x="1360" y="562"/>
                    <a:pt x="1356" y="561"/>
                    <a:pt x="1356" y="558"/>
                  </a:cubicBezTo>
                  <a:cubicBezTo>
                    <a:pt x="1355" y="555"/>
                    <a:pt x="1351" y="551"/>
                    <a:pt x="1347" y="551"/>
                  </a:cubicBezTo>
                  <a:cubicBezTo>
                    <a:pt x="1343" y="552"/>
                    <a:pt x="1336" y="549"/>
                    <a:pt x="1337" y="552"/>
                  </a:cubicBezTo>
                  <a:cubicBezTo>
                    <a:pt x="1338" y="554"/>
                    <a:pt x="1337" y="556"/>
                    <a:pt x="1335" y="556"/>
                  </a:cubicBezTo>
                  <a:cubicBezTo>
                    <a:pt x="1333" y="555"/>
                    <a:pt x="1332" y="557"/>
                    <a:pt x="1330" y="560"/>
                  </a:cubicBezTo>
                  <a:cubicBezTo>
                    <a:pt x="1328" y="563"/>
                    <a:pt x="1320" y="564"/>
                    <a:pt x="1324" y="560"/>
                  </a:cubicBezTo>
                  <a:cubicBezTo>
                    <a:pt x="1327" y="557"/>
                    <a:pt x="1323" y="557"/>
                    <a:pt x="1323" y="554"/>
                  </a:cubicBezTo>
                  <a:cubicBezTo>
                    <a:pt x="1324" y="550"/>
                    <a:pt x="1327" y="547"/>
                    <a:pt x="1323" y="549"/>
                  </a:cubicBezTo>
                  <a:cubicBezTo>
                    <a:pt x="1319" y="551"/>
                    <a:pt x="1319" y="557"/>
                    <a:pt x="1316" y="557"/>
                  </a:cubicBezTo>
                  <a:cubicBezTo>
                    <a:pt x="1313" y="558"/>
                    <a:pt x="1314" y="548"/>
                    <a:pt x="1315" y="546"/>
                  </a:cubicBezTo>
                  <a:cubicBezTo>
                    <a:pt x="1316" y="543"/>
                    <a:pt x="1309" y="546"/>
                    <a:pt x="1302" y="545"/>
                  </a:cubicBezTo>
                  <a:cubicBezTo>
                    <a:pt x="1295" y="545"/>
                    <a:pt x="1297" y="540"/>
                    <a:pt x="1302" y="537"/>
                  </a:cubicBezTo>
                  <a:cubicBezTo>
                    <a:pt x="1308" y="534"/>
                    <a:pt x="1307" y="531"/>
                    <a:pt x="1310" y="530"/>
                  </a:cubicBezTo>
                  <a:cubicBezTo>
                    <a:pt x="1313" y="529"/>
                    <a:pt x="1320" y="524"/>
                    <a:pt x="1324" y="522"/>
                  </a:cubicBezTo>
                  <a:cubicBezTo>
                    <a:pt x="1329" y="519"/>
                    <a:pt x="1330" y="516"/>
                    <a:pt x="1331" y="513"/>
                  </a:cubicBezTo>
                  <a:cubicBezTo>
                    <a:pt x="1332" y="511"/>
                    <a:pt x="1340" y="507"/>
                    <a:pt x="1347" y="501"/>
                  </a:cubicBezTo>
                  <a:cubicBezTo>
                    <a:pt x="1354" y="495"/>
                    <a:pt x="1357" y="492"/>
                    <a:pt x="1359" y="489"/>
                  </a:cubicBezTo>
                  <a:cubicBezTo>
                    <a:pt x="1361" y="485"/>
                    <a:pt x="1371" y="481"/>
                    <a:pt x="1372" y="478"/>
                  </a:cubicBezTo>
                  <a:cubicBezTo>
                    <a:pt x="1372" y="475"/>
                    <a:pt x="1384" y="469"/>
                    <a:pt x="1393" y="467"/>
                  </a:cubicBezTo>
                  <a:cubicBezTo>
                    <a:pt x="1401" y="465"/>
                    <a:pt x="1415" y="468"/>
                    <a:pt x="1417" y="470"/>
                  </a:cubicBezTo>
                  <a:cubicBezTo>
                    <a:pt x="1420" y="473"/>
                    <a:pt x="1422" y="472"/>
                    <a:pt x="1423" y="470"/>
                  </a:cubicBezTo>
                  <a:cubicBezTo>
                    <a:pt x="1425" y="468"/>
                    <a:pt x="1428" y="469"/>
                    <a:pt x="1434" y="470"/>
                  </a:cubicBezTo>
                  <a:cubicBezTo>
                    <a:pt x="1439" y="470"/>
                    <a:pt x="1441" y="467"/>
                    <a:pt x="1444" y="468"/>
                  </a:cubicBezTo>
                  <a:cubicBezTo>
                    <a:pt x="1448" y="469"/>
                    <a:pt x="1451" y="470"/>
                    <a:pt x="1454" y="466"/>
                  </a:cubicBezTo>
                  <a:cubicBezTo>
                    <a:pt x="1456" y="461"/>
                    <a:pt x="1467" y="462"/>
                    <a:pt x="1470" y="464"/>
                  </a:cubicBezTo>
                  <a:cubicBezTo>
                    <a:pt x="1472" y="466"/>
                    <a:pt x="1474" y="468"/>
                    <a:pt x="1478" y="465"/>
                  </a:cubicBezTo>
                  <a:cubicBezTo>
                    <a:pt x="1482" y="463"/>
                    <a:pt x="1482" y="469"/>
                    <a:pt x="1486" y="469"/>
                  </a:cubicBezTo>
                  <a:cubicBezTo>
                    <a:pt x="1490" y="470"/>
                    <a:pt x="1487" y="473"/>
                    <a:pt x="1484" y="473"/>
                  </a:cubicBezTo>
                  <a:cubicBezTo>
                    <a:pt x="1481" y="473"/>
                    <a:pt x="1476" y="475"/>
                    <a:pt x="1480" y="477"/>
                  </a:cubicBezTo>
                  <a:cubicBezTo>
                    <a:pt x="1484" y="479"/>
                    <a:pt x="1489" y="475"/>
                    <a:pt x="1492" y="475"/>
                  </a:cubicBezTo>
                  <a:cubicBezTo>
                    <a:pt x="1495" y="475"/>
                    <a:pt x="1499" y="476"/>
                    <a:pt x="1503" y="473"/>
                  </a:cubicBezTo>
                  <a:cubicBezTo>
                    <a:pt x="1508" y="470"/>
                    <a:pt x="1509" y="475"/>
                    <a:pt x="1511" y="473"/>
                  </a:cubicBezTo>
                  <a:cubicBezTo>
                    <a:pt x="1514" y="471"/>
                    <a:pt x="1520" y="470"/>
                    <a:pt x="1523" y="470"/>
                  </a:cubicBezTo>
                  <a:cubicBezTo>
                    <a:pt x="1526" y="470"/>
                    <a:pt x="1524" y="467"/>
                    <a:pt x="1519" y="467"/>
                  </a:cubicBezTo>
                  <a:cubicBezTo>
                    <a:pt x="1514" y="467"/>
                    <a:pt x="1514" y="464"/>
                    <a:pt x="1518" y="457"/>
                  </a:cubicBezTo>
                  <a:cubicBezTo>
                    <a:pt x="1522" y="450"/>
                    <a:pt x="1529" y="447"/>
                    <a:pt x="1534" y="442"/>
                  </a:cubicBezTo>
                  <a:cubicBezTo>
                    <a:pt x="1539" y="438"/>
                    <a:pt x="1543" y="440"/>
                    <a:pt x="1543" y="438"/>
                  </a:cubicBezTo>
                  <a:cubicBezTo>
                    <a:pt x="1543" y="435"/>
                    <a:pt x="1545" y="427"/>
                    <a:pt x="1549" y="427"/>
                  </a:cubicBezTo>
                  <a:cubicBezTo>
                    <a:pt x="1552" y="427"/>
                    <a:pt x="1561" y="429"/>
                    <a:pt x="1567" y="426"/>
                  </a:cubicBezTo>
                  <a:cubicBezTo>
                    <a:pt x="1573" y="422"/>
                    <a:pt x="1572" y="428"/>
                    <a:pt x="1575" y="429"/>
                  </a:cubicBezTo>
                  <a:cubicBezTo>
                    <a:pt x="1577" y="430"/>
                    <a:pt x="1580" y="424"/>
                    <a:pt x="1583" y="426"/>
                  </a:cubicBezTo>
                  <a:cubicBezTo>
                    <a:pt x="1585" y="427"/>
                    <a:pt x="1579" y="431"/>
                    <a:pt x="1577" y="436"/>
                  </a:cubicBezTo>
                  <a:cubicBezTo>
                    <a:pt x="1576" y="441"/>
                    <a:pt x="1581" y="439"/>
                    <a:pt x="1584" y="440"/>
                  </a:cubicBezTo>
                  <a:cubicBezTo>
                    <a:pt x="1586" y="442"/>
                    <a:pt x="1580" y="444"/>
                    <a:pt x="1581" y="445"/>
                  </a:cubicBezTo>
                  <a:cubicBezTo>
                    <a:pt x="1581" y="446"/>
                    <a:pt x="1587" y="446"/>
                    <a:pt x="1594" y="439"/>
                  </a:cubicBezTo>
                  <a:cubicBezTo>
                    <a:pt x="1602" y="432"/>
                    <a:pt x="1608" y="430"/>
                    <a:pt x="1613" y="430"/>
                  </a:cubicBezTo>
                  <a:cubicBezTo>
                    <a:pt x="1618" y="431"/>
                    <a:pt x="1615" y="426"/>
                    <a:pt x="1615" y="419"/>
                  </a:cubicBezTo>
                  <a:cubicBezTo>
                    <a:pt x="1616" y="412"/>
                    <a:pt x="1630" y="410"/>
                    <a:pt x="1635" y="412"/>
                  </a:cubicBezTo>
                  <a:cubicBezTo>
                    <a:pt x="1639" y="414"/>
                    <a:pt x="1639" y="416"/>
                    <a:pt x="1634" y="415"/>
                  </a:cubicBezTo>
                  <a:cubicBezTo>
                    <a:pt x="1630" y="414"/>
                    <a:pt x="1626" y="418"/>
                    <a:pt x="1626" y="424"/>
                  </a:cubicBezTo>
                  <a:cubicBezTo>
                    <a:pt x="1626" y="429"/>
                    <a:pt x="1622" y="431"/>
                    <a:pt x="1624" y="433"/>
                  </a:cubicBezTo>
                  <a:cubicBezTo>
                    <a:pt x="1626" y="435"/>
                    <a:pt x="1621" y="436"/>
                    <a:pt x="1621" y="438"/>
                  </a:cubicBezTo>
                  <a:cubicBezTo>
                    <a:pt x="1621" y="441"/>
                    <a:pt x="1621" y="442"/>
                    <a:pt x="1617" y="443"/>
                  </a:cubicBezTo>
                  <a:cubicBezTo>
                    <a:pt x="1614" y="444"/>
                    <a:pt x="1603" y="446"/>
                    <a:pt x="1603" y="450"/>
                  </a:cubicBezTo>
                  <a:cubicBezTo>
                    <a:pt x="1602" y="454"/>
                    <a:pt x="1596" y="455"/>
                    <a:pt x="1593" y="460"/>
                  </a:cubicBezTo>
                  <a:cubicBezTo>
                    <a:pt x="1591" y="465"/>
                    <a:pt x="1580" y="469"/>
                    <a:pt x="1573" y="479"/>
                  </a:cubicBezTo>
                  <a:cubicBezTo>
                    <a:pt x="1565" y="490"/>
                    <a:pt x="1554" y="490"/>
                    <a:pt x="1554" y="492"/>
                  </a:cubicBezTo>
                  <a:cubicBezTo>
                    <a:pt x="1554" y="494"/>
                    <a:pt x="1546" y="494"/>
                    <a:pt x="1544" y="494"/>
                  </a:cubicBezTo>
                  <a:cubicBezTo>
                    <a:pt x="1541" y="494"/>
                    <a:pt x="1546" y="501"/>
                    <a:pt x="1540" y="508"/>
                  </a:cubicBezTo>
                  <a:cubicBezTo>
                    <a:pt x="1533" y="515"/>
                    <a:pt x="1529" y="524"/>
                    <a:pt x="1529" y="534"/>
                  </a:cubicBezTo>
                  <a:cubicBezTo>
                    <a:pt x="1530" y="543"/>
                    <a:pt x="1533" y="570"/>
                    <a:pt x="1536" y="575"/>
                  </a:cubicBezTo>
                  <a:cubicBezTo>
                    <a:pt x="1538" y="580"/>
                    <a:pt x="1537" y="592"/>
                    <a:pt x="1539" y="594"/>
                  </a:cubicBezTo>
                  <a:cubicBezTo>
                    <a:pt x="1541" y="597"/>
                    <a:pt x="1541" y="601"/>
                    <a:pt x="1542" y="603"/>
                  </a:cubicBezTo>
                  <a:cubicBezTo>
                    <a:pt x="1544" y="604"/>
                    <a:pt x="1550" y="596"/>
                    <a:pt x="1554" y="592"/>
                  </a:cubicBezTo>
                  <a:cubicBezTo>
                    <a:pt x="1558" y="589"/>
                    <a:pt x="1557" y="588"/>
                    <a:pt x="1560" y="586"/>
                  </a:cubicBezTo>
                  <a:cubicBezTo>
                    <a:pt x="1562" y="584"/>
                    <a:pt x="1561" y="576"/>
                    <a:pt x="1562" y="574"/>
                  </a:cubicBezTo>
                  <a:cubicBezTo>
                    <a:pt x="1563" y="572"/>
                    <a:pt x="1568" y="571"/>
                    <a:pt x="1570" y="569"/>
                  </a:cubicBezTo>
                  <a:cubicBezTo>
                    <a:pt x="1571" y="567"/>
                    <a:pt x="1576" y="568"/>
                    <a:pt x="1578" y="568"/>
                  </a:cubicBezTo>
                  <a:cubicBezTo>
                    <a:pt x="1580" y="567"/>
                    <a:pt x="1578" y="561"/>
                    <a:pt x="1577" y="558"/>
                  </a:cubicBezTo>
                  <a:cubicBezTo>
                    <a:pt x="1576" y="555"/>
                    <a:pt x="1584" y="551"/>
                    <a:pt x="1588" y="548"/>
                  </a:cubicBezTo>
                  <a:cubicBezTo>
                    <a:pt x="1592" y="545"/>
                    <a:pt x="1597" y="550"/>
                    <a:pt x="1601" y="545"/>
                  </a:cubicBezTo>
                  <a:cubicBezTo>
                    <a:pt x="1606" y="541"/>
                    <a:pt x="1601" y="536"/>
                    <a:pt x="1599" y="534"/>
                  </a:cubicBezTo>
                  <a:cubicBezTo>
                    <a:pt x="1598" y="532"/>
                    <a:pt x="1604" y="522"/>
                    <a:pt x="1607" y="521"/>
                  </a:cubicBezTo>
                  <a:cubicBezTo>
                    <a:pt x="1611" y="520"/>
                    <a:pt x="1613" y="523"/>
                    <a:pt x="1616" y="520"/>
                  </a:cubicBezTo>
                  <a:cubicBezTo>
                    <a:pt x="1619" y="517"/>
                    <a:pt x="1613" y="512"/>
                    <a:pt x="1611" y="513"/>
                  </a:cubicBezTo>
                  <a:cubicBezTo>
                    <a:pt x="1608" y="513"/>
                    <a:pt x="1608" y="504"/>
                    <a:pt x="1613" y="500"/>
                  </a:cubicBezTo>
                  <a:cubicBezTo>
                    <a:pt x="1619" y="496"/>
                    <a:pt x="1616" y="495"/>
                    <a:pt x="1613" y="494"/>
                  </a:cubicBezTo>
                  <a:cubicBezTo>
                    <a:pt x="1609" y="493"/>
                    <a:pt x="1608" y="494"/>
                    <a:pt x="1606" y="494"/>
                  </a:cubicBezTo>
                  <a:cubicBezTo>
                    <a:pt x="1603" y="495"/>
                    <a:pt x="1600" y="489"/>
                    <a:pt x="1604" y="483"/>
                  </a:cubicBezTo>
                  <a:cubicBezTo>
                    <a:pt x="1609" y="477"/>
                    <a:pt x="1613" y="478"/>
                    <a:pt x="1614" y="473"/>
                  </a:cubicBezTo>
                  <a:cubicBezTo>
                    <a:pt x="1615" y="468"/>
                    <a:pt x="1621" y="461"/>
                    <a:pt x="1622" y="459"/>
                  </a:cubicBezTo>
                  <a:cubicBezTo>
                    <a:pt x="1624" y="456"/>
                    <a:pt x="1630" y="459"/>
                    <a:pt x="1632" y="458"/>
                  </a:cubicBezTo>
                  <a:cubicBezTo>
                    <a:pt x="1634" y="458"/>
                    <a:pt x="1634" y="463"/>
                    <a:pt x="1636" y="460"/>
                  </a:cubicBezTo>
                  <a:cubicBezTo>
                    <a:pt x="1639" y="458"/>
                    <a:pt x="1644" y="449"/>
                    <a:pt x="1648" y="449"/>
                  </a:cubicBezTo>
                  <a:cubicBezTo>
                    <a:pt x="1652" y="449"/>
                    <a:pt x="1649" y="455"/>
                    <a:pt x="1650" y="459"/>
                  </a:cubicBezTo>
                  <a:cubicBezTo>
                    <a:pt x="1651" y="463"/>
                    <a:pt x="1653" y="458"/>
                    <a:pt x="1661" y="453"/>
                  </a:cubicBezTo>
                  <a:cubicBezTo>
                    <a:pt x="1668" y="448"/>
                    <a:pt x="1684" y="449"/>
                    <a:pt x="1689" y="451"/>
                  </a:cubicBezTo>
                  <a:cubicBezTo>
                    <a:pt x="1694" y="453"/>
                    <a:pt x="1694" y="459"/>
                    <a:pt x="1697" y="458"/>
                  </a:cubicBezTo>
                  <a:cubicBezTo>
                    <a:pt x="1701" y="457"/>
                    <a:pt x="1698" y="453"/>
                    <a:pt x="1702" y="451"/>
                  </a:cubicBezTo>
                  <a:cubicBezTo>
                    <a:pt x="1706" y="450"/>
                    <a:pt x="1713" y="446"/>
                    <a:pt x="1718" y="442"/>
                  </a:cubicBezTo>
                  <a:cubicBezTo>
                    <a:pt x="1723" y="438"/>
                    <a:pt x="1722" y="441"/>
                    <a:pt x="1725" y="438"/>
                  </a:cubicBezTo>
                  <a:cubicBezTo>
                    <a:pt x="1728" y="434"/>
                    <a:pt x="1730" y="436"/>
                    <a:pt x="1731" y="433"/>
                  </a:cubicBezTo>
                  <a:cubicBezTo>
                    <a:pt x="1732" y="431"/>
                    <a:pt x="1740" y="427"/>
                    <a:pt x="1750" y="425"/>
                  </a:cubicBezTo>
                  <a:cubicBezTo>
                    <a:pt x="1761" y="423"/>
                    <a:pt x="1774" y="416"/>
                    <a:pt x="1774" y="413"/>
                  </a:cubicBezTo>
                  <a:cubicBezTo>
                    <a:pt x="1773" y="411"/>
                    <a:pt x="1778" y="410"/>
                    <a:pt x="1778" y="412"/>
                  </a:cubicBezTo>
                  <a:cubicBezTo>
                    <a:pt x="1779" y="415"/>
                    <a:pt x="1783" y="414"/>
                    <a:pt x="1788" y="415"/>
                  </a:cubicBezTo>
                  <a:cubicBezTo>
                    <a:pt x="1794" y="416"/>
                    <a:pt x="1796" y="418"/>
                    <a:pt x="1801" y="414"/>
                  </a:cubicBezTo>
                  <a:cubicBezTo>
                    <a:pt x="1805" y="410"/>
                    <a:pt x="1800" y="408"/>
                    <a:pt x="1800" y="405"/>
                  </a:cubicBezTo>
                  <a:cubicBezTo>
                    <a:pt x="1800" y="401"/>
                    <a:pt x="1793" y="398"/>
                    <a:pt x="1794" y="394"/>
                  </a:cubicBezTo>
                  <a:cubicBezTo>
                    <a:pt x="1795" y="391"/>
                    <a:pt x="1788" y="382"/>
                    <a:pt x="1786" y="383"/>
                  </a:cubicBezTo>
                  <a:cubicBezTo>
                    <a:pt x="1784" y="385"/>
                    <a:pt x="1779" y="382"/>
                    <a:pt x="1779" y="379"/>
                  </a:cubicBezTo>
                  <a:cubicBezTo>
                    <a:pt x="1779" y="377"/>
                    <a:pt x="1779" y="373"/>
                    <a:pt x="1776" y="375"/>
                  </a:cubicBezTo>
                  <a:cubicBezTo>
                    <a:pt x="1773" y="377"/>
                    <a:pt x="1767" y="376"/>
                    <a:pt x="1766" y="373"/>
                  </a:cubicBezTo>
                  <a:cubicBezTo>
                    <a:pt x="1765" y="370"/>
                    <a:pt x="1773" y="368"/>
                    <a:pt x="1778" y="370"/>
                  </a:cubicBezTo>
                  <a:cubicBezTo>
                    <a:pt x="1783" y="372"/>
                    <a:pt x="1781" y="374"/>
                    <a:pt x="1784" y="376"/>
                  </a:cubicBezTo>
                  <a:cubicBezTo>
                    <a:pt x="1786" y="377"/>
                    <a:pt x="1793" y="377"/>
                    <a:pt x="1796" y="375"/>
                  </a:cubicBezTo>
                  <a:cubicBezTo>
                    <a:pt x="1800" y="373"/>
                    <a:pt x="1810" y="370"/>
                    <a:pt x="1811" y="367"/>
                  </a:cubicBezTo>
                  <a:cubicBezTo>
                    <a:pt x="1813" y="364"/>
                    <a:pt x="1811" y="363"/>
                    <a:pt x="1815" y="361"/>
                  </a:cubicBezTo>
                  <a:cubicBezTo>
                    <a:pt x="1818" y="360"/>
                    <a:pt x="1815" y="356"/>
                    <a:pt x="1813" y="355"/>
                  </a:cubicBezTo>
                  <a:cubicBezTo>
                    <a:pt x="1810" y="353"/>
                    <a:pt x="1810" y="349"/>
                    <a:pt x="1813" y="349"/>
                  </a:cubicBezTo>
                  <a:cubicBezTo>
                    <a:pt x="1816" y="349"/>
                    <a:pt x="1816" y="346"/>
                    <a:pt x="1818" y="346"/>
                  </a:cubicBezTo>
                  <a:cubicBezTo>
                    <a:pt x="1820" y="345"/>
                    <a:pt x="1820" y="347"/>
                    <a:pt x="1824" y="345"/>
                  </a:cubicBezTo>
                  <a:cubicBezTo>
                    <a:pt x="1827" y="343"/>
                    <a:pt x="1824" y="348"/>
                    <a:pt x="1822" y="351"/>
                  </a:cubicBezTo>
                  <a:cubicBezTo>
                    <a:pt x="1820" y="354"/>
                    <a:pt x="1826" y="357"/>
                    <a:pt x="1826" y="359"/>
                  </a:cubicBezTo>
                  <a:cubicBezTo>
                    <a:pt x="1827" y="361"/>
                    <a:pt x="1834" y="361"/>
                    <a:pt x="1838" y="359"/>
                  </a:cubicBezTo>
                  <a:cubicBezTo>
                    <a:pt x="1842" y="357"/>
                    <a:pt x="1855" y="362"/>
                    <a:pt x="1855" y="365"/>
                  </a:cubicBezTo>
                  <a:cubicBezTo>
                    <a:pt x="1856" y="368"/>
                    <a:pt x="1858" y="372"/>
                    <a:pt x="1863" y="375"/>
                  </a:cubicBezTo>
                  <a:cubicBezTo>
                    <a:pt x="1869" y="377"/>
                    <a:pt x="1874" y="376"/>
                    <a:pt x="1875" y="379"/>
                  </a:cubicBezTo>
                  <a:cubicBezTo>
                    <a:pt x="1876" y="381"/>
                    <a:pt x="1878" y="383"/>
                    <a:pt x="1881" y="382"/>
                  </a:cubicBezTo>
                  <a:cubicBezTo>
                    <a:pt x="1884" y="381"/>
                    <a:pt x="1885" y="385"/>
                    <a:pt x="1887" y="383"/>
                  </a:cubicBezTo>
                  <a:cubicBezTo>
                    <a:pt x="1890" y="381"/>
                    <a:pt x="1891" y="384"/>
                    <a:pt x="1894" y="381"/>
                  </a:cubicBezTo>
                  <a:cubicBezTo>
                    <a:pt x="1896" y="379"/>
                    <a:pt x="1887" y="377"/>
                    <a:pt x="1889" y="375"/>
                  </a:cubicBezTo>
                  <a:cubicBezTo>
                    <a:pt x="1890" y="373"/>
                    <a:pt x="1892" y="377"/>
                    <a:pt x="1894" y="376"/>
                  </a:cubicBezTo>
                  <a:cubicBezTo>
                    <a:pt x="1897" y="376"/>
                    <a:pt x="1893" y="371"/>
                    <a:pt x="1895" y="371"/>
                  </a:cubicBezTo>
                  <a:cubicBezTo>
                    <a:pt x="1897" y="370"/>
                    <a:pt x="1896" y="360"/>
                    <a:pt x="1894" y="360"/>
                  </a:cubicBezTo>
                  <a:cubicBezTo>
                    <a:pt x="1892" y="359"/>
                    <a:pt x="1893" y="356"/>
                    <a:pt x="1897" y="358"/>
                  </a:cubicBezTo>
                  <a:cubicBezTo>
                    <a:pt x="1901" y="361"/>
                    <a:pt x="1907" y="361"/>
                    <a:pt x="1910" y="361"/>
                  </a:cubicBezTo>
                  <a:cubicBezTo>
                    <a:pt x="1913" y="361"/>
                    <a:pt x="1910" y="358"/>
                    <a:pt x="1907" y="358"/>
                  </a:cubicBezTo>
                  <a:cubicBezTo>
                    <a:pt x="1904" y="357"/>
                    <a:pt x="1908" y="355"/>
                    <a:pt x="1910" y="357"/>
                  </a:cubicBezTo>
                  <a:cubicBezTo>
                    <a:pt x="1912" y="359"/>
                    <a:pt x="1915" y="360"/>
                    <a:pt x="1916" y="358"/>
                  </a:cubicBezTo>
                  <a:cubicBezTo>
                    <a:pt x="1916" y="356"/>
                    <a:pt x="1918" y="351"/>
                    <a:pt x="1922" y="351"/>
                  </a:cubicBezTo>
                  <a:cubicBezTo>
                    <a:pt x="1925" y="352"/>
                    <a:pt x="1926" y="350"/>
                    <a:pt x="1923" y="348"/>
                  </a:cubicBezTo>
                  <a:close/>
                  <a:moveTo>
                    <a:pt x="993" y="567"/>
                  </a:moveTo>
                  <a:cubicBezTo>
                    <a:pt x="984" y="576"/>
                    <a:pt x="965" y="578"/>
                    <a:pt x="965" y="585"/>
                  </a:cubicBezTo>
                  <a:cubicBezTo>
                    <a:pt x="965" y="592"/>
                    <a:pt x="942" y="595"/>
                    <a:pt x="940" y="592"/>
                  </a:cubicBezTo>
                  <a:cubicBezTo>
                    <a:pt x="938" y="589"/>
                    <a:pt x="957" y="589"/>
                    <a:pt x="961" y="579"/>
                  </a:cubicBezTo>
                  <a:cubicBezTo>
                    <a:pt x="966" y="569"/>
                    <a:pt x="983" y="563"/>
                    <a:pt x="991" y="550"/>
                  </a:cubicBezTo>
                  <a:cubicBezTo>
                    <a:pt x="997" y="541"/>
                    <a:pt x="1002" y="526"/>
                    <a:pt x="1006" y="527"/>
                  </a:cubicBezTo>
                  <a:cubicBezTo>
                    <a:pt x="1009" y="528"/>
                    <a:pt x="1003" y="559"/>
                    <a:pt x="993" y="567"/>
                  </a:cubicBezTo>
                  <a:close/>
                  <a:moveTo>
                    <a:pt x="385" y="202"/>
                  </a:moveTo>
                  <a:cubicBezTo>
                    <a:pt x="385" y="206"/>
                    <a:pt x="383" y="208"/>
                    <a:pt x="377" y="208"/>
                  </a:cubicBezTo>
                  <a:cubicBezTo>
                    <a:pt x="370" y="208"/>
                    <a:pt x="380" y="212"/>
                    <a:pt x="380" y="216"/>
                  </a:cubicBezTo>
                  <a:cubicBezTo>
                    <a:pt x="381" y="219"/>
                    <a:pt x="374" y="217"/>
                    <a:pt x="374" y="222"/>
                  </a:cubicBezTo>
                  <a:cubicBezTo>
                    <a:pt x="373" y="228"/>
                    <a:pt x="361" y="222"/>
                    <a:pt x="360" y="230"/>
                  </a:cubicBezTo>
                  <a:cubicBezTo>
                    <a:pt x="358" y="237"/>
                    <a:pt x="366" y="236"/>
                    <a:pt x="371" y="236"/>
                  </a:cubicBezTo>
                  <a:cubicBezTo>
                    <a:pt x="376" y="237"/>
                    <a:pt x="369" y="242"/>
                    <a:pt x="373" y="245"/>
                  </a:cubicBezTo>
                  <a:cubicBezTo>
                    <a:pt x="377" y="248"/>
                    <a:pt x="380" y="247"/>
                    <a:pt x="377" y="241"/>
                  </a:cubicBezTo>
                  <a:cubicBezTo>
                    <a:pt x="375" y="235"/>
                    <a:pt x="391" y="243"/>
                    <a:pt x="386" y="247"/>
                  </a:cubicBezTo>
                  <a:cubicBezTo>
                    <a:pt x="381" y="252"/>
                    <a:pt x="394" y="255"/>
                    <a:pt x="401" y="255"/>
                  </a:cubicBezTo>
                  <a:cubicBezTo>
                    <a:pt x="407" y="256"/>
                    <a:pt x="429" y="260"/>
                    <a:pt x="430" y="255"/>
                  </a:cubicBezTo>
                  <a:cubicBezTo>
                    <a:pt x="430" y="252"/>
                    <a:pt x="422" y="249"/>
                    <a:pt x="415" y="242"/>
                  </a:cubicBezTo>
                  <a:cubicBezTo>
                    <a:pt x="408" y="234"/>
                    <a:pt x="403" y="222"/>
                    <a:pt x="411" y="217"/>
                  </a:cubicBezTo>
                  <a:cubicBezTo>
                    <a:pt x="419" y="212"/>
                    <a:pt x="412" y="210"/>
                    <a:pt x="420" y="204"/>
                  </a:cubicBezTo>
                  <a:cubicBezTo>
                    <a:pt x="428" y="199"/>
                    <a:pt x="423" y="193"/>
                    <a:pt x="430" y="193"/>
                  </a:cubicBezTo>
                  <a:cubicBezTo>
                    <a:pt x="436" y="192"/>
                    <a:pt x="429" y="186"/>
                    <a:pt x="436" y="185"/>
                  </a:cubicBezTo>
                  <a:cubicBezTo>
                    <a:pt x="442" y="184"/>
                    <a:pt x="444" y="177"/>
                    <a:pt x="443" y="174"/>
                  </a:cubicBezTo>
                  <a:cubicBezTo>
                    <a:pt x="442" y="171"/>
                    <a:pt x="450" y="174"/>
                    <a:pt x="453" y="170"/>
                  </a:cubicBezTo>
                  <a:cubicBezTo>
                    <a:pt x="457" y="166"/>
                    <a:pt x="466" y="169"/>
                    <a:pt x="468" y="163"/>
                  </a:cubicBezTo>
                  <a:cubicBezTo>
                    <a:pt x="471" y="158"/>
                    <a:pt x="509" y="145"/>
                    <a:pt x="531" y="140"/>
                  </a:cubicBezTo>
                  <a:cubicBezTo>
                    <a:pt x="553" y="135"/>
                    <a:pt x="568" y="126"/>
                    <a:pt x="560" y="120"/>
                  </a:cubicBezTo>
                  <a:cubicBezTo>
                    <a:pt x="552" y="114"/>
                    <a:pt x="531" y="122"/>
                    <a:pt x="525" y="126"/>
                  </a:cubicBezTo>
                  <a:cubicBezTo>
                    <a:pt x="520" y="131"/>
                    <a:pt x="512" y="128"/>
                    <a:pt x="507" y="131"/>
                  </a:cubicBezTo>
                  <a:cubicBezTo>
                    <a:pt x="502" y="134"/>
                    <a:pt x="490" y="136"/>
                    <a:pt x="485" y="133"/>
                  </a:cubicBezTo>
                  <a:cubicBezTo>
                    <a:pt x="479" y="129"/>
                    <a:pt x="472" y="137"/>
                    <a:pt x="468" y="137"/>
                  </a:cubicBezTo>
                  <a:cubicBezTo>
                    <a:pt x="464" y="136"/>
                    <a:pt x="459" y="141"/>
                    <a:pt x="454" y="141"/>
                  </a:cubicBezTo>
                  <a:cubicBezTo>
                    <a:pt x="449" y="140"/>
                    <a:pt x="440" y="144"/>
                    <a:pt x="439" y="147"/>
                  </a:cubicBezTo>
                  <a:cubicBezTo>
                    <a:pt x="439" y="150"/>
                    <a:pt x="431" y="149"/>
                    <a:pt x="431" y="152"/>
                  </a:cubicBezTo>
                  <a:cubicBezTo>
                    <a:pt x="431" y="156"/>
                    <a:pt x="424" y="159"/>
                    <a:pt x="421" y="156"/>
                  </a:cubicBezTo>
                  <a:cubicBezTo>
                    <a:pt x="418" y="153"/>
                    <a:pt x="414" y="159"/>
                    <a:pt x="418" y="163"/>
                  </a:cubicBezTo>
                  <a:cubicBezTo>
                    <a:pt x="423" y="168"/>
                    <a:pt x="410" y="168"/>
                    <a:pt x="412" y="171"/>
                  </a:cubicBezTo>
                  <a:cubicBezTo>
                    <a:pt x="414" y="173"/>
                    <a:pt x="407" y="175"/>
                    <a:pt x="409" y="178"/>
                  </a:cubicBezTo>
                  <a:cubicBezTo>
                    <a:pt x="410" y="181"/>
                    <a:pt x="404" y="182"/>
                    <a:pt x="399" y="183"/>
                  </a:cubicBezTo>
                  <a:cubicBezTo>
                    <a:pt x="394" y="184"/>
                    <a:pt x="391" y="191"/>
                    <a:pt x="398" y="191"/>
                  </a:cubicBezTo>
                  <a:cubicBezTo>
                    <a:pt x="404" y="191"/>
                    <a:pt x="394" y="192"/>
                    <a:pt x="395" y="197"/>
                  </a:cubicBezTo>
                  <a:cubicBezTo>
                    <a:pt x="395" y="202"/>
                    <a:pt x="384" y="199"/>
                    <a:pt x="385" y="202"/>
                  </a:cubicBezTo>
                  <a:close/>
                  <a:moveTo>
                    <a:pt x="430" y="29"/>
                  </a:moveTo>
                  <a:cubicBezTo>
                    <a:pt x="431" y="32"/>
                    <a:pt x="429" y="32"/>
                    <a:pt x="422" y="32"/>
                  </a:cubicBezTo>
                  <a:cubicBezTo>
                    <a:pt x="415" y="32"/>
                    <a:pt x="412" y="36"/>
                    <a:pt x="415" y="39"/>
                  </a:cubicBezTo>
                  <a:cubicBezTo>
                    <a:pt x="419" y="42"/>
                    <a:pt x="437" y="41"/>
                    <a:pt x="440" y="37"/>
                  </a:cubicBezTo>
                  <a:cubicBezTo>
                    <a:pt x="443" y="33"/>
                    <a:pt x="451" y="36"/>
                    <a:pt x="452" y="32"/>
                  </a:cubicBezTo>
                  <a:cubicBezTo>
                    <a:pt x="453" y="28"/>
                    <a:pt x="429" y="26"/>
                    <a:pt x="430" y="29"/>
                  </a:cubicBezTo>
                  <a:close/>
                  <a:moveTo>
                    <a:pt x="387" y="33"/>
                  </a:moveTo>
                  <a:cubicBezTo>
                    <a:pt x="387" y="28"/>
                    <a:pt x="370" y="34"/>
                    <a:pt x="373" y="35"/>
                  </a:cubicBezTo>
                  <a:cubicBezTo>
                    <a:pt x="376" y="36"/>
                    <a:pt x="387" y="39"/>
                    <a:pt x="387" y="33"/>
                  </a:cubicBezTo>
                  <a:close/>
                  <a:moveTo>
                    <a:pt x="429" y="11"/>
                  </a:moveTo>
                  <a:cubicBezTo>
                    <a:pt x="437" y="11"/>
                    <a:pt x="434" y="6"/>
                    <a:pt x="440" y="7"/>
                  </a:cubicBezTo>
                  <a:cubicBezTo>
                    <a:pt x="445" y="7"/>
                    <a:pt x="452" y="7"/>
                    <a:pt x="449" y="4"/>
                  </a:cubicBezTo>
                  <a:cubicBezTo>
                    <a:pt x="447" y="0"/>
                    <a:pt x="427" y="2"/>
                    <a:pt x="429" y="4"/>
                  </a:cubicBezTo>
                  <a:cubicBezTo>
                    <a:pt x="431" y="7"/>
                    <a:pt x="414" y="6"/>
                    <a:pt x="414" y="7"/>
                  </a:cubicBezTo>
                  <a:cubicBezTo>
                    <a:pt x="415" y="9"/>
                    <a:pt x="421" y="11"/>
                    <a:pt x="429" y="11"/>
                  </a:cubicBezTo>
                  <a:close/>
                  <a:moveTo>
                    <a:pt x="487" y="23"/>
                  </a:moveTo>
                  <a:cubicBezTo>
                    <a:pt x="490" y="20"/>
                    <a:pt x="483" y="20"/>
                    <a:pt x="482" y="17"/>
                  </a:cubicBezTo>
                  <a:cubicBezTo>
                    <a:pt x="482" y="14"/>
                    <a:pt x="463" y="13"/>
                    <a:pt x="464" y="16"/>
                  </a:cubicBezTo>
                  <a:cubicBezTo>
                    <a:pt x="465" y="20"/>
                    <a:pt x="451" y="23"/>
                    <a:pt x="455" y="27"/>
                  </a:cubicBezTo>
                  <a:cubicBezTo>
                    <a:pt x="463" y="33"/>
                    <a:pt x="485" y="26"/>
                    <a:pt x="487" y="23"/>
                  </a:cubicBezTo>
                  <a:close/>
                  <a:moveTo>
                    <a:pt x="434" y="17"/>
                  </a:moveTo>
                  <a:cubicBezTo>
                    <a:pt x="435" y="10"/>
                    <a:pt x="424" y="16"/>
                    <a:pt x="415" y="12"/>
                  </a:cubicBezTo>
                  <a:cubicBezTo>
                    <a:pt x="406" y="9"/>
                    <a:pt x="401" y="9"/>
                    <a:pt x="407" y="14"/>
                  </a:cubicBezTo>
                  <a:cubicBezTo>
                    <a:pt x="410" y="16"/>
                    <a:pt x="392" y="18"/>
                    <a:pt x="395" y="21"/>
                  </a:cubicBezTo>
                  <a:cubicBezTo>
                    <a:pt x="401" y="27"/>
                    <a:pt x="433" y="24"/>
                    <a:pt x="434" y="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88" name="Freeform 158">
              <a:extLst>
                <a:ext uri="{FF2B5EF4-FFF2-40B4-BE49-F238E27FC236}">
                  <a16:creationId xmlns:a16="http://schemas.microsoft.com/office/drawing/2014/main" id="{D5AF9E4D-0538-40EC-B942-9AE0ABE3C53E}"/>
                </a:ext>
              </a:extLst>
            </p:cNvPr>
            <p:cNvSpPr>
              <a:spLocks/>
            </p:cNvSpPr>
            <p:nvPr/>
          </p:nvSpPr>
          <p:spPr bwMode="auto">
            <a:xfrm>
              <a:off x="4622800" y="3133725"/>
              <a:ext cx="395288" cy="415925"/>
            </a:xfrm>
            <a:custGeom>
              <a:avLst/>
              <a:gdLst/>
              <a:ahLst/>
              <a:cxnLst>
                <a:cxn ang="0">
                  <a:pos x="184" y="102"/>
                </a:cxn>
                <a:cxn ang="0">
                  <a:pos x="184" y="95"/>
                </a:cxn>
                <a:cxn ang="0">
                  <a:pos x="181" y="91"/>
                </a:cxn>
                <a:cxn ang="0">
                  <a:pos x="186" y="81"/>
                </a:cxn>
                <a:cxn ang="0">
                  <a:pos x="189" y="71"/>
                </a:cxn>
                <a:cxn ang="0">
                  <a:pos x="194" y="54"/>
                </a:cxn>
                <a:cxn ang="0">
                  <a:pos x="203" y="44"/>
                </a:cxn>
                <a:cxn ang="0">
                  <a:pos x="203" y="33"/>
                </a:cxn>
                <a:cxn ang="0">
                  <a:pos x="204" y="23"/>
                </a:cxn>
                <a:cxn ang="0">
                  <a:pos x="185" y="13"/>
                </a:cxn>
                <a:cxn ang="0">
                  <a:pos x="172" y="13"/>
                </a:cxn>
                <a:cxn ang="0">
                  <a:pos x="164" y="4"/>
                </a:cxn>
                <a:cxn ang="0">
                  <a:pos x="156" y="6"/>
                </a:cxn>
                <a:cxn ang="0">
                  <a:pos x="134" y="6"/>
                </a:cxn>
                <a:cxn ang="0">
                  <a:pos x="114" y="9"/>
                </a:cxn>
                <a:cxn ang="0">
                  <a:pos x="89" y="13"/>
                </a:cxn>
                <a:cxn ang="0">
                  <a:pos x="68" y="16"/>
                </a:cxn>
                <a:cxn ang="0">
                  <a:pos x="66" y="35"/>
                </a:cxn>
                <a:cxn ang="0">
                  <a:pos x="53" y="71"/>
                </a:cxn>
                <a:cxn ang="0">
                  <a:pos x="43" y="102"/>
                </a:cxn>
                <a:cxn ang="0">
                  <a:pos x="32" y="117"/>
                </a:cxn>
                <a:cxn ang="0">
                  <a:pos x="18" y="117"/>
                </a:cxn>
                <a:cxn ang="0">
                  <a:pos x="0" y="121"/>
                </a:cxn>
                <a:cxn ang="0">
                  <a:pos x="4" y="135"/>
                </a:cxn>
                <a:cxn ang="0">
                  <a:pos x="47" y="132"/>
                </a:cxn>
                <a:cxn ang="0">
                  <a:pos x="53" y="150"/>
                </a:cxn>
                <a:cxn ang="0">
                  <a:pos x="76" y="155"/>
                </a:cxn>
                <a:cxn ang="0">
                  <a:pos x="89" y="145"/>
                </a:cxn>
                <a:cxn ang="0">
                  <a:pos x="102" y="149"/>
                </a:cxn>
                <a:cxn ang="0">
                  <a:pos x="103" y="174"/>
                </a:cxn>
                <a:cxn ang="0">
                  <a:pos x="108" y="192"/>
                </a:cxn>
                <a:cxn ang="0">
                  <a:pos x="124" y="188"/>
                </a:cxn>
                <a:cxn ang="0">
                  <a:pos x="130" y="191"/>
                </a:cxn>
                <a:cxn ang="0">
                  <a:pos x="140" y="193"/>
                </a:cxn>
                <a:cxn ang="0">
                  <a:pos x="153" y="201"/>
                </a:cxn>
                <a:cxn ang="0">
                  <a:pos x="162" y="198"/>
                </a:cxn>
                <a:cxn ang="0">
                  <a:pos x="177" y="206"/>
                </a:cxn>
                <a:cxn ang="0">
                  <a:pos x="189" y="216"/>
                </a:cxn>
                <a:cxn ang="0">
                  <a:pos x="190" y="203"/>
                </a:cxn>
                <a:cxn ang="0">
                  <a:pos x="175" y="196"/>
                </a:cxn>
                <a:cxn ang="0">
                  <a:pos x="178" y="173"/>
                </a:cxn>
                <a:cxn ang="0">
                  <a:pos x="182" y="160"/>
                </a:cxn>
                <a:cxn ang="0">
                  <a:pos x="196" y="157"/>
                </a:cxn>
                <a:cxn ang="0">
                  <a:pos x="189" y="144"/>
                </a:cxn>
              </a:cxnLst>
              <a:rect l="0" t="0" r="r" b="b"/>
              <a:pathLst>
                <a:path w="206" h="218">
                  <a:moveTo>
                    <a:pt x="189" y="144"/>
                  </a:moveTo>
                  <a:cubicBezTo>
                    <a:pt x="183" y="141"/>
                    <a:pt x="181" y="103"/>
                    <a:pt x="184" y="102"/>
                  </a:cubicBezTo>
                  <a:cubicBezTo>
                    <a:pt x="184" y="102"/>
                    <a:pt x="185" y="102"/>
                    <a:pt x="185" y="103"/>
                  </a:cubicBezTo>
                  <a:cubicBezTo>
                    <a:pt x="184" y="95"/>
                    <a:pt x="184" y="95"/>
                    <a:pt x="184" y="95"/>
                  </a:cubicBezTo>
                  <a:cubicBezTo>
                    <a:pt x="184" y="95"/>
                    <a:pt x="184" y="94"/>
                    <a:pt x="184" y="94"/>
                  </a:cubicBezTo>
                  <a:cubicBezTo>
                    <a:pt x="183" y="94"/>
                    <a:pt x="181" y="93"/>
                    <a:pt x="181" y="91"/>
                  </a:cubicBezTo>
                  <a:cubicBezTo>
                    <a:pt x="181" y="88"/>
                    <a:pt x="184" y="88"/>
                    <a:pt x="184" y="88"/>
                  </a:cubicBezTo>
                  <a:cubicBezTo>
                    <a:pt x="184" y="88"/>
                    <a:pt x="183" y="82"/>
                    <a:pt x="186" y="81"/>
                  </a:cubicBezTo>
                  <a:cubicBezTo>
                    <a:pt x="187" y="80"/>
                    <a:pt x="187" y="80"/>
                    <a:pt x="187" y="79"/>
                  </a:cubicBezTo>
                  <a:cubicBezTo>
                    <a:pt x="189" y="78"/>
                    <a:pt x="189" y="74"/>
                    <a:pt x="189" y="71"/>
                  </a:cubicBezTo>
                  <a:cubicBezTo>
                    <a:pt x="189" y="68"/>
                    <a:pt x="190" y="64"/>
                    <a:pt x="191" y="62"/>
                  </a:cubicBezTo>
                  <a:cubicBezTo>
                    <a:pt x="193" y="59"/>
                    <a:pt x="192" y="55"/>
                    <a:pt x="194" y="54"/>
                  </a:cubicBezTo>
                  <a:cubicBezTo>
                    <a:pt x="196" y="52"/>
                    <a:pt x="196" y="48"/>
                    <a:pt x="198" y="47"/>
                  </a:cubicBezTo>
                  <a:cubicBezTo>
                    <a:pt x="201" y="47"/>
                    <a:pt x="203" y="46"/>
                    <a:pt x="203" y="44"/>
                  </a:cubicBezTo>
                  <a:cubicBezTo>
                    <a:pt x="203" y="43"/>
                    <a:pt x="206" y="41"/>
                    <a:pt x="206" y="38"/>
                  </a:cubicBezTo>
                  <a:cubicBezTo>
                    <a:pt x="206" y="36"/>
                    <a:pt x="203" y="36"/>
                    <a:pt x="203" y="33"/>
                  </a:cubicBezTo>
                  <a:cubicBezTo>
                    <a:pt x="203" y="30"/>
                    <a:pt x="204" y="23"/>
                    <a:pt x="204" y="23"/>
                  </a:cubicBezTo>
                  <a:cubicBezTo>
                    <a:pt x="204" y="23"/>
                    <a:pt x="204" y="23"/>
                    <a:pt x="204" y="23"/>
                  </a:cubicBezTo>
                  <a:cubicBezTo>
                    <a:pt x="198" y="18"/>
                    <a:pt x="192" y="13"/>
                    <a:pt x="191" y="12"/>
                  </a:cubicBezTo>
                  <a:cubicBezTo>
                    <a:pt x="189" y="11"/>
                    <a:pt x="185" y="13"/>
                    <a:pt x="185" y="13"/>
                  </a:cubicBezTo>
                  <a:cubicBezTo>
                    <a:pt x="185" y="13"/>
                    <a:pt x="182" y="10"/>
                    <a:pt x="179" y="13"/>
                  </a:cubicBezTo>
                  <a:cubicBezTo>
                    <a:pt x="176" y="15"/>
                    <a:pt x="172" y="13"/>
                    <a:pt x="172" y="13"/>
                  </a:cubicBezTo>
                  <a:cubicBezTo>
                    <a:pt x="172" y="13"/>
                    <a:pt x="168" y="11"/>
                    <a:pt x="167" y="7"/>
                  </a:cubicBezTo>
                  <a:cubicBezTo>
                    <a:pt x="166" y="6"/>
                    <a:pt x="165" y="5"/>
                    <a:pt x="164" y="4"/>
                  </a:cubicBezTo>
                  <a:cubicBezTo>
                    <a:pt x="164" y="5"/>
                    <a:pt x="164" y="5"/>
                    <a:pt x="164" y="5"/>
                  </a:cubicBezTo>
                  <a:cubicBezTo>
                    <a:pt x="156" y="6"/>
                    <a:pt x="156" y="6"/>
                    <a:pt x="156" y="6"/>
                  </a:cubicBezTo>
                  <a:cubicBezTo>
                    <a:pt x="156" y="6"/>
                    <a:pt x="146" y="0"/>
                    <a:pt x="143" y="5"/>
                  </a:cubicBezTo>
                  <a:cubicBezTo>
                    <a:pt x="141" y="9"/>
                    <a:pt x="139" y="6"/>
                    <a:pt x="134" y="6"/>
                  </a:cubicBezTo>
                  <a:cubicBezTo>
                    <a:pt x="130" y="6"/>
                    <a:pt x="125" y="8"/>
                    <a:pt x="123" y="9"/>
                  </a:cubicBezTo>
                  <a:cubicBezTo>
                    <a:pt x="120" y="11"/>
                    <a:pt x="116" y="8"/>
                    <a:pt x="114" y="9"/>
                  </a:cubicBezTo>
                  <a:cubicBezTo>
                    <a:pt x="111" y="11"/>
                    <a:pt x="110" y="17"/>
                    <a:pt x="110" y="17"/>
                  </a:cubicBezTo>
                  <a:cubicBezTo>
                    <a:pt x="89" y="13"/>
                    <a:pt x="89" y="13"/>
                    <a:pt x="89" y="13"/>
                  </a:cubicBezTo>
                  <a:cubicBezTo>
                    <a:pt x="89" y="13"/>
                    <a:pt x="84" y="7"/>
                    <a:pt x="79" y="7"/>
                  </a:cubicBezTo>
                  <a:cubicBezTo>
                    <a:pt x="75" y="7"/>
                    <a:pt x="68" y="16"/>
                    <a:pt x="68" y="16"/>
                  </a:cubicBezTo>
                  <a:cubicBezTo>
                    <a:pt x="68" y="23"/>
                    <a:pt x="68" y="23"/>
                    <a:pt x="68" y="23"/>
                  </a:cubicBezTo>
                  <a:cubicBezTo>
                    <a:pt x="69" y="28"/>
                    <a:pt x="67" y="33"/>
                    <a:pt x="66" y="35"/>
                  </a:cubicBezTo>
                  <a:cubicBezTo>
                    <a:pt x="64" y="38"/>
                    <a:pt x="62" y="40"/>
                    <a:pt x="62" y="47"/>
                  </a:cubicBezTo>
                  <a:cubicBezTo>
                    <a:pt x="62" y="54"/>
                    <a:pt x="53" y="65"/>
                    <a:pt x="53" y="71"/>
                  </a:cubicBezTo>
                  <a:cubicBezTo>
                    <a:pt x="53" y="76"/>
                    <a:pt x="44" y="80"/>
                    <a:pt x="44" y="83"/>
                  </a:cubicBezTo>
                  <a:cubicBezTo>
                    <a:pt x="44" y="87"/>
                    <a:pt x="43" y="94"/>
                    <a:pt x="43" y="102"/>
                  </a:cubicBezTo>
                  <a:cubicBezTo>
                    <a:pt x="43" y="110"/>
                    <a:pt x="39" y="103"/>
                    <a:pt x="39" y="110"/>
                  </a:cubicBezTo>
                  <a:cubicBezTo>
                    <a:pt x="39" y="117"/>
                    <a:pt x="35" y="113"/>
                    <a:pt x="32" y="117"/>
                  </a:cubicBezTo>
                  <a:cubicBezTo>
                    <a:pt x="28" y="120"/>
                    <a:pt x="27" y="121"/>
                    <a:pt x="27" y="117"/>
                  </a:cubicBezTo>
                  <a:cubicBezTo>
                    <a:pt x="27" y="114"/>
                    <a:pt x="22" y="113"/>
                    <a:pt x="18" y="117"/>
                  </a:cubicBezTo>
                  <a:cubicBezTo>
                    <a:pt x="14" y="120"/>
                    <a:pt x="12" y="117"/>
                    <a:pt x="10" y="116"/>
                  </a:cubicBezTo>
                  <a:cubicBezTo>
                    <a:pt x="9" y="115"/>
                    <a:pt x="4" y="118"/>
                    <a:pt x="0" y="121"/>
                  </a:cubicBezTo>
                  <a:cubicBezTo>
                    <a:pt x="2" y="126"/>
                    <a:pt x="3" y="130"/>
                    <a:pt x="4" y="134"/>
                  </a:cubicBezTo>
                  <a:cubicBezTo>
                    <a:pt x="4" y="134"/>
                    <a:pt x="4" y="135"/>
                    <a:pt x="4" y="135"/>
                  </a:cubicBezTo>
                  <a:cubicBezTo>
                    <a:pt x="6" y="133"/>
                    <a:pt x="9" y="132"/>
                    <a:pt x="10" y="132"/>
                  </a:cubicBezTo>
                  <a:cubicBezTo>
                    <a:pt x="14" y="131"/>
                    <a:pt x="47" y="132"/>
                    <a:pt x="47" y="132"/>
                  </a:cubicBezTo>
                  <a:cubicBezTo>
                    <a:pt x="47" y="132"/>
                    <a:pt x="50" y="137"/>
                    <a:pt x="49" y="141"/>
                  </a:cubicBezTo>
                  <a:cubicBezTo>
                    <a:pt x="48" y="146"/>
                    <a:pt x="51" y="144"/>
                    <a:pt x="53" y="150"/>
                  </a:cubicBezTo>
                  <a:cubicBezTo>
                    <a:pt x="56" y="156"/>
                    <a:pt x="58" y="158"/>
                    <a:pt x="63" y="157"/>
                  </a:cubicBezTo>
                  <a:cubicBezTo>
                    <a:pt x="68" y="155"/>
                    <a:pt x="74" y="154"/>
                    <a:pt x="76" y="155"/>
                  </a:cubicBezTo>
                  <a:cubicBezTo>
                    <a:pt x="78" y="155"/>
                    <a:pt x="77" y="146"/>
                    <a:pt x="80" y="145"/>
                  </a:cubicBezTo>
                  <a:cubicBezTo>
                    <a:pt x="83" y="143"/>
                    <a:pt x="89" y="145"/>
                    <a:pt x="89" y="145"/>
                  </a:cubicBezTo>
                  <a:cubicBezTo>
                    <a:pt x="89" y="145"/>
                    <a:pt x="90" y="147"/>
                    <a:pt x="95" y="147"/>
                  </a:cubicBezTo>
                  <a:cubicBezTo>
                    <a:pt x="100" y="147"/>
                    <a:pt x="102" y="145"/>
                    <a:pt x="102" y="149"/>
                  </a:cubicBezTo>
                  <a:cubicBezTo>
                    <a:pt x="102" y="152"/>
                    <a:pt x="103" y="156"/>
                    <a:pt x="104" y="158"/>
                  </a:cubicBezTo>
                  <a:cubicBezTo>
                    <a:pt x="106" y="159"/>
                    <a:pt x="100" y="172"/>
                    <a:pt x="103" y="174"/>
                  </a:cubicBezTo>
                  <a:cubicBezTo>
                    <a:pt x="105" y="176"/>
                    <a:pt x="109" y="180"/>
                    <a:pt x="108" y="183"/>
                  </a:cubicBezTo>
                  <a:cubicBezTo>
                    <a:pt x="108" y="185"/>
                    <a:pt x="106" y="191"/>
                    <a:pt x="108" y="192"/>
                  </a:cubicBezTo>
                  <a:cubicBezTo>
                    <a:pt x="110" y="192"/>
                    <a:pt x="111" y="189"/>
                    <a:pt x="114" y="189"/>
                  </a:cubicBezTo>
                  <a:cubicBezTo>
                    <a:pt x="118" y="189"/>
                    <a:pt x="121" y="189"/>
                    <a:pt x="124" y="188"/>
                  </a:cubicBezTo>
                  <a:cubicBezTo>
                    <a:pt x="126" y="187"/>
                    <a:pt x="127" y="187"/>
                    <a:pt x="127" y="188"/>
                  </a:cubicBezTo>
                  <a:cubicBezTo>
                    <a:pt x="129" y="189"/>
                    <a:pt x="130" y="191"/>
                    <a:pt x="130" y="191"/>
                  </a:cubicBezTo>
                  <a:cubicBezTo>
                    <a:pt x="130" y="191"/>
                    <a:pt x="131" y="194"/>
                    <a:pt x="133" y="193"/>
                  </a:cubicBezTo>
                  <a:cubicBezTo>
                    <a:pt x="135" y="192"/>
                    <a:pt x="141" y="191"/>
                    <a:pt x="140" y="193"/>
                  </a:cubicBezTo>
                  <a:cubicBezTo>
                    <a:pt x="140" y="195"/>
                    <a:pt x="142" y="199"/>
                    <a:pt x="144" y="198"/>
                  </a:cubicBezTo>
                  <a:cubicBezTo>
                    <a:pt x="146" y="197"/>
                    <a:pt x="151" y="201"/>
                    <a:pt x="153" y="201"/>
                  </a:cubicBezTo>
                  <a:cubicBezTo>
                    <a:pt x="156" y="201"/>
                    <a:pt x="158" y="201"/>
                    <a:pt x="158" y="200"/>
                  </a:cubicBezTo>
                  <a:cubicBezTo>
                    <a:pt x="158" y="198"/>
                    <a:pt x="161" y="196"/>
                    <a:pt x="162" y="198"/>
                  </a:cubicBezTo>
                  <a:cubicBezTo>
                    <a:pt x="163" y="200"/>
                    <a:pt x="166" y="204"/>
                    <a:pt x="168" y="204"/>
                  </a:cubicBezTo>
                  <a:cubicBezTo>
                    <a:pt x="171" y="204"/>
                    <a:pt x="177" y="204"/>
                    <a:pt x="177" y="206"/>
                  </a:cubicBezTo>
                  <a:cubicBezTo>
                    <a:pt x="177" y="208"/>
                    <a:pt x="179" y="214"/>
                    <a:pt x="181" y="216"/>
                  </a:cubicBezTo>
                  <a:cubicBezTo>
                    <a:pt x="184" y="218"/>
                    <a:pt x="189" y="216"/>
                    <a:pt x="189" y="216"/>
                  </a:cubicBezTo>
                  <a:cubicBezTo>
                    <a:pt x="189" y="216"/>
                    <a:pt x="191" y="214"/>
                    <a:pt x="191" y="211"/>
                  </a:cubicBezTo>
                  <a:cubicBezTo>
                    <a:pt x="191" y="207"/>
                    <a:pt x="191" y="203"/>
                    <a:pt x="190" y="203"/>
                  </a:cubicBezTo>
                  <a:cubicBezTo>
                    <a:pt x="188" y="203"/>
                    <a:pt x="186" y="206"/>
                    <a:pt x="182" y="205"/>
                  </a:cubicBezTo>
                  <a:cubicBezTo>
                    <a:pt x="179" y="204"/>
                    <a:pt x="176" y="197"/>
                    <a:pt x="175" y="196"/>
                  </a:cubicBezTo>
                  <a:cubicBezTo>
                    <a:pt x="173" y="195"/>
                    <a:pt x="177" y="189"/>
                    <a:pt x="177" y="186"/>
                  </a:cubicBezTo>
                  <a:cubicBezTo>
                    <a:pt x="177" y="183"/>
                    <a:pt x="180" y="174"/>
                    <a:pt x="178" y="173"/>
                  </a:cubicBezTo>
                  <a:cubicBezTo>
                    <a:pt x="176" y="172"/>
                    <a:pt x="177" y="169"/>
                    <a:pt x="179" y="167"/>
                  </a:cubicBezTo>
                  <a:cubicBezTo>
                    <a:pt x="182" y="165"/>
                    <a:pt x="178" y="160"/>
                    <a:pt x="182" y="160"/>
                  </a:cubicBezTo>
                  <a:cubicBezTo>
                    <a:pt x="186" y="160"/>
                    <a:pt x="194" y="160"/>
                    <a:pt x="196" y="157"/>
                  </a:cubicBezTo>
                  <a:cubicBezTo>
                    <a:pt x="196" y="157"/>
                    <a:pt x="196" y="157"/>
                    <a:pt x="196" y="157"/>
                  </a:cubicBezTo>
                  <a:cubicBezTo>
                    <a:pt x="197" y="156"/>
                    <a:pt x="197" y="156"/>
                    <a:pt x="197" y="155"/>
                  </a:cubicBezTo>
                  <a:cubicBezTo>
                    <a:pt x="195" y="151"/>
                    <a:pt x="192" y="145"/>
                    <a:pt x="189" y="1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89" name="Freeform 159">
              <a:extLst>
                <a:ext uri="{FF2B5EF4-FFF2-40B4-BE49-F238E27FC236}">
                  <a16:creationId xmlns:a16="http://schemas.microsoft.com/office/drawing/2014/main" id="{3ACF6A4D-89A1-4FFB-BB60-E9F636CC454C}"/>
                </a:ext>
              </a:extLst>
            </p:cNvPr>
            <p:cNvSpPr>
              <a:spLocks/>
            </p:cNvSpPr>
            <p:nvPr/>
          </p:nvSpPr>
          <p:spPr bwMode="auto">
            <a:xfrm>
              <a:off x="4975225" y="3306763"/>
              <a:ext cx="34925" cy="46038"/>
            </a:xfrm>
            <a:custGeom>
              <a:avLst/>
              <a:gdLst/>
              <a:ahLst/>
              <a:cxnLst>
                <a:cxn ang="0">
                  <a:pos x="1" y="12"/>
                </a:cxn>
                <a:cxn ang="0">
                  <a:pos x="4" y="24"/>
                </a:cxn>
                <a:cxn ang="0">
                  <a:pos x="9" y="21"/>
                </a:cxn>
                <a:cxn ang="0">
                  <a:pos x="18" y="8"/>
                </a:cxn>
                <a:cxn ang="0">
                  <a:pos x="15" y="6"/>
                </a:cxn>
                <a:cxn ang="0">
                  <a:pos x="14" y="0"/>
                </a:cxn>
                <a:cxn ang="0">
                  <a:pos x="9" y="0"/>
                </a:cxn>
                <a:cxn ang="0">
                  <a:pos x="3" y="4"/>
                </a:cxn>
                <a:cxn ang="0">
                  <a:pos x="0" y="3"/>
                </a:cxn>
                <a:cxn ang="0">
                  <a:pos x="0" y="4"/>
                </a:cxn>
                <a:cxn ang="0">
                  <a:pos x="1" y="12"/>
                </a:cxn>
              </a:cxnLst>
              <a:rect l="0" t="0" r="r" b="b"/>
              <a:pathLst>
                <a:path w="18" h="24">
                  <a:moveTo>
                    <a:pt x="1" y="12"/>
                  </a:moveTo>
                  <a:cubicBezTo>
                    <a:pt x="2" y="14"/>
                    <a:pt x="3" y="19"/>
                    <a:pt x="4" y="24"/>
                  </a:cubicBezTo>
                  <a:cubicBezTo>
                    <a:pt x="6" y="22"/>
                    <a:pt x="8" y="21"/>
                    <a:pt x="9" y="21"/>
                  </a:cubicBezTo>
                  <a:cubicBezTo>
                    <a:pt x="11" y="20"/>
                    <a:pt x="18" y="8"/>
                    <a:pt x="18" y="8"/>
                  </a:cubicBezTo>
                  <a:cubicBezTo>
                    <a:pt x="15" y="6"/>
                    <a:pt x="15" y="6"/>
                    <a:pt x="15" y="6"/>
                  </a:cubicBezTo>
                  <a:cubicBezTo>
                    <a:pt x="15" y="6"/>
                    <a:pt x="15" y="3"/>
                    <a:pt x="14" y="0"/>
                  </a:cubicBezTo>
                  <a:cubicBezTo>
                    <a:pt x="12" y="0"/>
                    <a:pt x="9" y="0"/>
                    <a:pt x="9" y="0"/>
                  </a:cubicBezTo>
                  <a:cubicBezTo>
                    <a:pt x="9" y="0"/>
                    <a:pt x="10" y="5"/>
                    <a:pt x="3" y="4"/>
                  </a:cubicBezTo>
                  <a:cubicBezTo>
                    <a:pt x="2" y="3"/>
                    <a:pt x="1" y="3"/>
                    <a:pt x="0" y="3"/>
                  </a:cubicBezTo>
                  <a:cubicBezTo>
                    <a:pt x="0" y="3"/>
                    <a:pt x="0" y="4"/>
                    <a:pt x="0" y="4"/>
                  </a:cubicBezTo>
                  <a:lnTo>
                    <a:pt x="1" y="1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90" name="Freeform 160">
              <a:extLst>
                <a:ext uri="{FF2B5EF4-FFF2-40B4-BE49-F238E27FC236}">
                  <a16:creationId xmlns:a16="http://schemas.microsoft.com/office/drawing/2014/main" id="{0439BDA3-BAAE-479D-B53C-7132CD738BAC}"/>
                </a:ext>
              </a:extLst>
            </p:cNvPr>
            <p:cNvSpPr>
              <a:spLocks/>
            </p:cNvSpPr>
            <p:nvPr/>
          </p:nvSpPr>
          <p:spPr bwMode="auto">
            <a:xfrm>
              <a:off x="4995863" y="3484563"/>
              <a:ext cx="230188" cy="368300"/>
            </a:xfrm>
            <a:custGeom>
              <a:avLst/>
              <a:gdLst/>
              <a:ahLst/>
              <a:cxnLst>
                <a:cxn ang="0">
                  <a:pos x="119" y="50"/>
                </a:cxn>
                <a:cxn ang="0">
                  <a:pos x="116" y="28"/>
                </a:cxn>
                <a:cxn ang="0">
                  <a:pos x="115" y="1"/>
                </a:cxn>
                <a:cxn ang="0">
                  <a:pos x="115" y="0"/>
                </a:cxn>
                <a:cxn ang="0">
                  <a:pos x="103" y="7"/>
                </a:cxn>
                <a:cxn ang="0">
                  <a:pos x="95" y="9"/>
                </a:cxn>
                <a:cxn ang="0">
                  <a:pos x="89" y="8"/>
                </a:cxn>
                <a:cxn ang="0">
                  <a:pos x="85" y="13"/>
                </a:cxn>
                <a:cxn ang="0">
                  <a:pos x="78" y="13"/>
                </a:cxn>
                <a:cxn ang="0">
                  <a:pos x="69" y="15"/>
                </a:cxn>
                <a:cxn ang="0">
                  <a:pos x="65" y="11"/>
                </a:cxn>
                <a:cxn ang="0">
                  <a:pos x="58" y="13"/>
                </a:cxn>
                <a:cxn ang="0">
                  <a:pos x="52" y="12"/>
                </a:cxn>
                <a:cxn ang="0">
                  <a:pos x="51" y="16"/>
                </a:cxn>
                <a:cxn ang="0">
                  <a:pos x="56" y="40"/>
                </a:cxn>
                <a:cxn ang="0">
                  <a:pos x="63" y="46"/>
                </a:cxn>
                <a:cxn ang="0">
                  <a:pos x="63" y="58"/>
                </a:cxn>
                <a:cxn ang="0">
                  <a:pos x="57" y="65"/>
                </a:cxn>
                <a:cxn ang="0">
                  <a:pos x="56" y="75"/>
                </a:cxn>
                <a:cxn ang="0">
                  <a:pos x="46" y="62"/>
                </a:cxn>
                <a:cxn ang="0">
                  <a:pos x="48" y="47"/>
                </a:cxn>
                <a:cxn ang="0">
                  <a:pos x="39" y="46"/>
                </a:cxn>
                <a:cxn ang="0">
                  <a:pos x="31" y="40"/>
                </a:cxn>
                <a:cxn ang="0">
                  <a:pos x="0" y="52"/>
                </a:cxn>
                <a:cxn ang="0">
                  <a:pos x="2" y="60"/>
                </a:cxn>
                <a:cxn ang="0">
                  <a:pos x="2" y="60"/>
                </a:cxn>
                <a:cxn ang="0">
                  <a:pos x="3" y="64"/>
                </a:cxn>
                <a:cxn ang="0">
                  <a:pos x="18" y="67"/>
                </a:cxn>
                <a:cxn ang="0">
                  <a:pos x="31" y="72"/>
                </a:cxn>
                <a:cxn ang="0">
                  <a:pos x="31" y="89"/>
                </a:cxn>
                <a:cxn ang="0">
                  <a:pos x="28" y="99"/>
                </a:cxn>
                <a:cxn ang="0">
                  <a:pos x="32" y="108"/>
                </a:cxn>
                <a:cxn ang="0">
                  <a:pos x="26" y="116"/>
                </a:cxn>
                <a:cxn ang="0">
                  <a:pos x="23" y="127"/>
                </a:cxn>
                <a:cxn ang="0">
                  <a:pos x="11" y="138"/>
                </a:cxn>
                <a:cxn ang="0">
                  <a:pos x="12" y="139"/>
                </a:cxn>
                <a:cxn ang="0">
                  <a:pos x="19" y="160"/>
                </a:cxn>
                <a:cxn ang="0">
                  <a:pos x="20" y="180"/>
                </a:cxn>
                <a:cxn ang="0">
                  <a:pos x="21" y="193"/>
                </a:cxn>
                <a:cxn ang="0">
                  <a:pos x="30" y="193"/>
                </a:cxn>
                <a:cxn ang="0">
                  <a:pos x="30" y="187"/>
                </a:cxn>
                <a:cxn ang="0">
                  <a:pos x="26" y="183"/>
                </a:cxn>
                <a:cxn ang="0">
                  <a:pos x="43" y="170"/>
                </a:cxn>
                <a:cxn ang="0">
                  <a:pos x="57" y="161"/>
                </a:cxn>
                <a:cxn ang="0">
                  <a:pos x="59" y="145"/>
                </a:cxn>
                <a:cxn ang="0">
                  <a:pos x="57" y="130"/>
                </a:cxn>
                <a:cxn ang="0">
                  <a:pos x="51" y="116"/>
                </a:cxn>
                <a:cxn ang="0">
                  <a:pos x="53" y="108"/>
                </a:cxn>
                <a:cxn ang="0">
                  <a:pos x="58" y="102"/>
                </a:cxn>
                <a:cxn ang="0">
                  <a:pos x="68" y="96"/>
                </a:cxn>
                <a:cxn ang="0">
                  <a:pos x="79" y="83"/>
                </a:cxn>
                <a:cxn ang="0">
                  <a:pos x="101" y="73"/>
                </a:cxn>
                <a:cxn ang="0">
                  <a:pos x="119" y="50"/>
                </a:cxn>
              </a:cxnLst>
              <a:rect l="0" t="0" r="r" b="b"/>
              <a:pathLst>
                <a:path w="120" h="193">
                  <a:moveTo>
                    <a:pt x="119" y="50"/>
                  </a:moveTo>
                  <a:cubicBezTo>
                    <a:pt x="118" y="47"/>
                    <a:pt x="116" y="33"/>
                    <a:pt x="116" y="28"/>
                  </a:cubicBezTo>
                  <a:cubicBezTo>
                    <a:pt x="117" y="22"/>
                    <a:pt x="115" y="8"/>
                    <a:pt x="115" y="1"/>
                  </a:cubicBezTo>
                  <a:cubicBezTo>
                    <a:pt x="115" y="0"/>
                    <a:pt x="115" y="0"/>
                    <a:pt x="115" y="0"/>
                  </a:cubicBezTo>
                  <a:cubicBezTo>
                    <a:pt x="110" y="3"/>
                    <a:pt x="104" y="5"/>
                    <a:pt x="103" y="7"/>
                  </a:cubicBezTo>
                  <a:cubicBezTo>
                    <a:pt x="102" y="9"/>
                    <a:pt x="98" y="6"/>
                    <a:pt x="95" y="9"/>
                  </a:cubicBezTo>
                  <a:cubicBezTo>
                    <a:pt x="93" y="11"/>
                    <a:pt x="91" y="9"/>
                    <a:pt x="89" y="8"/>
                  </a:cubicBezTo>
                  <a:cubicBezTo>
                    <a:pt x="86" y="8"/>
                    <a:pt x="85" y="11"/>
                    <a:pt x="85" y="13"/>
                  </a:cubicBezTo>
                  <a:cubicBezTo>
                    <a:pt x="85" y="15"/>
                    <a:pt x="80" y="14"/>
                    <a:pt x="78" y="13"/>
                  </a:cubicBezTo>
                  <a:cubicBezTo>
                    <a:pt x="77" y="13"/>
                    <a:pt x="71" y="15"/>
                    <a:pt x="69" y="15"/>
                  </a:cubicBezTo>
                  <a:cubicBezTo>
                    <a:pt x="66" y="15"/>
                    <a:pt x="68" y="12"/>
                    <a:pt x="65" y="11"/>
                  </a:cubicBezTo>
                  <a:cubicBezTo>
                    <a:pt x="62" y="10"/>
                    <a:pt x="60" y="13"/>
                    <a:pt x="58" y="13"/>
                  </a:cubicBezTo>
                  <a:cubicBezTo>
                    <a:pt x="57" y="13"/>
                    <a:pt x="54" y="12"/>
                    <a:pt x="52" y="12"/>
                  </a:cubicBezTo>
                  <a:cubicBezTo>
                    <a:pt x="52" y="13"/>
                    <a:pt x="52" y="15"/>
                    <a:pt x="51" y="16"/>
                  </a:cubicBezTo>
                  <a:cubicBezTo>
                    <a:pt x="49" y="21"/>
                    <a:pt x="56" y="34"/>
                    <a:pt x="56" y="40"/>
                  </a:cubicBezTo>
                  <a:cubicBezTo>
                    <a:pt x="59" y="42"/>
                    <a:pt x="62" y="44"/>
                    <a:pt x="63" y="46"/>
                  </a:cubicBezTo>
                  <a:cubicBezTo>
                    <a:pt x="66" y="50"/>
                    <a:pt x="63" y="50"/>
                    <a:pt x="63" y="58"/>
                  </a:cubicBezTo>
                  <a:cubicBezTo>
                    <a:pt x="64" y="66"/>
                    <a:pt x="60" y="62"/>
                    <a:pt x="57" y="65"/>
                  </a:cubicBezTo>
                  <a:cubicBezTo>
                    <a:pt x="54" y="68"/>
                    <a:pt x="57" y="74"/>
                    <a:pt x="56" y="75"/>
                  </a:cubicBezTo>
                  <a:cubicBezTo>
                    <a:pt x="55" y="77"/>
                    <a:pt x="46" y="64"/>
                    <a:pt x="46" y="62"/>
                  </a:cubicBezTo>
                  <a:cubicBezTo>
                    <a:pt x="45" y="60"/>
                    <a:pt x="49" y="52"/>
                    <a:pt x="48" y="47"/>
                  </a:cubicBezTo>
                  <a:cubicBezTo>
                    <a:pt x="47" y="42"/>
                    <a:pt x="41" y="45"/>
                    <a:pt x="39" y="46"/>
                  </a:cubicBezTo>
                  <a:cubicBezTo>
                    <a:pt x="37" y="46"/>
                    <a:pt x="32" y="40"/>
                    <a:pt x="31" y="40"/>
                  </a:cubicBezTo>
                  <a:cubicBezTo>
                    <a:pt x="30" y="40"/>
                    <a:pt x="0" y="52"/>
                    <a:pt x="0" y="52"/>
                  </a:cubicBezTo>
                  <a:cubicBezTo>
                    <a:pt x="2" y="60"/>
                    <a:pt x="2" y="60"/>
                    <a:pt x="2" y="60"/>
                  </a:cubicBezTo>
                  <a:cubicBezTo>
                    <a:pt x="2" y="60"/>
                    <a:pt x="2" y="60"/>
                    <a:pt x="2" y="60"/>
                  </a:cubicBezTo>
                  <a:cubicBezTo>
                    <a:pt x="3" y="64"/>
                    <a:pt x="3" y="64"/>
                    <a:pt x="3" y="64"/>
                  </a:cubicBezTo>
                  <a:cubicBezTo>
                    <a:pt x="3" y="64"/>
                    <a:pt x="13" y="64"/>
                    <a:pt x="18" y="67"/>
                  </a:cubicBezTo>
                  <a:cubicBezTo>
                    <a:pt x="22" y="70"/>
                    <a:pt x="29" y="71"/>
                    <a:pt x="31" y="72"/>
                  </a:cubicBezTo>
                  <a:cubicBezTo>
                    <a:pt x="32" y="73"/>
                    <a:pt x="31" y="84"/>
                    <a:pt x="31" y="89"/>
                  </a:cubicBezTo>
                  <a:cubicBezTo>
                    <a:pt x="32" y="95"/>
                    <a:pt x="25" y="96"/>
                    <a:pt x="28" y="99"/>
                  </a:cubicBezTo>
                  <a:cubicBezTo>
                    <a:pt x="31" y="102"/>
                    <a:pt x="30" y="107"/>
                    <a:pt x="32" y="108"/>
                  </a:cubicBezTo>
                  <a:cubicBezTo>
                    <a:pt x="34" y="108"/>
                    <a:pt x="28" y="115"/>
                    <a:pt x="26" y="116"/>
                  </a:cubicBezTo>
                  <a:cubicBezTo>
                    <a:pt x="23" y="118"/>
                    <a:pt x="26" y="123"/>
                    <a:pt x="23" y="127"/>
                  </a:cubicBezTo>
                  <a:cubicBezTo>
                    <a:pt x="21" y="130"/>
                    <a:pt x="15" y="135"/>
                    <a:pt x="11" y="138"/>
                  </a:cubicBezTo>
                  <a:cubicBezTo>
                    <a:pt x="12" y="139"/>
                    <a:pt x="12" y="139"/>
                    <a:pt x="12" y="139"/>
                  </a:cubicBezTo>
                  <a:cubicBezTo>
                    <a:pt x="13" y="141"/>
                    <a:pt x="16" y="158"/>
                    <a:pt x="19" y="160"/>
                  </a:cubicBezTo>
                  <a:cubicBezTo>
                    <a:pt x="22" y="162"/>
                    <a:pt x="20" y="179"/>
                    <a:pt x="20" y="180"/>
                  </a:cubicBezTo>
                  <a:cubicBezTo>
                    <a:pt x="20" y="182"/>
                    <a:pt x="21" y="193"/>
                    <a:pt x="21" y="193"/>
                  </a:cubicBezTo>
                  <a:cubicBezTo>
                    <a:pt x="21" y="193"/>
                    <a:pt x="26" y="193"/>
                    <a:pt x="30" y="193"/>
                  </a:cubicBezTo>
                  <a:cubicBezTo>
                    <a:pt x="30" y="190"/>
                    <a:pt x="30" y="188"/>
                    <a:pt x="30" y="187"/>
                  </a:cubicBezTo>
                  <a:cubicBezTo>
                    <a:pt x="30" y="182"/>
                    <a:pt x="27" y="186"/>
                    <a:pt x="26" y="183"/>
                  </a:cubicBezTo>
                  <a:cubicBezTo>
                    <a:pt x="24" y="179"/>
                    <a:pt x="34" y="173"/>
                    <a:pt x="43" y="170"/>
                  </a:cubicBezTo>
                  <a:cubicBezTo>
                    <a:pt x="53" y="166"/>
                    <a:pt x="56" y="164"/>
                    <a:pt x="57" y="161"/>
                  </a:cubicBezTo>
                  <a:cubicBezTo>
                    <a:pt x="58" y="158"/>
                    <a:pt x="57" y="148"/>
                    <a:pt x="59" y="145"/>
                  </a:cubicBezTo>
                  <a:cubicBezTo>
                    <a:pt x="60" y="141"/>
                    <a:pt x="58" y="139"/>
                    <a:pt x="57" y="130"/>
                  </a:cubicBezTo>
                  <a:cubicBezTo>
                    <a:pt x="55" y="122"/>
                    <a:pt x="52" y="121"/>
                    <a:pt x="51" y="116"/>
                  </a:cubicBezTo>
                  <a:cubicBezTo>
                    <a:pt x="50" y="111"/>
                    <a:pt x="50" y="108"/>
                    <a:pt x="53" y="108"/>
                  </a:cubicBezTo>
                  <a:cubicBezTo>
                    <a:pt x="56" y="107"/>
                    <a:pt x="56" y="106"/>
                    <a:pt x="58" y="102"/>
                  </a:cubicBezTo>
                  <a:cubicBezTo>
                    <a:pt x="60" y="97"/>
                    <a:pt x="63" y="99"/>
                    <a:pt x="68" y="96"/>
                  </a:cubicBezTo>
                  <a:cubicBezTo>
                    <a:pt x="72" y="92"/>
                    <a:pt x="72" y="88"/>
                    <a:pt x="79" y="83"/>
                  </a:cubicBezTo>
                  <a:cubicBezTo>
                    <a:pt x="87" y="77"/>
                    <a:pt x="94" y="77"/>
                    <a:pt x="101" y="73"/>
                  </a:cubicBezTo>
                  <a:cubicBezTo>
                    <a:pt x="108" y="69"/>
                    <a:pt x="120" y="53"/>
                    <a:pt x="119" y="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91" name="Freeform 161">
              <a:extLst>
                <a:ext uri="{FF2B5EF4-FFF2-40B4-BE49-F238E27FC236}">
                  <a16:creationId xmlns:a16="http://schemas.microsoft.com/office/drawing/2014/main" id="{6F41A91C-8E2B-4501-91EB-380C3BF45525}"/>
                </a:ext>
              </a:extLst>
            </p:cNvPr>
            <p:cNvSpPr>
              <a:spLocks/>
            </p:cNvSpPr>
            <p:nvPr/>
          </p:nvSpPr>
          <p:spPr bwMode="auto">
            <a:xfrm>
              <a:off x="4983163" y="3275013"/>
              <a:ext cx="233363" cy="238125"/>
            </a:xfrm>
            <a:custGeom>
              <a:avLst/>
              <a:gdLst/>
              <a:ahLst/>
              <a:cxnLst>
                <a:cxn ang="0">
                  <a:pos x="114" y="100"/>
                </a:cxn>
                <a:cxn ang="0">
                  <a:pos x="110" y="88"/>
                </a:cxn>
                <a:cxn ang="0">
                  <a:pos x="109" y="79"/>
                </a:cxn>
                <a:cxn ang="0">
                  <a:pos x="111" y="71"/>
                </a:cxn>
                <a:cxn ang="0">
                  <a:pos x="105" y="61"/>
                </a:cxn>
                <a:cxn ang="0">
                  <a:pos x="110" y="44"/>
                </a:cxn>
                <a:cxn ang="0">
                  <a:pos x="91" y="30"/>
                </a:cxn>
                <a:cxn ang="0">
                  <a:pos x="92" y="24"/>
                </a:cxn>
                <a:cxn ang="0">
                  <a:pos x="49" y="1"/>
                </a:cxn>
                <a:cxn ang="0">
                  <a:pos x="44" y="12"/>
                </a:cxn>
                <a:cxn ang="0">
                  <a:pos x="44" y="19"/>
                </a:cxn>
                <a:cxn ang="0">
                  <a:pos x="26" y="18"/>
                </a:cxn>
                <a:cxn ang="0">
                  <a:pos x="26" y="0"/>
                </a:cxn>
                <a:cxn ang="0">
                  <a:pos x="17" y="1"/>
                </a:cxn>
                <a:cxn ang="0">
                  <a:pos x="11" y="2"/>
                </a:cxn>
                <a:cxn ang="0">
                  <a:pos x="13" y="7"/>
                </a:cxn>
                <a:cxn ang="0">
                  <a:pos x="15" y="15"/>
                </a:cxn>
                <a:cxn ang="0">
                  <a:pos x="10" y="17"/>
                </a:cxn>
                <a:cxn ang="0">
                  <a:pos x="11" y="23"/>
                </a:cxn>
                <a:cxn ang="0">
                  <a:pos x="14" y="25"/>
                </a:cxn>
                <a:cxn ang="0">
                  <a:pos x="5" y="38"/>
                </a:cxn>
                <a:cxn ang="0">
                  <a:pos x="0" y="41"/>
                </a:cxn>
                <a:cxn ang="0">
                  <a:pos x="7" y="62"/>
                </a:cxn>
                <a:cxn ang="0">
                  <a:pos x="13" y="77"/>
                </a:cxn>
                <a:cxn ang="0">
                  <a:pos x="15" y="86"/>
                </a:cxn>
                <a:cxn ang="0">
                  <a:pos x="9" y="81"/>
                </a:cxn>
                <a:cxn ang="0">
                  <a:pos x="8" y="83"/>
                </a:cxn>
                <a:cxn ang="0">
                  <a:pos x="8" y="83"/>
                </a:cxn>
                <a:cxn ang="0">
                  <a:pos x="16" y="88"/>
                </a:cxn>
                <a:cxn ang="0">
                  <a:pos x="26" y="92"/>
                </a:cxn>
                <a:cxn ang="0">
                  <a:pos x="41" y="99"/>
                </a:cxn>
                <a:cxn ang="0">
                  <a:pos x="42" y="100"/>
                </a:cxn>
                <a:cxn ang="0">
                  <a:pos x="49" y="100"/>
                </a:cxn>
                <a:cxn ang="0">
                  <a:pos x="51" y="99"/>
                </a:cxn>
                <a:cxn ang="0">
                  <a:pos x="59" y="122"/>
                </a:cxn>
                <a:cxn ang="0">
                  <a:pos x="65" y="123"/>
                </a:cxn>
                <a:cxn ang="0">
                  <a:pos x="72" y="121"/>
                </a:cxn>
                <a:cxn ang="0">
                  <a:pos x="76" y="125"/>
                </a:cxn>
                <a:cxn ang="0">
                  <a:pos x="85" y="123"/>
                </a:cxn>
                <a:cxn ang="0">
                  <a:pos x="92" y="123"/>
                </a:cxn>
                <a:cxn ang="0">
                  <a:pos x="96" y="118"/>
                </a:cxn>
                <a:cxn ang="0">
                  <a:pos x="102" y="119"/>
                </a:cxn>
                <a:cxn ang="0">
                  <a:pos x="110" y="117"/>
                </a:cxn>
                <a:cxn ang="0">
                  <a:pos x="122" y="110"/>
                </a:cxn>
                <a:cxn ang="0">
                  <a:pos x="114" y="100"/>
                </a:cxn>
              </a:cxnLst>
              <a:rect l="0" t="0" r="r" b="b"/>
              <a:pathLst>
                <a:path w="122" h="125">
                  <a:moveTo>
                    <a:pt x="114" y="100"/>
                  </a:moveTo>
                  <a:cubicBezTo>
                    <a:pt x="114" y="93"/>
                    <a:pt x="110" y="93"/>
                    <a:pt x="110" y="88"/>
                  </a:cubicBezTo>
                  <a:cubicBezTo>
                    <a:pt x="110" y="84"/>
                    <a:pt x="111" y="80"/>
                    <a:pt x="109" y="79"/>
                  </a:cubicBezTo>
                  <a:cubicBezTo>
                    <a:pt x="107" y="79"/>
                    <a:pt x="108" y="75"/>
                    <a:pt x="111" y="71"/>
                  </a:cubicBezTo>
                  <a:cubicBezTo>
                    <a:pt x="114" y="67"/>
                    <a:pt x="106" y="66"/>
                    <a:pt x="105" y="61"/>
                  </a:cubicBezTo>
                  <a:cubicBezTo>
                    <a:pt x="105" y="59"/>
                    <a:pt x="107" y="52"/>
                    <a:pt x="110" y="44"/>
                  </a:cubicBezTo>
                  <a:cubicBezTo>
                    <a:pt x="101" y="37"/>
                    <a:pt x="91" y="30"/>
                    <a:pt x="91" y="30"/>
                  </a:cubicBezTo>
                  <a:cubicBezTo>
                    <a:pt x="92" y="24"/>
                    <a:pt x="92" y="24"/>
                    <a:pt x="92" y="24"/>
                  </a:cubicBezTo>
                  <a:cubicBezTo>
                    <a:pt x="49" y="1"/>
                    <a:pt x="49" y="1"/>
                    <a:pt x="49" y="1"/>
                  </a:cubicBezTo>
                  <a:cubicBezTo>
                    <a:pt x="49" y="6"/>
                    <a:pt x="47" y="10"/>
                    <a:pt x="44" y="12"/>
                  </a:cubicBezTo>
                  <a:cubicBezTo>
                    <a:pt x="40" y="13"/>
                    <a:pt x="48" y="18"/>
                    <a:pt x="44" y="19"/>
                  </a:cubicBezTo>
                  <a:cubicBezTo>
                    <a:pt x="41" y="19"/>
                    <a:pt x="32" y="15"/>
                    <a:pt x="26" y="18"/>
                  </a:cubicBezTo>
                  <a:cubicBezTo>
                    <a:pt x="22" y="19"/>
                    <a:pt x="23" y="9"/>
                    <a:pt x="26" y="0"/>
                  </a:cubicBezTo>
                  <a:cubicBezTo>
                    <a:pt x="17" y="1"/>
                    <a:pt x="17" y="1"/>
                    <a:pt x="17" y="1"/>
                  </a:cubicBezTo>
                  <a:cubicBezTo>
                    <a:pt x="17" y="1"/>
                    <a:pt x="14" y="2"/>
                    <a:pt x="11" y="2"/>
                  </a:cubicBezTo>
                  <a:cubicBezTo>
                    <a:pt x="13" y="7"/>
                    <a:pt x="13" y="7"/>
                    <a:pt x="13" y="7"/>
                  </a:cubicBezTo>
                  <a:cubicBezTo>
                    <a:pt x="13" y="7"/>
                    <a:pt x="15" y="12"/>
                    <a:pt x="15" y="15"/>
                  </a:cubicBezTo>
                  <a:cubicBezTo>
                    <a:pt x="15" y="16"/>
                    <a:pt x="13" y="17"/>
                    <a:pt x="10" y="17"/>
                  </a:cubicBezTo>
                  <a:cubicBezTo>
                    <a:pt x="11" y="20"/>
                    <a:pt x="11" y="23"/>
                    <a:pt x="11" y="23"/>
                  </a:cubicBezTo>
                  <a:cubicBezTo>
                    <a:pt x="14" y="25"/>
                    <a:pt x="14" y="25"/>
                    <a:pt x="14" y="25"/>
                  </a:cubicBezTo>
                  <a:cubicBezTo>
                    <a:pt x="14" y="25"/>
                    <a:pt x="7" y="37"/>
                    <a:pt x="5" y="38"/>
                  </a:cubicBezTo>
                  <a:cubicBezTo>
                    <a:pt x="4" y="38"/>
                    <a:pt x="2" y="39"/>
                    <a:pt x="0" y="41"/>
                  </a:cubicBezTo>
                  <a:cubicBezTo>
                    <a:pt x="1" y="49"/>
                    <a:pt x="3" y="59"/>
                    <a:pt x="7" y="62"/>
                  </a:cubicBezTo>
                  <a:cubicBezTo>
                    <a:pt x="12" y="68"/>
                    <a:pt x="11" y="74"/>
                    <a:pt x="13" y="77"/>
                  </a:cubicBezTo>
                  <a:cubicBezTo>
                    <a:pt x="14" y="81"/>
                    <a:pt x="19" y="85"/>
                    <a:pt x="15" y="86"/>
                  </a:cubicBezTo>
                  <a:cubicBezTo>
                    <a:pt x="13" y="87"/>
                    <a:pt x="11" y="85"/>
                    <a:pt x="9" y="81"/>
                  </a:cubicBezTo>
                  <a:cubicBezTo>
                    <a:pt x="9" y="82"/>
                    <a:pt x="9" y="82"/>
                    <a:pt x="8" y="83"/>
                  </a:cubicBezTo>
                  <a:cubicBezTo>
                    <a:pt x="8" y="83"/>
                    <a:pt x="8" y="83"/>
                    <a:pt x="8" y="83"/>
                  </a:cubicBezTo>
                  <a:cubicBezTo>
                    <a:pt x="11" y="86"/>
                    <a:pt x="15" y="88"/>
                    <a:pt x="16" y="88"/>
                  </a:cubicBezTo>
                  <a:cubicBezTo>
                    <a:pt x="19" y="88"/>
                    <a:pt x="24" y="92"/>
                    <a:pt x="26" y="92"/>
                  </a:cubicBezTo>
                  <a:cubicBezTo>
                    <a:pt x="29" y="93"/>
                    <a:pt x="40" y="97"/>
                    <a:pt x="41" y="99"/>
                  </a:cubicBezTo>
                  <a:cubicBezTo>
                    <a:pt x="41" y="99"/>
                    <a:pt x="41" y="99"/>
                    <a:pt x="42" y="100"/>
                  </a:cubicBezTo>
                  <a:cubicBezTo>
                    <a:pt x="44" y="100"/>
                    <a:pt x="47" y="99"/>
                    <a:pt x="49" y="100"/>
                  </a:cubicBezTo>
                  <a:cubicBezTo>
                    <a:pt x="50" y="99"/>
                    <a:pt x="50" y="99"/>
                    <a:pt x="51" y="99"/>
                  </a:cubicBezTo>
                  <a:cubicBezTo>
                    <a:pt x="55" y="99"/>
                    <a:pt x="59" y="113"/>
                    <a:pt x="59" y="122"/>
                  </a:cubicBezTo>
                  <a:cubicBezTo>
                    <a:pt x="61" y="122"/>
                    <a:pt x="64" y="123"/>
                    <a:pt x="65" y="123"/>
                  </a:cubicBezTo>
                  <a:cubicBezTo>
                    <a:pt x="67" y="123"/>
                    <a:pt x="69" y="120"/>
                    <a:pt x="72" y="121"/>
                  </a:cubicBezTo>
                  <a:cubicBezTo>
                    <a:pt x="75" y="122"/>
                    <a:pt x="73" y="125"/>
                    <a:pt x="76" y="125"/>
                  </a:cubicBezTo>
                  <a:cubicBezTo>
                    <a:pt x="78" y="125"/>
                    <a:pt x="84" y="123"/>
                    <a:pt x="85" y="123"/>
                  </a:cubicBezTo>
                  <a:cubicBezTo>
                    <a:pt x="87" y="124"/>
                    <a:pt x="92" y="125"/>
                    <a:pt x="92" y="123"/>
                  </a:cubicBezTo>
                  <a:cubicBezTo>
                    <a:pt x="92" y="121"/>
                    <a:pt x="93" y="118"/>
                    <a:pt x="96" y="118"/>
                  </a:cubicBezTo>
                  <a:cubicBezTo>
                    <a:pt x="98" y="119"/>
                    <a:pt x="100" y="121"/>
                    <a:pt x="102" y="119"/>
                  </a:cubicBezTo>
                  <a:cubicBezTo>
                    <a:pt x="105" y="116"/>
                    <a:pt x="109" y="119"/>
                    <a:pt x="110" y="117"/>
                  </a:cubicBezTo>
                  <a:cubicBezTo>
                    <a:pt x="111" y="115"/>
                    <a:pt x="117" y="113"/>
                    <a:pt x="122" y="110"/>
                  </a:cubicBezTo>
                  <a:cubicBezTo>
                    <a:pt x="122" y="104"/>
                    <a:pt x="115" y="107"/>
                    <a:pt x="114" y="1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92" name="Freeform 162">
              <a:extLst>
                <a:ext uri="{FF2B5EF4-FFF2-40B4-BE49-F238E27FC236}">
                  <a16:creationId xmlns:a16="http://schemas.microsoft.com/office/drawing/2014/main" id="{7F320B59-4D3C-413B-BEEE-A7201F4BCF77}"/>
                </a:ext>
              </a:extLst>
            </p:cNvPr>
            <p:cNvSpPr>
              <a:spLocks/>
            </p:cNvSpPr>
            <p:nvPr/>
          </p:nvSpPr>
          <p:spPr bwMode="auto">
            <a:xfrm>
              <a:off x="5051425" y="3463925"/>
              <a:ext cx="71438" cy="168275"/>
            </a:xfrm>
            <a:custGeom>
              <a:avLst/>
              <a:gdLst/>
              <a:ahLst/>
              <a:cxnLst>
                <a:cxn ang="0">
                  <a:pos x="34" y="57"/>
                </a:cxn>
                <a:cxn ang="0">
                  <a:pos x="27" y="51"/>
                </a:cxn>
                <a:cxn ang="0">
                  <a:pos x="27" y="53"/>
                </a:cxn>
                <a:cxn ang="0">
                  <a:pos x="15" y="35"/>
                </a:cxn>
                <a:cxn ang="0">
                  <a:pos x="16" y="15"/>
                </a:cxn>
                <a:cxn ang="0">
                  <a:pos x="13" y="1"/>
                </a:cxn>
                <a:cxn ang="0">
                  <a:pos x="6" y="1"/>
                </a:cxn>
                <a:cxn ang="0">
                  <a:pos x="10" y="12"/>
                </a:cxn>
                <a:cxn ang="0">
                  <a:pos x="6" y="14"/>
                </a:cxn>
                <a:cxn ang="0">
                  <a:pos x="7" y="32"/>
                </a:cxn>
                <a:cxn ang="0">
                  <a:pos x="2" y="35"/>
                </a:cxn>
                <a:cxn ang="0">
                  <a:pos x="0" y="46"/>
                </a:cxn>
                <a:cxn ang="0">
                  <a:pos x="2" y="51"/>
                </a:cxn>
                <a:cxn ang="0">
                  <a:pos x="2" y="51"/>
                </a:cxn>
                <a:cxn ang="0">
                  <a:pos x="10" y="57"/>
                </a:cxn>
                <a:cxn ang="0">
                  <a:pos x="19" y="58"/>
                </a:cxn>
                <a:cxn ang="0">
                  <a:pos x="17" y="73"/>
                </a:cxn>
                <a:cxn ang="0">
                  <a:pos x="27" y="86"/>
                </a:cxn>
                <a:cxn ang="0">
                  <a:pos x="28" y="76"/>
                </a:cxn>
                <a:cxn ang="0">
                  <a:pos x="34" y="69"/>
                </a:cxn>
                <a:cxn ang="0">
                  <a:pos x="34" y="57"/>
                </a:cxn>
              </a:cxnLst>
              <a:rect l="0" t="0" r="r" b="b"/>
              <a:pathLst>
                <a:path w="37" h="88">
                  <a:moveTo>
                    <a:pt x="34" y="57"/>
                  </a:moveTo>
                  <a:cubicBezTo>
                    <a:pt x="33" y="55"/>
                    <a:pt x="30" y="53"/>
                    <a:pt x="27" y="51"/>
                  </a:cubicBezTo>
                  <a:cubicBezTo>
                    <a:pt x="27" y="51"/>
                    <a:pt x="27" y="52"/>
                    <a:pt x="27" y="53"/>
                  </a:cubicBezTo>
                  <a:cubicBezTo>
                    <a:pt x="24" y="57"/>
                    <a:pt x="16" y="44"/>
                    <a:pt x="15" y="35"/>
                  </a:cubicBezTo>
                  <a:cubicBezTo>
                    <a:pt x="14" y="27"/>
                    <a:pt x="19" y="23"/>
                    <a:pt x="16" y="15"/>
                  </a:cubicBezTo>
                  <a:cubicBezTo>
                    <a:pt x="13" y="9"/>
                    <a:pt x="11" y="3"/>
                    <a:pt x="13" y="1"/>
                  </a:cubicBezTo>
                  <a:cubicBezTo>
                    <a:pt x="11" y="0"/>
                    <a:pt x="8" y="1"/>
                    <a:pt x="6" y="1"/>
                  </a:cubicBezTo>
                  <a:cubicBezTo>
                    <a:pt x="7" y="4"/>
                    <a:pt x="10" y="10"/>
                    <a:pt x="10" y="12"/>
                  </a:cubicBezTo>
                  <a:cubicBezTo>
                    <a:pt x="10" y="14"/>
                    <a:pt x="7" y="11"/>
                    <a:pt x="6" y="14"/>
                  </a:cubicBezTo>
                  <a:cubicBezTo>
                    <a:pt x="5" y="17"/>
                    <a:pt x="4" y="30"/>
                    <a:pt x="7" y="32"/>
                  </a:cubicBezTo>
                  <a:cubicBezTo>
                    <a:pt x="9" y="35"/>
                    <a:pt x="2" y="33"/>
                    <a:pt x="2" y="35"/>
                  </a:cubicBezTo>
                  <a:cubicBezTo>
                    <a:pt x="2" y="38"/>
                    <a:pt x="1" y="46"/>
                    <a:pt x="0" y="46"/>
                  </a:cubicBezTo>
                  <a:cubicBezTo>
                    <a:pt x="0" y="47"/>
                    <a:pt x="1" y="49"/>
                    <a:pt x="2" y="51"/>
                  </a:cubicBezTo>
                  <a:cubicBezTo>
                    <a:pt x="2" y="51"/>
                    <a:pt x="2" y="51"/>
                    <a:pt x="2" y="51"/>
                  </a:cubicBezTo>
                  <a:cubicBezTo>
                    <a:pt x="3" y="51"/>
                    <a:pt x="8" y="57"/>
                    <a:pt x="10" y="57"/>
                  </a:cubicBezTo>
                  <a:cubicBezTo>
                    <a:pt x="12" y="56"/>
                    <a:pt x="18" y="53"/>
                    <a:pt x="19" y="58"/>
                  </a:cubicBezTo>
                  <a:cubicBezTo>
                    <a:pt x="20" y="63"/>
                    <a:pt x="16" y="71"/>
                    <a:pt x="17" y="73"/>
                  </a:cubicBezTo>
                  <a:cubicBezTo>
                    <a:pt x="17" y="75"/>
                    <a:pt x="26" y="88"/>
                    <a:pt x="27" y="86"/>
                  </a:cubicBezTo>
                  <a:cubicBezTo>
                    <a:pt x="28" y="85"/>
                    <a:pt x="25" y="79"/>
                    <a:pt x="28" y="76"/>
                  </a:cubicBezTo>
                  <a:cubicBezTo>
                    <a:pt x="31" y="73"/>
                    <a:pt x="35" y="77"/>
                    <a:pt x="34" y="69"/>
                  </a:cubicBezTo>
                  <a:cubicBezTo>
                    <a:pt x="34" y="61"/>
                    <a:pt x="37" y="61"/>
                    <a:pt x="34" y="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93" name="Freeform 163">
              <a:extLst>
                <a:ext uri="{FF2B5EF4-FFF2-40B4-BE49-F238E27FC236}">
                  <a16:creationId xmlns:a16="http://schemas.microsoft.com/office/drawing/2014/main" id="{64EA8D38-3AA6-4461-896F-E198EBC1B9BA}"/>
                </a:ext>
              </a:extLst>
            </p:cNvPr>
            <p:cNvSpPr>
              <a:spLocks/>
            </p:cNvSpPr>
            <p:nvPr/>
          </p:nvSpPr>
          <p:spPr bwMode="auto">
            <a:xfrm>
              <a:off x="7878763" y="3705225"/>
              <a:ext cx="73025" cy="57150"/>
            </a:xfrm>
            <a:custGeom>
              <a:avLst/>
              <a:gdLst/>
              <a:ahLst/>
              <a:cxnLst>
                <a:cxn ang="0">
                  <a:pos x="1" y="5"/>
                </a:cxn>
                <a:cxn ang="0">
                  <a:pos x="34" y="27"/>
                </a:cxn>
                <a:cxn ang="0">
                  <a:pos x="1" y="5"/>
                </a:cxn>
              </a:cxnLst>
              <a:rect l="0" t="0" r="r" b="b"/>
              <a:pathLst>
                <a:path w="38" h="30">
                  <a:moveTo>
                    <a:pt x="1" y="5"/>
                  </a:moveTo>
                  <a:cubicBezTo>
                    <a:pt x="0" y="0"/>
                    <a:pt x="38" y="25"/>
                    <a:pt x="34" y="27"/>
                  </a:cubicBezTo>
                  <a:cubicBezTo>
                    <a:pt x="30" y="30"/>
                    <a:pt x="2" y="9"/>
                    <a:pt x="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94" name="Freeform 164">
              <a:extLst>
                <a:ext uri="{FF2B5EF4-FFF2-40B4-BE49-F238E27FC236}">
                  <a16:creationId xmlns:a16="http://schemas.microsoft.com/office/drawing/2014/main" id="{1AC61E2F-02DF-490B-BFD1-C603F6F90F7E}"/>
                </a:ext>
              </a:extLst>
            </p:cNvPr>
            <p:cNvSpPr>
              <a:spLocks/>
            </p:cNvSpPr>
            <p:nvPr/>
          </p:nvSpPr>
          <p:spPr bwMode="auto">
            <a:xfrm>
              <a:off x="5816600" y="2316163"/>
              <a:ext cx="166688" cy="111125"/>
            </a:xfrm>
            <a:custGeom>
              <a:avLst/>
              <a:gdLst/>
              <a:ahLst/>
              <a:cxnLst>
                <a:cxn ang="0">
                  <a:pos x="71" y="47"/>
                </a:cxn>
                <a:cxn ang="0">
                  <a:pos x="75" y="51"/>
                </a:cxn>
                <a:cxn ang="0">
                  <a:pos x="83" y="53"/>
                </a:cxn>
                <a:cxn ang="0">
                  <a:pos x="87" y="52"/>
                </a:cxn>
                <a:cxn ang="0">
                  <a:pos x="84" y="37"/>
                </a:cxn>
                <a:cxn ang="0">
                  <a:pos x="73" y="30"/>
                </a:cxn>
                <a:cxn ang="0">
                  <a:pos x="72" y="20"/>
                </a:cxn>
                <a:cxn ang="0">
                  <a:pos x="57" y="21"/>
                </a:cxn>
                <a:cxn ang="0">
                  <a:pos x="47" y="19"/>
                </a:cxn>
                <a:cxn ang="0">
                  <a:pos x="37" y="19"/>
                </a:cxn>
                <a:cxn ang="0">
                  <a:pos x="21" y="18"/>
                </a:cxn>
                <a:cxn ang="0">
                  <a:pos x="29" y="11"/>
                </a:cxn>
                <a:cxn ang="0">
                  <a:pos x="33" y="11"/>
                </a:cxn>
                <a:cxn ang="0">
                  <a:pos x="37" y="2"/>
                </a:cxn>
                <a:cxn ang="0">
                  <a:pos x="29" y="4"/>
                </a:cxn>
                <a:cxn ang="0">
                  <a:pos x="20" y="6"/>
                </a:cxn>
                <a:cxn ang="0">
                  <a:pos x="15" y="12"/>
                </a:cxn>
                <a:cxn ang="0">
                  <a:pos x="11" y="18"/>
                </a:cxn>
                <a:cxn ang="0">
                  <a:pos x="1" y="22"/>
                </a:cxn>
                <a:cxn ang="0">
                  <a:pos x="8" y="31"/>
                </a:cxn>
                <a:cxn ang="0">
                  <a:pos x="9" y="41"/>
                </a:cxn>
                <a:cxn ang="0">
                  <a:pos x="4" y="52"/>
                </a:cxn>
                <a:cxn ang="0">
                  <a:pos x="10" y="53"/>
                </a:cxn>
                <a:cxn ang="0">
                  <a:pos x="21" y="50"/>
                </a:cxn>
                <a:cxn ang="0">
                  <a:pos x="32" y="44"/>
                </a:cxn>
                <a:cxn ang="0">
                  <a:pos x="42" y="35"/>
                </a:cxn>
                <a:cxn ang="0">
                  <a:pos x="47" y="44"/>
                </a:cxn>
                <a:cxn ang="0">
                  <a:pos x="47" y="57"/>
                </a:cxn>
                <a:cxn ang="0">
                  <a:pos x="52" y="58"/>
                </a:cxn>
                <a:cxn ang="0">
                  <a:pos x="58" y="56"/>
                </a:cxn>
                <a:cxn ang="0">
                  <a:pos x="71" y="47"/>
                </a:cxn>
              </a:cxnLst>
              <a:rect l="0" t="0" r="r" b="b"/>
              <a:pathLst>
                <a:path w="87" h="58">
                  <a:moveTo>
                    <a:pt x="71" y="47"/>
                  </a:moveTo>
                  <a:cubicBezTo>
                    <a:pt x="73" y="49"/>
                    <a:pt x="73" y="51"/>
                    <a:pt x="75" y="51"/>
                  </a:cubicBezTo>
                  <a:cubicBezTo>
                    <a:pt x="77" y="50"/>
                    <a:pt x="81" y="51"/>
                    <a:pt x="83" y="53"/>
                  </a:cubicBezTo>
                  <a:cubicBezTo>
                    <a:pt x="85" y="53"/>
                    <a:pt x="87" y="52"/>
                    <a:pt x="87" y="52"/>
                  </a:cubicBezTo>
                  <a:cubicBezTo>
                    <a:pt x="87" y="52"/>
                    <a:pt x="85" y="41"/>
                    <a:pt x="84" y="37"/>
                  </a:cubicBezTo>
                  <a:cubicBezTo>
                    <a:pt x="84" y="34"/>
                    <a:pt x="73" y="30"/>
                    <a:pt x="73" y="30"/>
                  </a:cubicBezTo>
                  <a:cubicBezTo>
                    <a:pt x="72" y="20"/>
                    <a:pt x="72" y="20"/>
                    <a:pt x="72" y="20"/>
                  </a:cubicBezTo>
                  <a:cubicBezTo>
                    <a:pt x="72" y="20"/>
                    <a:pt x="59" y="22"/>
                    <a:pt x="57" y="21"/>
                  </a:cubicBezTo>
                  <a:cubicBezTo>
                    <a:pt x="55" y="20"/>
                    <a:pt x="50" y="23"/>
                    <a:pt x="47" y="19"/>
                  </a:cubicBezTo>
                  <a:cubicBezTo>
                    <a:pt x="45" y="16"/>
                    <a:pt x="41" y="22"/>
                    <a:pt x="37" y="19"/>
                  </a:cubicBezTo>
                  <a:cubicBezTo>
                    <a:pt x="33" y="16"/>
                    <a:pt x="22" y="20"/>
                    <a:pt x="21" y="18"/>
                  </a:cubicBezTo>
                  <a:cubicBezTo>
                    <a:pt x="21" y="15"/>
                    <a:pt x="26" y="11"/>
                    <a:pt x="29" y="11"/>
                  </a:cubicBezTo>
                  <a:cubicBezTo>
                    <a:pt x="30" y="11"/>
                    <a:pt x="31" y="11"/>
                    <a:pt x="33" y="11"/>
                  </a:cubicBezTo>
                  <a:cubicBezTo>
                    <a:pt x="34" y="9"/>
                    <a:pt x="37" y="3"/>
                    <a:pt x="37" y="2"/>
                  </a:cubicBezTo>
                  <a:cubicBezTo>
                    <a:pt x="36" y="0"/>
                    <a:pt x="32" y="2"/>
                    <a:pt x="29" y="4"/>
                  </a:cubicBezTo>
                  <a:cubicBezTo>
                    <a:pt x="26" y="6"/>
                    <a:pt x="21" y="3"/>
                    <a:pt x="20" y="6"/>
                  </a:cubicBezTo>
                  <a:cubicBezTo>
                    <a:pt x="19" y="9"/>
                    <a:pt x="18" y="12"/>
                    <a:pt x="15" y="12"/>
                  </a:cubicBezTo>
                  <a:cubicBezTo>
                    <a:pt x="12" y="12"/>
                    <a:pt x="14" y="17"/>
                    <a:pt x="11" y="18"/>
                  </a:cubicBezTo>
                  <a:cubicBezTo>
                    <a:pt x="8" y="19"/>
                    <a:pt x="1" y="19"/>
                    <a:pt x="1" y="22"/>
                  </a:cubicBezTo>
                  <a:cubicBezTo>
                    <a:pt x="0" y="25"/>
                    <a:pt x="8" y="27"/>
                    <a:pt x="8" y="31"/>
                  </a:cubicBezTo>
                  <a:cubicBezTo>
                    <a:pt x="7" y="34"/>
                    <a:pt x="12" y="38"/>
                    <a:pt x="9" y="41"/>
                  </a:cubicBezTo>
                  <a:cubicBezTo>
                    <a:pt x="6" y="43"/>
                    <a:pt x="4" y="46"/>
                    <a:pt x="4" y="52"/>
                  </a:cubicBezTo>
                  <a:cubicBezTo>
                    <a:pt x="7" y="54"/>
                    <a:pt x="9" y="55"/>
                    <a:pt x="10" y="53"/>
                  </a:cubicBezTo>
                  <a:cubicBezTo>
                    <a:pt x="11" y="49"/>
                    <a:pt x="21" y="53"/>
                    <a:pt x="21" y="50"/>
                  </a:cubicBezTo>
                  <a:cubicBezTo>
                    <a:pt x="21" y="47"/>
                    <a:pt x="32" y="48"/>
                    <a:pt x="32" y="44"/>
                  </a:cubicBezTo>
                  <a:cubicBezTo>
                    <a:pt x="32" y="41"/>
                    <a:pt x="38" y="34"/>
                    <a:pt x="42" y="35"/>
                  </a:cubicBezTo>
                  <a:cubicBezTo>
                    <a:pt x="46" y="35"/>
                    <a:pt x="42" y="42"/>
                    <a:pt x="47" y="44"/>
                  </a:cubicBezTo>
                  <a:cubicBezTo>
                    <a:pt x="51" y="46"/>
                    <a:pt x="44" y="54"/>
                    <a:pt x="47" y="57"/>
                  </a:cubicBezTo>
                  <a:cubicBezTo>
                    <a:pt x="48" y="58"/>
                    <a:pt x="50" y="58"/>
                    <a:pt x="52" y="58"/>
                  </a:cubicBezTo>
                  <a:cubicBezTo>
                    <a:pt x="54" y="57"/>
                    <a:pt x="56" y="56"/>
                    <a:pt x="58" y="56"/>
                  </a:cubicBezTo>
                  <a:cubicBezTo>
                    <a:pt x="63" y="52"/>
                    <a:pt x="69" y="46"/>
                    <a:pt x="71" y="4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95" name="Freeform 165">
              <a:extLst>
                <a:ext uri="{FF2B5EF4-FFF2-40B4-BE49-F238E27FC236}">
                  <a16:creationId xmlns:a16="http://schemas.microsoft.com/office/drawing/2014/main" id="{9262EBEE-9DC2-4C08-ACD9-726BAE8A4828}"/>
                </a:ext>
              </a:extLst>
            </p:cNvPr>
            <p:cNvSpPr>
              <a:spLocks/>
            </p:cNvSpPr>
            <p:nvPr/>
          </p:nvSpPr>
          <p:spPr bwMode="auto">
            <a:xfrm>
              <a:off x="2657475" y="2693988"/>
              <a:ext cx="19050" cy="39688"/>
            </a:xfrm>
            <a:custGeom>
              <a:avLst/>
              <a:gdLst/>
              <a:ahLst/>
              <a:cxnLst>
                <a:cxn ang="0">
                  <a:pos x="8" y="19"/>
                </a:cxn>
                <a:cxn ang="0">
                  <a:pos x="4" y="15"/>
                </a:cxn>
                <a:cxn ang="0">
                  <a:pos x="0" y="7"/>
                </a:cxn>
                <a:cxn ang="0">
                  <a:pos x="4" y="4"/>
                </a:cxn>
                <a:cxn ang="0">
                  <a:pos x="5" y="12"/>
                </a:cxn>
                <a:cxn ang="0">
                  <a:pos x="8" y="19"/>
                </a:cxn>
              </a:cxnLst>
              <a:rect l="0" t="0" r="r" b="b"/>
              <a:pathLst>
                <a:path w="10" h="21">
                  <a:moveTo>
                    <a:pt x="8" y="19"/>
                  </a:moveTo>
                  <a:cubicBezTo>
                    <a:pt x="8" y="21"/>
                    <a:pt x="4" y="17"/>
                    <a:pt x="4" y="15"/>
                  </a:cubicBezTo>
                  <a:cubicBezTo>
                    <a:pt x="4" y="12"/>
                    <a:pt x="0" y="12"/>
                    <a:pt x="0" y="7"/>
                  </a:cubicBezTo>
                  <a:cubicBezTo>
                    <a:pt x="0" y="3"/>
                    <a:pt x="2" y="0"/>
                    <a:pt x="4" y="4"/>
                  </a:cubicBezTo>
                  <a:cubicBezTo>
                    <a:pt x="7" y="8"/>
                    <a:pt x="5" y="10"/>
                    <a:pt x="5" y="12"/>
                  </a:cubicBezTo>
                  <a:cubicBezTo>
                    <a:pt x="6" y="14"/>
                    <a:pt x="10" y="17"/>
                    <a:pt x="8" y="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96" name="Freeform 166">
              <a:extLst>
                <a:ext uri="{FF2B5EF4-FFF2-40B4-BE49-F238E27FC236}">
                  <a16:creationId xmlns:a16="http://schemas.microsoft.com/office/drawing/2014/main" id="{04CBC0FC-25B0-49E9-A798-2B80CA2A3AA7}"/>
                </a:ext>
              </a:extLst>
            </p:cNvPr>
            <p:cNvSpPr>
              <a:spLocks/>
            </p:cNvSpPr>
            <p:nvPr/>
          </p:nvSpPr>
          <p:spPr bwMode="auto">
            <a:xfrm>
              <a:off x="3013075" y="3021013"/>
              <a:ext cx="25400" cy="20638"/>
            </a:xfrm>
            <a:custGeom>
              <a:avLst/>
              <a:gdLst/>
              <a:ahLst/>
              <a:cxnLst>
                <a:cxn ang="0">
                  <a:pos x="3" y="10"/>
                </a:cxn>
                <a:cxn ang="0">
                  <a:pos x="2" y="4"/>
                </a:cxn>
                <a:cxn ang="0">
                  <a:pos x="11" y="2"/>
                </a:cxn>
                <a:cxn ang="0">
                  <a:pos x="11" y="8"/>
                </a:cxn>
                <a:cxn ang="0">
                  <a:pos x="3" y="10"/>
                </a:cxn>
              </a:cxnLst>
              <a:rect l="0" t="0" r="r" b="b"/>
              <a:pathLst>
                <a:path w="13" h="11">
                  <a:moveTo>
                    <a:pt x="3" y="10"/>
                  </a:moveTo>
                  <a:cubicBezTo>
                    <a:pt x="1" y="8"/>
                    <a:pt x="5" y="5"/>
                    <a:pt x="2" y="4"/>
                  </a:cubicBezTo>
                  <a:cubicBezTo>
                    <a:pt x="0" y="3"/>
                    <a:pt x="8" y="0"/>
                    <a:pt x="11" y="2"/>
                  </a:cubicBezTo>
                  <a:cubicBezTo>
                    <a:pt x="13" y="4"/>
                    <a:pt x="13" y="7"/>
                    <a:pt x="11" y="8"/>
                  </a:cubicBezTo>
                  <a:cubicBezTo>
                    <a:pt x="9" y="9"/>
                    <a:pt x="4" y="11"/>
                    <a:pt x="3" y="1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97" name="Freeform 167">
              <a:extLst>
                <a:ext uri="{FF2B5EF4-FFF2-40B4-BE49-F238E27FC236}">
                  <a16:creationId xmlns:a16="http://schemas.microsoft.com/office/drawing/2014/main" id="{5E2B40FD-56FC-4F7E-A534-7707A718B00F}"/>
                </a:ext>
              </a:extLst>
            </p:cNvPr>
            <p:cNvSpPr>
              <a:spLocks/>
            </p:cNvSpPr>
            <p:nvPr/>
          </p:nvSpPr>
          <p:spPr bwMode="auto">
            <a:xfrm>
              <a:off x="5286375" y="2305050"/>
              <a:ext cx="71438" cy="61913"/>
            </a:xfrm>
            <a:custGeom>
              <a:avLst/>
              <a:gdLst/>
              <a:ahLst/>
              <a:cxnLst>
                <a:cxn ang="0">
                  <a:pos x="35" y="26"/>
                </a:cxn>
                <a:cxn ang="0">
                  <a:pos x="28" y="17"/>
                </a:cxn>
                <a:cxn ang="0">
                  <a:pos x="24" y="8"/>
                </a:cxn>
                <a:cxn ang="0">
                  <a:pos x="21" y="2"/>
                </a:cxn>
                <a:cxn ang="0">
                  <a:pos x="11" y="1"/>
                </a:cxn>
                <a:cxn ang="0">
                  <a:pos x="0" y="3"/>
                </a:cxn>
                <a:cxn ang="0">
                  <a:pos x="2" y="12"/>
                </a:cxn>
                <a:cxn ang="0">
                  <a:pos x="11" y="16"/>
                </a:cxn>
                <a:cxn ang="0">
                  <a:pos x="13" y="20"/>
                </a:cxn>
                <a:cxn ang="0">
                  <a:pos x="14" y="20"/>
                </a:cxn>
                <a:cxn ang="0">
                  <a:pos x="17" y="22"/>
                </a:cxn>
                <a:cxn ang="0">
                  <a:pos x="22" y="25"/>
                </a:cxn>
                <a:cxn ang="0">
                  <a:pos x="28" y="27"/>
                </a:cxn>
                <a:cxn ang="0">
                  <a:pos x="30" y="33"/>
                </a:cxn>
                <a:cxn ang="0">
                  <a:pos x="37" y="31"/>
                </a:cxn>
                <a:cxn ang="0">
                  <a:pos x="35" y="26"/>
                </a:cxn>
              </a:cxnLst>
              <a:rect l="0" t="0" r="r" b="b"/>
              <a:pathLst>
                <a:path w="37" h="33">
                  <a:moveTo>
                    <a:pt x="35" y="26"/>
                  </a:moveTo>
                  <a:cubicBezTo>
                    <a:pt x="35" y="23"/>
                    <a:pt x="28" y="21"/>
                    <a:pt x="28" y="17"/>
                  </a:cubicBezTo>
                  <a:cubicBezTo>
                    <a:pt x="28" y="14"/>
                    <a:pt x="23" y="11"/>
                    <a:pt x="24" y="8"/>
                  </a:cubicBezTo>
                  <a:cubicBezTo>
                    <a:pt x="24" y="6"/>
                    <a:pt x="22" y="4"/>
                    <a:pt x="21" y="2"/>
                  </a:cubicBezTo>
                  <a:cubicBezTo>
                    <a:pt x="18" y="1"/>
                    <a:pt x="14" y="0"/>
                    <a:pt x="11" y="1"/>
                  </a:cubicBezTo>
                  <a:cubicBezTo>
                    <a:pt x="7" y="1"/>
                    <a:pt x="4" y="2"/>
                    <a:pt x="0" y="3"/>
                  </a:cubicBezTo>
                  <a:cubicBezTo>
                    <a:pt x="2" y="6"/>
                    <a:pt x="0" y="7"/>
                    <a:pt x="2" y="12"/>
                  </a:cubicBezTo>
                  <a:cubicBezTo>
                    <a:pt x="4" y="17"/>
                    <a:pt x="9" y="14"/>
                    <a:pt x="11" y="16"/>
                  </a:cubicBezTo>
                  <a:cubicBezTo>
                    <a:pt x="11" y="16"/>
                    <a:pt x="12" y="18"/>
                    <a:pt x="13" y="20"/>
                  </a:cubicBezTo>
                  <a:cubicBezTo>
                    <a:pt x="13" y="20"/>
                    <a:pt x="13" y="20"/>
                    <a:pt x="14" y="20"/>
                  </a:cubicBezTo>
                  <a:cubicBezTo>
                    <a:pt x="16" y="20"/>
                    <a:pt x="16" y="21"/>
                    <a:pt x="17" y="22"/>
                  </a:cubicBezTo>
                  <a:cubicBezTo>
                    <a:pt x="19" y="23"/>
                    <a:pt x="21" y="24"/>
                    <a:pt x="22" y="25"/>
                  </a:cubicBezTo>
                  <a:cubicBezTo>
                    <a:pt x="24" y="25"/>
                    <a:pt x="25" y="23"/>
                    <a:pt x="28" y="27"/>
                  </a:cubicBezTo>
                  <a:cubicBezTo>
                    <a:pt x="30" y="29"/>
                    <a:pt x="30" y="30"/>
                    <a:pt x="30" y="33"/>
                  </a:cubicBezTo>
                  <a:cubicBezTo>
                    <a:pt x="33" y="33"/>
                    <a:pt x="35" y="32"/>
                    <a:pt x="37" y="31"/>
                  </a:cubicBezTo>
                  <a:cubicBezTo>
                    <a:pt x="36" y="29"/>
                    <a:pt x="35" y="27"/>
                    <a:pt x="35"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98" name="Freeform 168">
              <a:extLst>
                <a:ext uri="{FF2B5EF4-FFF2-40B4-BE49-F238E27FC236}">
                  <a16:creationId xmlns:a16="http://schemas.microsoft.com/office/drawing/2014/main" id="{485304DC-169F-408E-B7B3-2C8DF411DA95}"/>
                </a:ext>
              </a:extLst>
            </p:cNvPr>
            <p:cNvSpPr>
              <a:spLocks noEditPoints="1"/>
            </p:cNvSpPr>
            <p:nvPr/>
          </p:nvSpPr>
          <p:spPr bwMode="auto">
            <a:xfrm>
              <a:off x="5319713" y="2290763"/>
              <a:ext cx="106363" cy="87313"/>
            </a:xfrm>
            <a:custGeom>
              <a:avLst/>
              <a:gdLst/>
              <a:ahLst/>
              <a:cxnLst>
                <a:cxn ang="0">
                  <a:pos x="53" y="15"/>
                </a:cxn>
                <a:cxn ang="0">
                  <a:pos x="43" y="2"/>
                </a:cxn>
                <a:cxn ang="0">
                  <a:pos x="35" y="8"/>
                </a:cxn>
                <a:cxn ang="0">
                  <a:pos x="30" y="8"/>
                </a:cxn>
                <a:cxn ang="0">
                  <a:pos x="22" y="2"/>
                </a:cxn>
                <a:cxn ang="0">
                  <a:pos x="18" y="0"/>
                </a:cxn>
                <a:cxn ang="0">
                  <a:pos x="16" y="4"/>
                </a:cxn>
                <a:cxn ang="0">
                  <a:pos x="20" y="9"/>
                </a:cxn>
                <a:cxn ang="0">
                  <a:pos x="11" y="9"/>
                </a:cxn>
                <a:cxn ang="0">
                  <a:pos x="3" y="6"/>
                </a:cxn>
                <a:cxn ang="0">
                  <a:pos x="7" y="15"/>
                </a:cxn>
                <a:cxn ang="0">
                  <a:pos x="11" y="24"/>
                </a:cxn>
                <a:cxn ang="0">
                  <a:pos x="18" y="33"/>
                </a:cxn>
                <a:cxn ang="0">
                  <a:pos x="20" y="38"/>
                </a:cxn>
                <a:cxn ang="0">
                  <a:pos x="34" y="30"/>
                </a:cxn>
                <a:cxn ang="0">
                  <a:pos x="36" y="40"/>
                </a:cxn>
                <a:cxn ang="0">
                  <a:pos x="44" y="46"/>
                </a:cxn>
                <a:cxn ang="0">
                  <a:pos x="46" y="39"/>
                </a:cxn>
                <a:cxn ang="0">
                  <a:pos x="53" y="15"/>
                </a:cxn>
                <a:cxn ang="0">
                  <a:pos x="5" y="32"/>
                </a:cxn>
                <a:cxn ang="0">
                  <a:pos x="0" y="29"/>
                </a:cxn>
                <a:cxn ang="0">
                  <a:pos x="3" y="35"/>
                </a:cxn>
                <a:cxn ang="0">
                  <a:pos x="11" y="40"/>
                </a:cxn>
                <a:cxn ang="0">
                  <a:pos x="13" y="40"/>
                </a:cxn>
                <a:cxn ang="0">
                  <a:pos x="11" y="34"/>
                </a:cxn>
                <a:cxn ang="0">
                  <a:pos x="5" y="32"/>
                </a:cxn>
              </a:cxnLst>
              <a:rect l="0" t="0" r="r" b="b"/>
              <a:pathLst>
                <a:path w="56" h="46">
                  <a:moveTo>
                    <a:pt x="53" y="15"/>
                  </a:moveTo>
                  <a:cubicBezTo>
                    <a:pt x="51" y="13"/>
                    <a:pt x="47" y="8"/>
                    <a:pt x="43" y="2"/>
                  </a:cubicBezTo>
                  <a:cubicBezTo>
                    <a:pt x="41" y="6"/>
                    <a:pt x="36" y="5"/>
                    <a:pt x="35" y="8"/>
                  </a:cubicBezTo>
                  <a:cubicBezTo>
                    <a:pt x="34" y="10"/>
                    <a:pt x="32" y="7"/>
                    <a:pt x="30" y="8"/>
                  </a:cubicBezTo>
                  <a:cubicBezTo>
                    <a:pt x="29" y="8"/>
                    <a:pt x="25" y="2"/>
                    <a:pt x="22" y="2"/>
                  </a:cubicBezTo>
                  <a:cubicBezTo>
                    <a:pt x="21" y="1"/>
                    <a:pt x="20" y="1"/>
                    <a:pt x="18" y="0"/>
                  </a:cubicBezTo>
                  <a:cubicBezTo>
                    <a:pt x="17" y="2"/>
                    <a:pt x="16" y="3"/>
                    <a:pt x="16" y="4"/>
                  </a:cubicBezTo>
                  <a:cubicBezTo>
                    <a:pt x="17" y="6"/>
                    <a:pt x="21" y="8"/>
                    <a:pt x="20" y="9"/>
                  </a:cubicBezTo>
                  <a:cubicBezTo>
                    <a:pt x="18" y="11"/>
                    <a:pt x="13" y="10"/>
                    <a:pt x="11" y="9"/>
                  </a:cubicBezTo>
                  <a:cubicBezTo>
                    <a:pt x="9" y="7"/>
                    <a:pt x="4" y="4"/>
                    <a:pt x="3" y="6"/>
                  </a:cubicBezTo>
                  <a:cubicBezTo>
                    <a:pt x="2" y="8"/>
                    <a:pt x="8" y="13"/>
                    <a:pt x="7" y="15"/>
                  </a:cubicBezTo>
                  <a:cubicBezTo>
                    <a:pt x="6" y="18"/>
                    <a:pt x="11" y="21"/>
                    <a:pt x="11" y="24"/>
                  </a:cubicBezTo>
                  <a:cubicBezTo>
                    <a:pt x="11" y="28"/>
                    <a:pt x="18" y="30"/>
                    <a:pt x="18" y="33"/>
                  </a:cubicBezTo>
                  <a:cubicBezTo>
                    <a:pt x="18" y="34"/>
                    <a:pt x="19" y="36"/>
                    <a:pt x="20" y="38"/>
                  </a:cubicBezTo>
                  <a:cubicBezTo>
                    <a:pt x="26" y="36"/>
                    <a:pt x="30" y="32"/>
                    <a:pt x="34" y="30"/>
                  </a:cubicBezTo>
                  <a:cubicBezTo>
                    <a:pt x="39" y="27"/>
                    <a:pt x="37" y="38"/>
                    <a:pt x="36" y="40"/>
                  </a:cubicBezTo>
                  <a:cubicBezTo>
                    <a:pt x="35" y="41"/>
                    <a:pt x="40" y="44"/>
                    <a:pt x="44" y="46"/>
                  </a:cubicBezTo>
                  <a:cubicBezTo>
                    <a:pt x="44" y="43"/>
                    <a:pt x="44" y="41"/>
                    <a:pt x="46" y="39"/>
                  </a:cubicBezTo>
                  <a:cubicBezTo>
                    <a:pt x="52" y="32"/>
                    <a:pt x="56" y="21"/>
                    <a:pt x="53" y="15"/>
                  </a:cubicBezTo>
                  <a:close/>
                  <a:moveTo>
                    <a:pt x="5" y="32"/>
                  </a:moveTo>
                  <a:cubicBezTo>
                    <a:pt x="4" y="31"/>
                    <a:pt x="2" y="30"/>
                    <a:pt x="0" y="29"/>
                  </a:cubicBezTo>
                  <a:cubicBezTo>
                    <a:pt x="0" y="31"/>
                    <a:pt x="0" y="34"/>
                    <a:pt x="3" y="35"/>
                  </a:cubicBezTo>
                  <a:cubicBezTo>
                    <a:pt x="8" y="37"/>
                    <a:pt x="1" y="38"/>
                    <a:pt x="11" y="40"/>
                  </a:cubicBezTo>
                  <a:cubicBezTo>
                    <a:pt x="12" y="40"/>
                    <a:pt x="12" y="40"/>
                    <a:pt x="13" y="40"/>
                  </a:cubicBezTo>
                  <a:cubicBezTo>
                    <a:pt x="13" y="37"/>
                    <a:pt x="13" y="36"/>
                    <a:pt x="11" y="34"/>
                  </a:cubicBezTo>
                  <a:cubicBezTo>
                    <a:pt x="8" y="30"/>
                    <a:pt x="7" y="32"/>
                    <a:pt x="5" y="3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199" name="Freeform 169">
              <a:extLst>
                <a:ext uri="{FF2B5EF4-FFF2-40B4-BE49-F238E27FC236}">
                  <a16:creationId xmlns:a16="http://schemas.microsoft.com/office/drawing/2014/main" id="{E36570AE-8300-401E-9970-0D2DE347C1B3}"/>
                </a:ext>
              </a:extLst>
            </p:cNvPr>
            <p:cNvSpPr>
              <a:spLocks/>
            </p:cNvSpPr>
            <p:nvPr/>
          </p:nvSpPr>
          <p:spPr bwMode="auto">
            <a:xfrm>
              <a:off x="5661025" y="2381250"/>
              <a:ext cx="309563" cy="220663"/>
            </a:xfrm>
            <a:custGeom>
              <a:avLst/>
              <a:gdLst/>
              <a:ahLst/>
              <a:cxnLst>
                <a:cxn ang="0">
                  <a:pos x="156" y="17"/>
                </a:cxn>
                <a:cxn ang="0">
                  <a:pos x="152" y="13"/>
                </a:cxn>
                <a:cxn ang="0">
                  <a:pos x="139" y="22"/>
                </a:cxn>
                <a:cxn ang="0">
                  <a:pos x="134" y="24"/>
                </a:cxn>
                <a:cxn ang="0">
                  <a:pos x="128" y="23"/>
                </a:cxn>
                <a:cxn ang="0">
                  <a:pos x="128" y="10"/>
                </a:cxn>
                <a:cxn ang="0">
                  <a:pos x="123" y="1"/>
                </a:cxn>
                <a:cxn ang="0">
                  <a:pos x="113" y="10"/>
                </a:cxn>
                <a:cxn ang="0">
                  <a:pos x="102" y="16"/>
                </a:cxn>
                <a:cxn ang="0">
                  <a:pos x="91" y="19"/>
                </a:cxn>
                <a:cxn ang="0">
                  <a:pos x="81" y="16"/>
                </a:cxn>
                <a:cxn ang="0">
                  <a:pos x="72" y="13"/>
                </a:cxn>
                <a:cxn ang="0">
                  <a:pos x="62" y="11"/>
                </a:cxn>
                <a:cxn ang="0">
                  <a:pos x="53" y="17"/>
                </a:cxn>
                <a:cxn ang="0">
                  <a:pos x="47" y="28"/>
                </a:cxn>
                <a:cxn ang="0">
                  <a:pos x="31" y="37"/>
                </a:cxn>
                <a:cxn ang="0">
                  <a:pos x="21" y="41"/>
                </a:cxn>
                <a:cxn ang="0">
                  <a:pos x="13" y="38"/>
                </a:cxn>
                <a:cxn ang="0">
                  <a:pos x="8" y="44"/>
                </a:cxn>
                <a:cxn ang="0">
                  <a:pos x="3" y="53"/>
                </a:cxn>
                <a:cxn ang="0">
                  <a:pos x="2" y="62"/>
                </a:cxn>
                <a:cxn ang="0">
                  <a:pos x="2" y="74"/>
                </a:cxn>
                <a:cxn ang="0">
                  <a:pos x="4" y="87"/>
                </a:cxn>
                <a:cxn ang="0">
                  <a:pos x="15" y="93"/>
                </a:cxn>
                <a:cxn ang="0">
                  <a:pos x="3" y="109"/>
                </a:cxn>
                <a:cxn ang="0">
                  <a:pos x="6" y="113"/>
                </a:cxn>
                <a:cxn ang="0">
                  <a:pos x="23" y="115"/>
                </a:cxn>
                <a:cxn ang="0">
                  <a:pos x="68" y="109"/>
                </a:cxn>
                <a:cxn ang="0">
                  <a:pos x="67" y="98"/>
                </a:cxn>
                <a:cxn ang="0">
                  <a:pos x="76" y="93"/>
                </a:cxn>
                <a:cxn ang="0">
                  <a:pos x="84" y="91"/>
                </a:cxn>
                <a:cxn ang="0">
                  <a:pos x="96" y="87"/>
                </a:cxn>
                <a:cxn ang="0">
                  <a:pos x="101" y="82"/>
                </a:cxn>
                <a:cxn ang="0">
                  <a:pos x="105" y="70"/>
                </a:cxn>
                <a:cxn ang="0">
                  <a:pos x="113" y="65"/>
                </a:cxn>
                <a:cxn ang="0">
                  <a:pos x="109" y="58"/>
                </a:cxn>
                <a:cxn ang="0">
                  <a:pos x="122" y="58"/>
                </a:cxn>
                <a:cxn ang="0">
                  <a:pos x="123" y="49"/>
                </a:cxn>
                <a:cxn ang="0">
                  <a:pos x="128" y="41"/>
                </a:cxn>
                <a:cxn ang="0">
                  <a:pos x="126" y="34"/>
                </a:cxn>
                <a:cxn ang="0">
                  <a:pos x="128" y="29"/>
                </a:cxn>
                <a:cxn ang="0">
                  <a:pos x="129" y="28"/>
                </a:cxn>
                <a:cxn ang="0">
                  <a:pos x="135" y="26"/>
                </a:cxn>
                <a:cxn ang="0">
                  <a:pos x="150" y="21"/>
                </a:cxn>
                <a:cxn ang="0">
                  <a:pos x="162" y="18"/>
                </a:cxn>
                <a:cxn ang="0">
                  <a:pos x="156" y="17"/>
                </a:cxn>
              </a:cxnLst>
              <a:rect l="0" t="0" r="r" b="b"/>
              <a:pathLst>
                <a:path w="162" h="116">
                  <a:moveTo>
                    <a:pt x="156" y="17"/>
                  </a:moveTo>
                  <a:cubicBezTo>
                    <a:pt x="154" y="17"/>
                    <a:pt x="154" y="15"/>
                    <a:pt x="152" y="13"/>
                  </a:cubicBezTo>
                  <a:cubicBezTo>
                    <a:pt x="150" y="12"/>
                    <a:pt x="144" y="18"/>
                    <a:pt x="139" y="22"/>
                  </a:cubicBezTo>
                  <a:cubicBezTo>
                    <a:pt x="137" y="22"/>
                    <a:pt x="135" y="23"/>
                    <a:pt x="134" y="24"/>
                  </a:cubicBezTo>
                  <a:cubicBezTo>
                    <a:pt x="131" y="24"/>
                    <a:pt x="129" y="24"/>
                    <a:pt x="128" y="23"/>
                  </a:cubicBezTo>
                  <a:cubicBezTo>
                    <a:pt x="125" y="20"/>
                    <a:pt x="132" y="12"/>
                    <a:pt x="128" y="10"/>
                  </a:cubicBezTo>
                  <a:cubicBezTo>
                    <a:pt x="123" y="8"/>
                    <a:pt x="127" y="1"/>
                    <a:pt x="123" y="1"/>
                  </a:cubicBezTo>
                  <a:cubicBezTo>
                    <a:pt x="119" y="0"/>
                    <a:pt x="113" y="7"/>
                    <a:pt x="113" y="10"/>
                  </a:cubicBezTo>
                  <a:cubicBezTo>
                    <a:pt x="113" y="14"/>
                    <a:pt x="102" y="13"/>
                    <a:pt x="102" y="16"/>
                  </a:cubicBezTo>
                  <a:cubicBezTo>
                    <a:pt x="102" y="19"/>
                    <a:pt x="92" y="15"/>
                    <a:pt x="91" y="19"/>
                  </a:cubicBezTo>
                  <a:cubicBezTo>
                    <a:pt x="89" y="22"/>
                    <a:pt x="84" y="16"/>
                    <a:pt x="81" y="16"/>
                  </a:cubicBezTo>
                  <a:cubicBezTo>
                    <a:pt x="78" y="16"/>
                    <a:pt x="76" y="12"/>
                    <a:pt x="72" y="13"/>
                  </a:cubicBezTo>
                  <a:cubicBezTo>
                    <a:pt x="68" y="14"/>
                    <a:pt x="65" y="12"/>
                    <a:pt x="62" y="11"/>
                  </a:cubicBezTo>
                  <a:cubicBezTo>
                    <a:pt x="59" y="11"/>
                    <a:pt x="57" y="18"/>
                    <a:pt x="53" y="17"/>
                  </a:cubicBezTo>
                  <a:cubicBezTo>
                    <a:pt x="50" y="15"/>
                    <a:pt x="48" y="23"/>
                    <a:pt x="47" y="28"/>
                  </a:cubicBezTo>
                  <a:cubicBezTo>
                    <a:pt x="45" y="32"/>
                    <a:pt x="30" y="32"/>
                    <a:pt x="31" y="37"/>
                  </a:cubicBezTo>
                  <a:cubicBezTo>
                    <a:pt x="31" y="42"/>
                    <a:pt x="22" y="44"/>
                    <a:pt x="21" y="41"/>
                  </a:cubicBezTo>
                  <a:cubicBezTo>
                    <a:pt x="20" y="38"/>
                    <a:pt x="14" y="39"/>
                    <a:pt x="13" y="38"/>
                  </a:cubicBezTo>
                  <a:cubicBezTo>
                    <a:pt x="11" y="38"/>
                    <a:pt x="7" y="39"/>
                    <a:pt x="8" y="44"/>
                  </a:cubicBezTo>
                  <a:cubicBezTo>
                    <a:pt x="8" y="48"/>
                    <a:pt x="4" y="51"/>
                    <a:pt x="3" y="53"/>
                  </a:cubicBezTo>
                  <a:cubicBezTo>
                    <a:pt x="3" y="54"/>
                    <a:pt x="0" y="60"/>
                    <a:pt x="2" y="62"/>
                  </a:cubicBezTo>
                  <a:cubicBezTo>
                    <a:pt x="4" y="65"/>
                    <a:pt x="0" y="70"/>
                    <a:pt x="2" y="74"/>
                  </a:cubicBezTo>
                  <a:cubicBezTo>
                    <a:pt x="4" y="79"/>
                    <a:pt x="3" y="86"/>
                    <a:pt x="4" y="87"/>
                  </a:cubicBezTo>
                  <a:cubicBezTo>
                    <a:pt x="5" y="89"/>
                    <a:pt x="13" y="88"/>
                    <a:pt x="15" y="93"/>
                  </a:cubicBezTo>
                  <a:cubicBezTo>
                    <a:pt x="17" y="98"/>
                    <a:pt x="4" y="107"/>
                    <a:pt x="3" y="109"/>
                  </a:cubicBezTo>
                  <a:cubicBezTo>
                    <a:pt x="3" y="110"/>
                    <a:pt x="4" y="112"/>
                    <a:pt x="6" y="113"/>
                  </a:cubicBezTo>
                  <a:cubicBezTo>
                    <a:pt x="11" y="113"/>
                    <a:pt x="17" y="114"/>
                    <a:pt x="23" y="115"/>
                  </a:cubicBezTo>
                  <a:cubicBezTo>
                    <a:pt x="30" y="116"/>
                    <a:pt x="68" y="111"/>
                    <a:pt x="68" y="109"/>
                  </a:cubicBezTo>
                  <a:cubicBezTo>
                    <a:pt x="69" y="108"/>
                    <a:pt x="67" y="100"/>
                    <a:pt x="67" y="98"/>
                  </a:cubicBezTo>
                  <a:cubicBezTo>
                    <a:pt x="68" y="96"/>
                    <a:pt x="72" y="92"/>
                    <a:pt x="76" y="93"/>
                  </a:cubicBezTo>
                  <a:cubicBezTo>
                    <a:pt x="80" y="93"/>
                    <a:pt x="84" y="94"/>
                    <a:pt x="84" y="91"/>
                  </a:cubicBezTo>
                  <a:cubicBezTo>
                    <a:pt x="84" y="88"/>
                    <a:pt x="95" y="84"/>
                    <a:pt x="96" y="87"/>
                  </a:cubicBezTo>
                  <a:cubicBezTo>
                    <a:pt x="97" y="89"/>
                    <a:pt x="101" y="88"/>
                    <a:pt x="101" y="82"/>
                  </a:cubicBezTo>
                  <a:cubicBezTo>
                    <a:pt x="102" y="75"/>
                    <a:pt x="101" y="70"/>
                    <a:pt x="105" y="70"/>
                  </a:cubicBezTo>
                  <a:cubicBezTo>
                    <a:pt x="109" y="69"/>
                    <a:pt x="113" y="67"/>
                    <a:pt x="113" y="65"/>
                  </a:cubicBezTo>
                  <a:cubicBezTo>
                    <a:pt x="112" y="63"/>
                    <a:pt x="108" y="59"/>
                    <a:pt x="109" y="58"/>
                  </a:cubicBezTo>
                  <a:cubicBezTo>
                    <a:pt x="110" y="56"/>
                    <a:pt x="120" y="61"/>
                    <a:pt x="122" y="58"/>
                  </a:cubicBezTo>
                  <a:cubicBezTo>
                    <a:pt x="123" y="55"/>
                    <a:pt x="121" y="52"/>
                    <a:pt x="123" y="49"/>
                  </a:cubicBezTo>
                  <a:cubicBezTo>
                    <a:pt x="124" y="46"/>
                    <a:pt x="128" y="44"/>
                    <a:pt x="128" y="41"/>
                  </a:cubicBezTo>
                  <a:cubicBezTo>
                    <a:pt x="128" y="38"/>
                    <a:pt x="128" y="37"/>
                    <a:pt x="126" y="34"/>
                  </a:cubicBezTo>
                  <a:cubicBezTo>
                    <a:pt x="124" y="32"/>
                    <a:pt x="125" y="29"/>
                    <a:pt x="128" y="29"/>
                  </a:cubicBezTo>
                  <a:cubicBezTo>
                    <a:pt x="128" y="28"/>
                    <a:pt x="129" y="28"/>
                    <a:pt x="129" y="28"/>
                  </a:cubicBezTo>
                  <a:cubicBezTo>
                    <a:pt x="132" y="27"/>
                    <a:pt x="134" y="27"/>
                    <a:pt x="135" y="26"/>
                  </a:cubicBezTo>
                  <a:cubicBezTo>
                    <a:pt x="139" y="23"/>
                    <a:pt x="147" y="20"/>
                    <a:pt x="150" y="21"/>
                  </a:cubicBezTo>
                  <a:cubicBezTo>
                    <a:pt x="153" y="22"/>
                    <a:pt x="158" y="21"/>
                    <a:pt x="162" y="18"/>
                  </a:cubicBezTo>
                  <a:cubicBezTo>
                    <a:pt x="160" y="17"/>
                    <a:pt x="157" y="16"/>
                    <a:pt x="156" y="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00" name="Freeform 170">
              <a:extLst>
                <a:ext uri="{FF2B5EF4-FFF2-40B4-BE49-F238E27FC236}">
                  <a16:creationId xmlns:a16="http://schemas.microsoft.com/office/drawing/2014/main" id="{58CBB0EC-8402-4BDF-B4CC-0FBCC8C1A0EE}"/>
                </a:ext>
              </a:extLst>
            </p:cNvPr>
            <p:cNvSpPr>
              <a:spLocks/>
            </p:cNvSpPr>
            <p:nvPr/>
          </p:nvSpPr>
          <p:spPr bwMode="auto">
            <a:xfrm>
              <a:off x="5673725" y="2414588"/>
              <a:ext cx="355600" cy="320675"/>
            </a:xfrm>
            <a:custGeom>
              <a:avLst/>
              <a:gdLst/>
              <a:ahLst/>
              <a:cxnLst>
                <a:cxn ang="0">
                  <a:pos x="172" y="9"/>
                </a:cxn>
                <a:cxn ang="0">
                  <a:pos x="158" y="1"/>
                </a:cxn>
                <a:cxn ang="0">
                  <a:pos x="144" y="3"/>
                </a:cxn>
                <a:cxn ang="0">
                  <a:pos x="123" y="10"/>
                </a:cxn>
                <a:cxn ang="0">
                  <a:pos x="120" y="16"/>
                </a:cxn>
                <a:cxn ang="0">
                  <a:pos x="117" y="31"/>
                </a:cxn>
                <a:cxn ang="0">
                  <a:pos x="103" y="40"/>
                </a:cxn>
                <a:cxn ang="0">
                  <a:pos x="99" y="52"/>
                </a:cxn>
                <a:cxn ang="0">
                  <a:pos x="90" y="69"/>
                </a:cxn>
                <a:cxn ang="0">
                  <a:pos x="70" y="75"/>
                </a:cxn>
                <a:cxn ang="0">
                  <a:pos x="62" y="91"/>
                </a:cxn>
                <a:cxn ang="0">
                  <a:pos x="0" y="95"/>
                </a:cxn>
                <a:cxn ang="0">
                  <a:pos x="17" y="111"/>
                </a:cxn>
                <a:cxn ang="0">
                  <a:pos x="25" y="132"/>
                </a:cxn>
                <a:cxn ang="0">
                  <a:pos x="7" y="146"/>
                </a:cxn>
                <a:cxn ang="0">
                  <a:pos x="29" y="148"/>
                </a:cxn>
                <a:cxn ang="0">
                  <a:pos x="55" y="146"/>
                </a:cxn>
                <a:cxn ang="0">
                  <a:pos x="70" y="155"/>
                </a:cxn>
                <a:cxn ang="0">
                  <a:pos x="82" y="167"/>
                </a:cxn>
                <a:cxn ang="0">
                  <a:pos x="84" y="167"/>
                </a:cxn>
                <a:cxn ang="0">
                  <a:pos x="105" y="160"/>
                </a:cxn>
                <a:cxn ang="0">
                  <a:pos x="110" y="147"/>
                </a:cxn>
                <a:cxn ang="0">
                  <a:pos x="98" y="128"/>
                </a:cxn>
                <a:cxn ang="0">
                  <a:pos x="114" y="118"/>
                </a:cxn>
                <a:cxn ang="0">
                  <a:pos x="128" y="109"/>
                </a:cxn>
                <a:cxn ang="0">
                  <a:pos x="142" y="91"/>
                </a:cxn>
                <a:cxn ang="0">
                  <a:pos x="154" y="80"/>
                </a:cxn>
                <a:cxn ang="0">
                  <a:pos x="162" y="63"/>
                </a:cxn>
                <a:cxn ang="0">
                  <a:pos x="150" y="47"/>
                </a:cxn>
                <a:cxn ang="0">
                  <a:pos x="154" y="30"/>
                </a:cxn>
                <a:cxn ang="0">
                  <a:pos x="182" y="29"/>
                </a:cxn>
                <a:cxn ang="0">
                  <a:pos x="177" y="17"/>
                </a:cxn>
              </a:cxnLst>
              <a:rect l="0" t="0" r="r" b="b"/>
              <a:pathLst>
                <a:path w="186" h="168">
                  <a:moveTo>
                    <a:pt x="177" y="17"/>
                  </a:moveTo>
                  <a:cubicBezTo>
                    <a:pt x="172" y="15"/>
                    <a:pt x="172" y="10"/>
                    <a:pt x="172" y="9"/>
                  </a:cubicBezTo>
                  <a:cubicBezTo>
                    <a:pt x="172" y="7"/>
                    <a:pt x="166" y="4"/>
                    <a:pt x="161" y="0"/>
                  </a:cubicBezTo>
                  <a:cubicBezTo>
                    <a:pt x="161" y="1"/>
                    <a:pt x="159" y="1"/>
                    <a:pt x="158" y="1"/>
                  </a:cubicBezTo>
                  <a:cubicBezTo>
                    <a:pt x="157" y="1"/>
                    <a:pt x="157" y="0"/>
                    <a:pt x="156" y="0"/>
                  </a:cubicBezTo>
                  <a:cubicBezTo>
                    <a:pt x="152" y="3"/>
                    <a:pt x="147" y="4"/>
                    <a:pt x="144" y="3"/>
                  </a:cubicBezTo>
                  <a:cubicBezTo>
                    <a:pt x="141" y="2"/>
                    <a:pt x="133" y="5"/>
                    <a:pt x="129" y="8"/>
                  </a:cubicBezTo>
                  <a:cubicBezTo>
                    <a:pt x="128" y="9"/>
                    <a:pt x="126" y="9"/>
                    <a:pt x="123" y="10"/>
                  </a:cubicBezTo>
                  <a:cubicBezTo>
                    <a:pt x="123" y="10"/>
                    <a:pt x="122" y="10"/>
                    <a:pt x="122" y="11"/>
                  </a:cubicBezTo>
                  <a:cubicBezTo>
                    <a:pt x="119" y="11"/>
                    <a:pt x="118" y="14"/>
                    <a:pt x="120" y="16"/>
                  </a:cubicBezTo>
                  <a:cubicBezTo>
                    <a:pt x="122" y="19"/>
                    <a:pt x="122" y="20"/>
                    <a:pt x="122" y="23"/>
                  </a:cubicBezTo>
                  <a:cubicBezTo>
                    <a:pt x="122" y="26"/>
                    <a:pt x="118" y="28"/>
                    <a:pt x="117" y="31"/>
                  </a:cubicBezTo>
                  <a:cubicBezTo>
                    <a:pt x="115" y="34"/>
                    <a:pt x="117" y="37"/>
                    <a:pt x="116" y="40"/>
                  </a:cubicBezTo>
                  <a:cubicBezTo>
                    <a:pt x="114" y="43"/>
                    <a:pt x="104" y="38"/>
                    <a:pt x="103" y="40"/>
                  </a:cubicBezTo>
                  <a:cubicBezTo>
                    <a:pt x="102" y="41"/>
                    <a:pt x="106" y="45"/>
                    <a:pt x="107" y="47"/>
                  </a:cubicBezTo>
                  <a:cubicBezTo>
                    <a:pt x="107" y="49"/>
                    <a:pt x="103" y="51"/>
                    <a:pt x="99" y="52"/>
                  </a:cubicBezTo>
                  <a:cubicBezTo>
                    <a:pt x="95" y="52"/>
                    <a:pt x="96" y="57"/>
                    <a:pt x="95" y="64"/>
                  </a:cubicBezTo>
                  <a:cubicBezTo>
                    <a:pt x="95" y="70"/>
                    <a:pt x="91" y="71"/>
                    <a:pt x="90" y="69"/>
                  </a:cubicBezTo>
                  <a:cubicBezTo>
                    <a:pt x="89" y="66"/>
                    <a:pt x="78" y="70"/>
                    <a:pt x="78" y="73"/>
                  </a:cubicBezTo>
                  <a:cubicBezTo>
                    <a:pt x="78" y="76"/>
                    <a:pt x="74" y="75"/>
                    <a:pt x="70" y="75"/>
                  </a:cubicBezTo>
                  <a:cubicBezTo>
                    <a:pt x="66" y="74"/>
                    <a:pt x="62" y="78"/>
                    <a:pt x="61" y="80"/>
                  </a:cubicBezTo>
                  <a:cubicBezTo>
                    <a:pt x="61" y="82"/>
                    <a:pt x="63" y="90"/>
                    <a:pt x="62" y="91"/>
                  </a:cubicBezTo>
                  <a:cubicBezTo>
                    <a:pt x="62" y="93"/>
                    <a:pt x="24" y="98"/>
                    <a:pt x="17" y="97"/>
                  </a:cubicBezTo>
                  <a:cubicBezTo>
                    <a:pt x="11" y="96"/>
                    <a:pt x="5" y="95"/>
                    <a:pt x="0" y="95"/>
                  </a:cubicBezTo>
                  <a:cubicBezTo>
                    <a:pt x="2" y="97"/>
                    <a:pt x="4" y="99"/>
                    <a:pt x="5" y="101"/>
                  </a:cubicBezTo>
                  <a:cubicBezTo>
                    <a:pt x="6" y="105"/>
                    <a:pt x="11" y="109"/>
                    <a:pt x="17" y="111"/>
                  </a:cubicBezTo>
                  <a:cubicBezTo>
                    <a:pt x="22" y="113"/>
                    <a:pt x="19" y="122"/>
                    <a:pt x="22" y="123"/>
                  </a:cubicBezTo>
                  <a:cubicBezTo>
                    <a:pt x="25" y="124"/>
                    <a:pt x="28" y="131"/>
                    <a:pt x="25" y="132"/>
                  </a:cubicBezTo>
                  <a:cubicBezTo>
                    <a:pt x="21" y="132"/>
                    <a:pt x="18" y="133"/>
                    <a:pt x="14" y="135"/>
                  </a:cubicBezTo>
                  <a:cubicBezTo>
                    <a:pt x="11" y="137"/>
                    <a:pt x="7" y="141"/>
                    <a:pt x="7" y="146"/>
                  </a:cubicBezTo>
                  <a:cubicBezTo>
                    <a:pt x="7" y="147"/>
                    <a:pt x="7" y="148"/>
                    <a:pt x="7" y="149"/>
                  </a:cubicBezTo>
                  <a:cubicBezTo>
                    <a:pt x="17" y="149"/>
                    <a:pt x="27" y="149"/>
                    <a:pt x="29" y="148"/>
                  </a:cubicBezTo>
                  <a:cubicBezTo>
                    <a:pt x="30" y="146"/>
                    <a:pt x="35" y="145"/>
                    <a:pt x="37" y="146"/>
                  </a:cubicBezTo>
                  <a:cubicBezTo>
                    <a:pt x="40" y="148"/>
                    <a:pt x="51" y="149"/>
                    <a:pt x="55" y="146"/>
                  </a:cubicBezTo>
                  <a:cubicBezTo>
                    <a:pt x="61" y="143"/>
                    <a:pt x="64" y="146"/>
                    <a:pt x="64" y="149"/>
                  </a:cubicBezTo>
                  <a:cubicBezTo>
                    <a:pt x="65" y="152"/>
                    <a:pt x="67" y="153"/>
                    <a:pt x="70" y="155"/>
                  </a:cubicBezTo>
                  <a:cubicBezTo>
                    <a:pt x="72" y="157"/>
                    <a:pt x="70" y="160"/>
                    <a:pt x="72" y="163"/>
                  </a:cubicBezTo>
                  <a:cubicBezTo>
                    <a:pt x="74" y="165"/>
                    <a:pt x="77" y="165"/>
                    <a:pt x="82" y="167"/>
                  </a:cubicBezTo>
                  <a:cubicBezTo>
                    <a:pt x="82" y="167"/>
                    <a:pt x="83" y="168"/>
                    <a:pt x="83" y="168"/>
                  </a:cubicBezTo>
                  <a:cubicBezTo>
                    <a:pt x="84" y="168"/>
                    <a:pt x="84" y="168"/>
                    <a:pt x="84" y="167"/>
                  </a:cubicBezTo>
                  <a:cubicBezTo>
                    <a:pt x="87" y="164"/>
                    <a:pt x="87" y="159"/>
                    <a:pt x="94" y="160"/>
                  </a:cubicBezTo>
                  <a:cubicBezTo>
                    <a:pt x="102" y="162"/>
                    <a:pt x="101" y="159"/>
                    <a:pt x="105" y="160"/>
                  </a:cubicBezTo>
                  <a:cubicBezTo>
                    <a:pt x="109" y="161"/>
                    <a:pt x="112" y="160"/>
                    <a:pt x="114" y="158"/>
                  </a:cubicBezTo>
                  <a:cubicBezTo>
                    <a:pt x="115" y="155"/>
                    <a:pt x="112" y="150"/>
                    <a:pt x="110" y="147"/>
                  </a:cubicBezTo>
                  <a:cubicBezTo>
                    <a:pt x="107" y="145"/>
                    <a:pt x="104" y="140"/>
                    <a:pt x="105" y="136"/>
                  </a:cubicBezTo>
                  <a:cubicBezTo>
                    <a:pt x="105" y="131"/>
                    <a:pt x="98" y="131"/>
                    <a:pt x="98" y="128"/>
                  </a:cubicBezTo>
                  <a:cubicBezTo>
                    <a:pt x="98" y="124"/>
                    <a:pt x="105" y="118"/>
                    <a:pt x="106" y="117"/>
                  </a:cubicBezTo>
                  <a:cubicBezTo>
                    <a:pt x="107" y="116"/>
                    <a:pt x="113" y="121"/>
                    <a:pt x="114" y="118"/>
                  </a:cubicBezTo>
                  <a:cubicBezTo>
                    <a:pt x="116" y="115"/>
                    <a:pt x="120" y="117"/>
                    <a:pt x="122" y="117"/>
                  </a:cubicBezTo>
                  <a:cubicBezTo>
                    <a:pt x="124" y="118"/>
                    <a:pt x="128" y="113"/>
                    <a:pt x="128" y="109"/>
                  </a:cubicBezTo>
                  <a:cubicBezTo>
                    <a:pt x="129" y="105"/>
                    <a:pt x="136" y="105"/>
                    <a:pt x="138" y="103"/>
                  </a:cubicBezTo>
                  <a:cubicBezTo>
                    <a:pt x="139" y="102"/>
                    <a:pt x="141" y="93"/>
                    <a:pt x="142" y="91"/>
                  </a:cubicBezTo>
                  <a:cubicBezTo>
                    <a:pt x="143" y="89"/>
                    <a:pt x="149" y="91"/>
                    <a:pt x="149" y="86"/>
                  </a:cubicBezTo>
                  <a:cubicBezTo>
                    <a:pt x="149" y="81"/>
                    <a:pt x="151" y="80"/>
                    <a:pt x="154" y="80"/>
                  </a:cubicBezTo>
                  <a:cubicBezTo>
                    <a:pt x="157" y="79"/>
                    <a:pt x="156" y="75"/>
                    <a:pt x="156" y="71"/>
                  </a:cubicBezTo>
                  <a:cubicBezTo>
                    <a:pt x="157" y="68"/>
                    <a:pt x="159" y="64"/>
                    <a:pt x="162" y="63"/>
                  </a:cubicBezTo>
                  <a:cubicBezTo>
                    <a:pt x="166" y="62"/>
                    <a:pt x="161" y="57"/>
                    <a:pt x="157" y="58"/>
                  </a:cubicBezTo>
                  <a:cubicBezTo>
                    <a:pt x="153" y="59"/>
                    <a:pt x="150" y="47"/>
                    <a:pt x="150" y="47"/>
                  </a:cubicBezTo>
                  <a:cubicBezTo>
                    <a:pt x="150" y="47"/>
                    <a:pt x="151" y="38"/>
                    <a:pt x="148" y="36"/>
                  </a:cubicBezTo>
                  <a:cubicBezTo>
                    <a:pt x="146" y="35"/>
                    <a:pt x="149" y="30"/>
                    <a:pt x="154" y="30"/>
                  </a:cubicBezTo>
                  <a:cubicBezTo>
                    <a:pt x="159" y="30"/>
                    <a:pt x="168" y="36"/>
                    <a:pt x="171" y="33"/>
                  </a:cubicBezTo>
                  <a:cubicBezTo>
                    <a:pt x="174" y="31"/>
                    <a:pt x="180" y="30"/>
                    <a:pt x="182" y="29"/>
                  </a:cubicBezTo>
                  <a:cubicBezTo>
                    <a:pt x="183" y="28"/>
                    <a:pt x="185" y="24"/>
                    <a:pt x="186" y="22"/>
                  </a:cubicBezTo>
                  <a:cubicBezTo>
                    <a:pt x="184" y="21"/>
                    <a:pt x="181" y="19"/>
                    <a:pt x="177" y="1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01" name="Freeform 171">
              <a:extLst>
                <a:ext uri="{FF2B5EF4-FFF2-40B4-BE49-F238E27FC236}">
                  <a16:creationId xmlns:a16="http://schemas.microsoft.com/office/drawing/2014/main" id="{F41B4DC7-F811-4746-9AA8-22D152D1E638}"/>
                </a:ext>
              </a:extLst>
            </p:cNvPr>
            <p:cNvSpPr>
              <a:spLocks noEditPoints="1"/>
            </p:cNvSpPr>
            <p:nvPr/>
          </p:nvSpPr>
          <p:spPr bwMode="auto">
            <a:xfrm>
              <a:off x="6386513" y="3132138"/>
              <a:ext cx="992188" cy="360363"/>
            </a:xfrm>
            <a:custGeom>
              <a:avLst/>
              <a:gdLst/>
              <a:ahLst/>
              <a:cxnLst>
                <a:cxn ang="0">
                  <a:pos x="38" y="80"/>
                </a:cxn>
                <a:cxn ang="0">
                  <a:pos x="147" y="101"/>
                </a:cxn>
                <a:cxn ang="0">
                  <a:pos x="22" y="52"/>
                </a:cxn>
                <a:cxn ang="0">
                  <a:pos x="278" y="134"/>
                </a:cxn>
                <a:cxn ang="0">
                  <a:pos x="290" y="107"/>
                </a:cxn>
                <a:cxn ang="0">
                  <a:pos x="306" y="111"/>
                </a:cxn>
                <a:cxn ang="0">
                  <a:pos x="317" y="76"/>
                </a:cxn>
                <a:cxn ang="0">
                  <a:pos x="318" y="63"/>
                </a:cxn>
                <a:cxn ang="0">
                  <a:pos x="297" y="53"/>
                </a:cxn>
                <a:cxn ang="0">
                  <a:pos x="266" y="97"/>
                </a:cxn>
                <a:cxn ang="0">
                  <a:pos x="123" y="106"/>
                </a:cxn>
                <a:cxn ang="0">
                  <a:pos x="118" y="87"/>
                </a:cxn>
                <a:cxn ang="0">
                  <a:pos x="114" y="95"/>
                </a:cxn>
                <a:cxn ang="0">
                  <a:pos x="95" y="71"/>
                </a:cxn>
                <a:cxn ang="0">
                  <a:pos x="78" y="50"/>
                </a:cxn>
                <a:cxn ang="0">
                  <a:pos x="52" y="34"/>
                </a:cxn>
                <a:cxn ang="0">
                  <a:pos x="2" y="5"/>
                </a:cxn>
                <a:cxn ang="0">
                  <a:pos x="45" y="65"/>
                </a:cxn>
                <a:cxn ang="0">
                  <a:pos x="99" y="128"/>
                </a:cxn>
                <a:cxn ang="0">
                  <a:pos x="121" y="117"/>
                </a:cxn>
                <a:cxn ang="0">
                  <a:pos x="373" y="53"/>
                </a:cxn>
                <a:cxn ang="0">
                  <a:pos x="376" y="64"/>
                </a:cxn>
                <a:cxn ang="0">
                  <a:pos x="348" y="106"/>
                </a:cxn>
                <a:cxn ang="0">
                  <a:pos x="277" y="167"/>
                </a:cxn>
                <a:cxn ang="0">
                  <a:pos x="322" y="162"/>
                </a:cxn>
                <a:cxn ang="0">
                  <a:pos x="387" y="107"/>
                </a:cxn>
                <a:cxn ang="0">
                  <a:pos x="218" y="158"/>
                </a:cxn>
                <a:cxn ang="0">
                  <a:pos x="196" y="147"/>
                </a:cxn>
                <a:cxn ang="0">
                  <a:pos x="122" y="138"/>
                </a:cxn>
                <a:cxn ang="0">
                  <a:pos x="131" y="153"/>
                </a:cxn>
                <a:cxn ang="0">
                  <a:pos x="201" y="164"/>
                </a:cxn>
                <a:cxn ang="0">
                  <a:pos x="218" y="158"/>
                </a:cxn>
                <a:cxn ang="0">
                  <a:pos x="452" y="106"/>
                </a:cxn>
                <a:cxn ang="0">
                  <a:pos x="404" y="82"/>
                </a:cxn>
                <a:cxn ang="0">
                  <a:pos x="435" y="94"/>
                </a:cxn>
                <a:cxn ang="0">
                  <a:pos x="417" y="101"/>
                </a:cxn>
                <a:cxn ang="0">
                  <a:pos x="444" y="114"/>
                </a:cxn>
                <a:cxn ang="0">
                  <a:pos x="492" y="143"/>
                </a:cxn>
                <a:cxn ang="0">
                  <a:pos x="507" y="161"/>
                </a:cxn>
                <a:cxn ang="0">
                  <a:pos x="480" y="86"/>
                </a:cxn>
                <a:cxn ang="0">
                  <a:pos x="330" y="175"/>
                </a:cxn>
                <a:cxn ang="0">
                  <a:pos x="336" y="177"/>
                </a:cxn>
                <a:cxn ang="0">
                  <a:pos x="339" y="174"/>
                </a:cxn>
                <a:cxn ang="0">
                  <a:pos x="250" y="67"/>
                </a:cxn>
                <a:cxn ang="0">
                  <a:pos x="255" y="39"/>
                </a:cxn>
                <a:cxn ang="0">
                  <a:pos x="254" y="20"/>
                </a:cxn>
                <a:cxn ang="0">
                  <a:pos x="225" y="36"/>
                </a:cxn>
                <a:cxn ang="0">
                  <a:pos x="201" y="51"/>
                </a:cxn>
                <a:cxn ang="0">
                  <a:pos x="165" y="52"/>
                </a:cxn>
                <a:cxn ang="0">
                  <a:pos x="153" y="61"/>
                </a:cxn>
                <a:cxn ang="0">
                  <a:pos x="180" y="103"/>
                </a:cxn>
                <a:cxn ang="0">
                  <a:pos x="218" y="112"/>
                </a:cxn>
                <a:cxn ang="0">
                  <a:pos x="268" y="178"/>
                </a:cxn>
                <a:cxn ang="0">
                  <a:pos x="268" y="178"/>
                </a:cxn>
                <a:cxn ang="0">
                  <a:pos x="236" y="169"/>
                </a:cxn>
                <a:cxn ang="0">
                  <a:pos x="251" y="161"/>
                </a:cxn>
              </a:cxnLst>
              <a:rect l="0" t="0" r="r" b="b"/>
              <a:pathLst>
                <a:path w="519" h="189">
                  <a:moveTo>
                    <a:pt x="38" y="80"/>
                  </a:moveTo>
                  <a:cubicBezTo>
                    <a:pt x="37" y="82"/>
                    <a:pt x="41" y="89"/>
                    <a:pt x="43" y="87"/>
                  </a:cubicBezTo>
                  <a:cubicBezTo>
                    <a:pt x="46" y="85"/>
                    <a:pt x="40" y="75"/>
                    <a:pt x="38" y="80"/>
                  </a:cubicBezTo>
                  <a:close/>
                  <a:moveTo>
                    <a:pt x="147" y="101"/>
                  </a:moveTo>
                  <a:cubicBezTo>
                    <a:pt x="147" y="98"/>
                    <a:pt x="138" y="99"/>
                    <a:pt x="141" y="103"/>
                  </a:cubicBezTo>
                  <a:cubicBezTo>
                    <a:pt x="144" y="108"/>
                    <a:pt x="147" y="104"/>
                    <a:pt x="147" y="101"/>
                  </a:cubicBezTo>
                  <a:close/>
                  <a:moveTo>
                    <a:pt x="22" y="52"/>
                  </a:moveTo>
                  <a:cubicBezTo>
                    <a:pt x="21" y="55"/>
                    <a:pt x="25" y="65"/>
                    <a:pt x="29" y="61"/>
                  </a:cubicBezTo>
                  <a:cubicBezTo>
                    <a:pt x="33" y="57"/>
                    <a:pt x="22" y="48"/>
                    <a:pt x="22" y="52"/>
                  </a:cubicBezTo>
                  <a:close/>
                  <a:moveTo>
                    <a:pt x="273" y="109"/>
                  </a:moveTo>
                  <a:cubicBezTo>
                    <a:pt x="278" y="109"/>
                    <a:pt x="278" y="116"/>
                    <a:pt x="277" y="121"/>
                  </a:cubicBezTo>
                  <a:cubicBezTo>
                    <a:pt x="276" y="125"/>
                    <a:pt x="274" y="135"/>
                    <a:pt x="278" y="134"/>
                  </a:cubicBezTo>
                  <a:cubicBezTo>
                    <a:pt x="283" y="132"/>
                    <a:pt x="287" y="125"/>
                    <a:pt x="284" y="123"/>
                  </a:cubicBezTo>
                  <a:cubicBezTo>
                    <a:pt x="281" y="120"/>
                    <a:pt x="281" y="106"/>
                    <a:pt x="282" y="102"/>
                  </a:cubicBezTo>
                  <a:cubicBezTo>
                    <a:pt x="284" y="98"/>
                    <a:pt x="293" y="101"/>
                    <a:pt x="290" y="107"/>
                  </a:cubicBezTo>
                  <a:cubicBezTo>
                    <a:pt x="287" y="112"/>
                    <a:pt x="295" y="112"/>
                    <a:pt x="295" y="118"/>
                  </a:cubicBezTo>
                  <a:cubicBezTo>
                    <a:pt x="295" y="124"/>
                    <a:pt x="300" y="121"/>
                    <a:pt x="306" y="119"/>
                  </a:cubicBezTo>
                  <a:cubicBezTo>
                    <a:pt x="311" y="118"/>
                    <a:pt x="310" y="115"/>
                    <a:pt x="306" y="111"/>
                  </a:cubicBezTo>
                  <a:cubicBezTo>
                    <a:pt x="303" y="107"/>
                    <a:pt x="309" y="101"/>
                    <a:pt x="304" y="98"/>
                  </a:cubicBezTo>
                  <a:cubicBezTo>
                    <a:pt x="299" y="94"/>
                    <a:pt x="296" y="89"/>
                    <a:pt x="300" y="88"/>
                  </a:cubicBezTo>
                  <a:cubicBezTo>
                    <a:pt x="305" y="87"/>
                    <a:pt x="319" y="79"/>
                    <a:pt x="317" y="76"/>
                  </a:cubicBezTo>
                  <a:cubicBezTo>
                    <a:pt x="316" y="73"/>
                    <a:pt x="296" y="77"/>
                    <a:pt x="294" y="83"/>
                  </a:cubicBezTo>
                  <a:cubicBezTo>
                    <a:pt x="293" y="89"/>
                    <a:pt x="279" y="82"/>
                    <a:pt x="280" y="72"/>
                  </a:cubicBezTo>
                  <a:cubicBezTo>
                    <a:pt x="282" y="61"/>
                    <a:pt x="310" y="60"/>
                    <a:pt x="318" y="63"/>
                  </a:cubicBezTo>
                  <a:cubicBezTo>
                    <a:pt x="326" y="67"/>
                    <a:pt x="334" y="57"/>
                    <a:pt x="337" y="52"/>
                  </a:cubicBezTo>
                  <a:cubicBezTo>
                    <a:pt x="340" y="46"/>
                    <a:pt x="331" y="53"/>
                    <a:pt x="325" y="56"/>
                  </a:cubicBezTo>
                  <a:cubicBezTo>
                    <a:pt x="320" y="60"/>
                    <a:pt x="305" y="56"/>
                    <a:pt x="297" y="53"/>
                  </a:cubicBezTo>
                  <a:cubicBezTo>
                    <a:pt x="289" y="51"/>
                    <a:pt x="290" y="58"/>
                    <a:pt x="283" y="59"/>
                  </a:cubicBezTo>
                  <a:cubicBezTo>
                    <a:pt x="277" y="60"/>
                    <a:pt x="278" y="74"/>
                    <a:pt x="275" y="76"/>
                  </a:cubicBezTo>
                  <a:cubicBezTo>
                    <a:pt x="272" y="77"/>
                    <a:pt x="272" y="88"/>
                    <a:pt x="266" y="97"/>
                  </a:cubicBezTo>
                  <a:cubicBezTo>
                    <a:pt x="260" y="107"/>
                    <a:pt x="268" y="108"/>
                    <a:pt x="273" y="109"/>
                  </a:cubicBezTo>
                  <a:close/>
                  <a:moveTo>
                    <a:pt x="121" y="117"/>
                  </a:moveTo>
                  <a:cubicBezTo>
                    <a:pt x="121" y="113"/>
                    <a:pt x="123" y="108"/>
                    <a:pt x="123" y="106"/>
                  </a:cubicBezTo>
                  <a:cubicBezTo>
                    <a:pt x="123" y="103"/>
                    <a:pt x="124" y="102"/>
                    <a:pt x="127" y="103"/>
                  </a:cubicBezTo>
                  <a:cubicBezTo>
                    <a:pt x="130" y="104"/>
                    <a:pt x="130" y="97"/>
                    <a:pt x="128" y="96"/>
                  </a:cubicBezTo>
                  <a:cubicBezTo>
                    <a:pt x="125" y="95"/>
                    <a:pt x="124" y="87"/>
                    <a:pt x="118" y="87"/>
                  </a:cubicBezTo>
                  <a:cubicBezTo>
                    <a:pt x="113" y="87"/>
                    <a:pt x="114" y="92"/>
                    <a:pt x="117" y="92"/>
                  </a:cubicBezTo>
                  <a:cubicBezTo>
                    <a:pt x="120" y="92"/>
                    <a:pt x="122" y="95"/>
                    <a:pt x="121" y="97"/>
                  </a:cubicBezTo>
                  <a:cubicBezTo>
                    <a:pt x="120" y="100"/>
                    <a:pt x="119" y="95"/>
                    <a:pt x="114" y="95"/>
                  </a:cubicBezTo>
                  <a:cubicBezTo>
                    <a:pt x="110" y="96"/>
                    <a:pt x="113" y="90"/>
                    <a:pt x="107" y="89"/>
                  </a:cubicBezTo>
                  <a:cubicBezTo>
                    <a:pt x="102" y="89"/>
                    <a:pt x="103" y="79"/>
                    <a:pt x="97" y="79"/>
                  </a:cubicBezTo>
                  <a:cubicBezTo>
                    <a:pt x="92" y="79"/>
                    <a:pt x="91" y="75"/>
                    <a:pt x="95" y="71"/>
                  </a:cubicBezTo>
                  <a:cubicBezTo>
                    <a:pt x="99" y="68"/>
                    <a:pt x="89" y="65"/>
                    <a:pt x="89" y="61"/>
                  </a:cubicBezTo>
                  <a:cubicBezTo>
                    <a:pt x="89" y="57"/>
                    <a:pt x="83" y="59"/>
                    <a:pt x="83" y="56"/>
                  </a:cubicBezTo>
                  <a:cubicBezTo>
                    <a:pt x="83" y="53"/>
                    <a:pt x="81" y="54"/>
                    <a:pt x="78" y="50"/>
                  </a:cubicBezTo>
                  <a:cubicBezTo>
                    <a:pt x="75" y="46"/>
                    <a:pt x="73" y="50"/>
                    <a:pt x="71" y="47"/>
                  </a:cubicBezTo>
                  <a:cubicBezTo>
                    <a:pt x="68" y="44"/>
                    <a:pt x="64" y="42"/>
                    <a:pt x="62" y="43"/>
                  </a:cubicBezTo>
                  <a:cubicBezTo>
                    <a:pt x="60" y="44"/>
                    <a:pt x="54" y="39"/>
                    <a:pt x="52" y="34"/>
                  </a:cubicBezTo>
                  <a:cubicBezTo>
                    <a:pt x="51" y="29"/>
                    <a:pt x="35" y="22"/>
                    <a:pt x="33" y="17"/>
                  </a:cubicBezTo>
                  <a:cubicBezTo>
                    <a:pt x="31" y="11"/>
                    <a:pt x="26" y="9"/>
                    <a:pt x="17" y="9"/>
                  </a:cubicBezTo>
                  <a:cubicBezTo>
                    <a:pt x="8" y="9"/>
                    <a:pt x="4" y="0"/>
                    <a:pt x="2" y="5"/>
                  </a:cubicBezTo>
                  <a:cubicBezTo>
                    <a:pt x="0" y="10"/>
                    <a:pt x="12" y="23"/>
                    <a:pt x="18" y="26"/>
                  </a:cubicBezTo>
                  <a:cubicBezTo>
                    <a:pt x="23" y="30"/>
                    <a:pt x="26" y="42"/>
                    <a:pt x="33" y="42"/>
                  </a:cubicBezTo>
                  <a:cubicBezTo>
                    <a:pt x="40" y="43"/>
                    <a:pt x="40" y="64"/>
                    <a:pt x="45" y="65"/>
                  </a:cubicBezTo>
                  <a:cubicBezTo>
                    <a:pt x="50" y="66"/>
                    <a:pt x="61" y="82"/>
                    <a:pt x="63" y="91"/>
                  </a:cubicBezTo>
                  <a:cubicBezTo>
                    <a:pt x="64" y="100"/>
                    <a:pt x="75" y="104"/>
                    <a:pt x="79" y="110"/>
                  </a:cubicBezTo>
                  <a:cubicBezTo>
                    <a:pt x="83" y="117"/>
                    <a:pt x="97" y="125"/>
                    <a:pt x="99" y="128"/>
                  </a:cubicBezTo>
                  <a:cubicBezTo>
                    <a:pt x="101" y="131"/>
                    <a:pt x="103" y="137"/>
                    <a:pt x="105" y="134"/>
                  </a:cubicBezTo>
                  <a:cubicBezTo>
                    <a:pt x="107" y="131"/>
                    <a:pt x="114" y="134"/>
                    <a:pt x="117" y="134"/>
                  </a:cubicBezTo>
                  <a:cubicBezTo>
                    <a:pt x="120" y="134"/>
                    <a:pt x="121" y="122"/>
                    <a:pt x="121" y="117"/>
                  </a:cubicBezTo>
                  <a:close/>
                  <a:moveTo>
                    <a:pt x="376" y="64"/>
                  </a:moveTo>
                  <a:cubicBezTo>
                    <a:pt x="383" y="65"/>
                    <a:pt x="380" y="60"/>
                    <a:pt x="380" y="56"/>
                  </a:cubicBezTo>
                  <a:cubicBezTo>
                    <a:pt x="380" y="51"/>
                    <a:pt x="373" y="55"/>
                    <a:pt x="373" y="53"/>
                  </a:cubicBezTo>
                  <a:cubicBezTo>
                    <a:pt x="373" y="50"/>
                    <a:pt x="371" y="41"/>
                    <a:pt x="365" y="48"/>
                  </a:cubicBezTo>
                  <a:cubicBezTo>
                    <a:pt x="360" y="56"/>
                    <a:pt x="367" y="74"/>
                    <a:pt x="371" y="73"/>
                  </a:cubicBezTo>
                  <a:cubicBezTo>
                    <a:pt x="375" y="72"/>
                    <a:pt x="368" y="63"/>
                    <a:pt x="376" y="64"/>
                  </a:cubicBezTo>
                  <a:close/>
                  <a:moveTo>
                    <a:pt x="348" y="106"/>
                  </a:moveTo>
                  <a:cubicBezTo>
                    <a:pt x="350" y="111"/>
                    <a:pt x="359" y="114"/>
                    <a:pt x="362" y="109"/>
                  </a:cubicBezTo>
                  <a:cubicBezTo>
                    <a:pt x="365" y="105"/>
                    <a:pt x="347" y="99"/>
                    <a:pt x="348" y="106"/>
                  </a:cubicBezTo>
                  <a:close/>
                  <a:moveTo>
                    <a:pt x="322" y="162"/>
                  </a:moveTo>
                  <a:cubicBezTo>
                    <a:pt x="313" y="161"/>
                    <a:pt x="307" y="167"/>
                    <a:pt x="298" y="164"/>
                  </a:cubicBezTo>
                  <a:cubicBezTo>
                    <a:pt x="289" y="161"/>
                    <a:pt x="276" y="164"/>
                    <a:pt x="277" y="167"/>
                  </a:cubicBezTo>
                  <a:cubicBezTo>
                    <a:pt x="278" y="170"/>
                    <a:pt x="286" y="170"/>
                    <a:pt x="295" y="170"/>
                  </a:cubicBezTo>
                  <a:cubicBezTo>
                    <a:pt x="304" y="171"/>
                    <a:pt x="312" y="166"/>
                    <a:pt x="318" y="165"/>
                  </a:cubicBezTo>
                  <a:cubicBezTo>
                    <a:pt x="324" y="165"/>
                    <a:pt x="331" y="163"/>
                    <a:pt x="322" y="162"/>
                  </a:cubicBezTo>
                  <a:close/>
                  <a:moveTo>
                    <a:pt x="393" y="101"/>
                  </a:moveTo>
                  <a:cubicBezTo>
                    <a:pt x="385" y="98"/>
                    <a:pt x="370" y="100"/>
                    <a:pt x="371" y="105"/>
                  </a:cubicBezTo>
                  <a:cubicBezTo>
                    <a:pt x="373" y="109"/>
                    <a:pt x="380" y="107"/>
                    <a:pt x="387" y="107"/>
                  </a:cubicBezTo>
                  <a:cubicBezTo>
                    <a:pt x="394" y="107"/>
                    <a:pt x="397" y="112"/>
                    <a:pt x="401" y="112"/>
                  </a:cubicBezTo>
                  <a:cubicBezTo>
                    <a:pt x="405" y="112"/>
                    <a:pt x="402" y="104"/>
                    <a:pt x="393" y="101"/>
                  </a:cubicBezTo>
                  <a:close/>
                  <a:moveTo>
                    <a:pt x="218" y="158"/>
                  </a:moveTo>
                  <a:cubicBezTo>
                    <a:pt x="217" y="154"/>
                    <a:pt x="204" y="158"/>
                    <a:pt x="198" y="155"/>
                  </a:cubicBezTo>
                  <a:cubicBezTo>
                    <a:pt x="192" y="153"/>
                    <a:pt x="205" y="150"/>
                    <a:pt x="209" y="148"/>
                  </a:cubicBezTo>
                  <a:cubicBezTo>
                    <a:pt x="214" y="145"/>
                    <a:pt x="207" y="144"/>
                    <a:pt x="196" y="147"/>
                  </a:cubicBezTo>
                  <a:cubicBezTo>
                    <a:pt x="185" y="151"/>
                    <a:pt x="173" y="140"/>
                    <a:pt x="173" y="145"/>
                  </a:cubicBezTo>
                  <a:cubicBezTo>
                    <a:pt x="172" y="149"/>
                    <a:pt x="153" y="143"/>
                    <a:pt x="149" y="139"/>
                  </a:cubicBezTo>
                  <a:cubicBezTo>
                    <a:pt x="144" y="136"/>
                    <a:pt x="126" y="132"/>
                    <a:pt x="122" y="138"/>
                  </a:cubicBezTo>
                  <a:cubicBezTo>
                    <a:pt x="119" y="144"/>
                    <a:pt x="116" y="139"/>
                    <a:pt x="117" y="145"/>
                  </a:cubicBezTo>
                  <a:cubicBezTo>
                    <a:pt x="118" y="149"/>
                    <a:pt x="122" y="146"/>
                    <a:pt x="125" y="146"/>
                  </a:cubicBezTo>
                  <a:cubicBezTo>
                    <a:pt x="128" y="146"/>
                    <a:pt x="127" y="152"/>
                    <a:pt x="131" y="153"/>
                  </a:cubicBezTo>
                  <a:cubicBezTo>
                    <a:pt x="136" y="153"/>
                    <a:pt x="150" y="157"/>
                    <a:pt x="151" y="154"/>
                  </a:cubicBezTo>
                  <a:cubicBezTo>
                    <a:pt x="153" y="151"/>
                    <a:pt x="166" y="154"/>
                    <a:pt x="173" y="160"/>
                  </a:cubicBezTo>
                  <a:cubicBezTo>
                    <a:pt x="179" y="165"/>
                    <a:pt x="195" y="165"/>
                    <a:pt x="201" y="164"/>
                  </a:cubicBezTo>
                  <a:cubicBezTo>
                    <a:pt x="207" y="163"/>
                    <a:pt x="213" y="168"/>
                    <a:pt x="216" y="165"/>
                  </a:cubicBezTo>
                  <a:cubicBezTo>
                    <a:pt x="218" y="162"/>
                    <a:pt x="222" y="170"/>
                    <a:pt x="229" y="165"/>
                  </a:cubicBezTo>
                  <a:cubicBezTo>
                    <a:pt x="236" y="160"/>
                    <a:pt x="218" y="162"/>
                    <a:pt x="218" y="158"/>
                  </a:cubicBezTo>
                  <a:close/>
                  <a:moveTo>
                    <a:pt x="480" y="86"/>
                  </a:moveTo>
                  <a:cubicBezTo>
                    <a:pt x="475" y="86"/>
                    <a:pt x="474" y="95"/>
                    <a:pt x="470" y="95"/>
                  </a:cubicBezTo>
                  <a:cubicBezTo>
                    <a:pt x="466" y="95"/>
                    <a:pt x="460" y="104"/>
                    <a:pt x="452" y="106"/>
                  </a:cubicBezTo>
                  <a:cubicBezTo>
                    <a:pt x="444" y="109"/>
                    <a:pt x="443" y="83"/>
                    <a:pt x="440" y="78"/>
                  </a:cubicBezTo>
                  <a:cubicBezTo>
                    <a:pt x="436" y="73"/>
                    <a:pt x="416" y="69"/>
                    <a:pt x="414" y="75"/>
                  </a:cubicBezTo>
                  <a:cubicBezTo>
                    <a:pt x="412" y="81"/>
                    <a:pt x="405" y="78"/>
                    <a:pt x="404" y="82"/>
                  </a:cubicBezTo>
                  <a:cubicBezTo>
                    <a:pt x="404" y="87"/>
                    <a:pt x="406" y="85"/>
                    <a:pt x="410" y="85"/>
                  </a:cubicBezTo>
                  <a:cubicBezTo>
                    <a:pt x="415" y="85"/>
                    <a:pt x="415" y="89"/>
                    <a:pt x="417" y="93"/>
                  </a:cubicBezTo>
                  <a:cubicBezTo>
                    <a:pt x="419" y="97"/>
                    <a:pt x="431" y="94"/>
                    <a:pt x="435" y="94"/>
                  </a:cubicBezTo>
                  <a:cubicBezTo>
                    <a:pt x="439" y="94"/>
                    <a:pt x="439" y="99"/>
                    <a:pt x="434" y="97"/>
                  </a:cubicBezTo>
                  <a:cubicBezTo>
                    <a:pt x="428" y="95"/>
                    <a:pt x="428" y="100"/>
                    <a:pt x="424" y="99"/>
                  </a:cubicBezTo>
                  <a:cubicBezTo>
                    <a:pt x="420" y="98"/>
                    <a:pt x="415" y="98"/>
                    <a:pt x="417" y="101"/>
                  </a:cubicBezTo>
                  <a:cubicBezTo>
                    <a:pt x="420" y="103"/>
                    <a:pt x="424" y="105"/>
                    <a:pt x="424" y="111"/>
                  </a:cubicBezTo>
                  <a:cubicBezTo>
                    <a:pt x="424" y="116"/>
                    <a:pt x="432" y="115"/>
                    <a:pt x="432" y="111"/>
                  </a:cubicBezTo>
                  <a:cubicBezTo>
                    <a:pt x="432" y="106"/>
                    <a:pt x="436" y="112"/>
                    <a:pt x="444" y="114"/>
                  </a:cubicBezTo>
                  <a:cubicBezTo>
                    <a:pt x="451" y="116"/>
                    <a:pt x="446" y="119"/>
                    <a:pt x="454" y="119"/>
                  </a:cubicBezTo>
                  <a:cubicBezTo>
                    <a:pt x="461" y="120"/>
                    <a:pt x="479" y="125"/>
                    <a:pt x="485" y="130"/>
                  </a:cubicBezTo>
                  <a:cubicBezTo>
                    <a:pt x="492" y="135"/>
                    <a:pt x="487" y="139"/>
                    <a:pt x="492" y="143"/>
                  </a:cubicBezTo>
                  <a:cubicBezTo>
                    <a:pt x="496" y="148"/>
                    <a:pt x="497" y="153"/>
                    <a:pt x="491" y="153"/>
                  </a:cubicBezTo>
                  <a:cubicBezTo>
                    <a:pt x="485" y="153"/>
                    <a:pt x="479" y="159"/>
                    <a:pt x="481" y="162"/>
                  </a:cubicBezTo>
                  <a:cubicBezTo>
                    <a:pt x="482" y="165"/>
                    <a:pt x="502" y="161"/>
                    <a:pt x="507" y="161"/>
                  </a:cubicBezTo>
                  <a:cubicBezTo>
                    <a:pt x="510" y="161"/>
                    <a:pt x="513" y="166"/>
                    <a:pt x="519" y="170"/>
                  </a:cubicBezTo>
                  <a:cubicBezTo>
                    <a:pt x="519" y="99"/>
                    <a:pt x="519" y="99"/>
                    <a:pt x="519" y="99"/>
                  </a:cubicBezTo>
                  <a:cubicBezTo>
                    <a:pt x="504" y="94"/>
                    <a:pt x="484" y="85"/>
                    <a:pt x="480" y="86"/>
                  </a:cubicBezTo>
                  <a:close/>
                  <a:moveTo>
                    <a:pt x="336" y="170"/>
                  </a:moveTo>
                  <a:cubicBezTo>
                    <a:pt x="335" y="171"/>
                    <a:pt x="334" y="171"/>
                    <a:pt x="332" y="172"/>
                  </a:cubicBezTo>
                  <a:cubicBezTo>
                    <a:pt x="332" y="173"/>
                    <a:pt x="331" y="174"/>
                    <a:pt x="330" y="175"/>
                  </a:cubicBezTo>
                  <a:cubicBezTo>
                    <a:pt x="329" y="176"/>
                    <a:pt x="328" y="174"/>
                    <a:pt x="327" y="173"/>
                  </a:cubicBezTo>
                  <a:cubicBezTo>
                    <a:pt x="320" y="175"/>
                    <a:pt x="317" y="183"/>
                    <a:pt x="321" y="186"/>
                  </a:cubicBezTo>
                  <a:cubicBezTo>
                    <a:pt x="326" y="188"/>
                    <a:pt x="332" y="182"/>
                    <a:pt x="336" y="177"/>
                  </a:cubicBezTo>
                  <a:cubicBezTo>
                    <a:pt x="336" y="177"/>
                    <a:pt x="337" y="176"/>
                    <a:pt x="337" y="176"/>
                  </a:cubicBezTo>
                  <a:cubicBezTo>
                    <a:pt x="337" y="175"/>
                    <a:pt x="338" y="175"/>
                    <a:pt x="338" y="174"/>
                  </a:cubicBezTo>
                  <a:cubicBezTo>
                    <a:pt x="338" y="174"/>
                    <a:pt x="339" y="174"/>
                    <a:pt x="339" y="174"/>
                  </a:cubicBezTo>
                  <a:cubicBezTo>
                    <a:pt x="338" y="172"/>
                    <a:pt x="337" y="171"/>
                    <a:pt x="336" y="170"/>
                  </a:cubicBezTo>
                  <a:close/>
                  <a:moveTo>
                    <a:pt x="243" y="84"/>
                  </a:moveTo>
                  <a:cubicBezTo>
                    <a:pt x="249" y="81"/>
                    <a:pt x="250" y="74"/>
                    <a:pt x="250" y="67"/>
                  </a:cubicBezTo>
                  <a:cubicBezTo>
                    <a:pt x="249" y="60"/>
                    <a:pt x="264" y="60"/>
                    <a:pt x="267" y="57"/>
                  </a:cubicBezTo>
                  <a:cubicBezTo>
                    <a:pt x="269" y="55"/>
                    <a:pt x="263" y="50"/>
                    <a:pt x="259" y="48"/>
                  </a:cubicBezTo>
                  <a:cubicBezTo>
                    <a:pt x="255" y="46"/>
                    <a:pt x="258" y="42"/>
                    <a:pt x="255" y="39"/>
                  </a:cubicBezTo>
                  <a:cubicBezTo>
                    <a:pt x="252" y="37"/>
                    <a:pt x="247" y="30"/>
                    <a:pt x="252" y="29"/>
                  </a:cubicBezTo>
                  <a:cubicBezTo>
                    <a:pt x="256" y="29"/>
                    <a:pt x="249" y="23"/>
                    <a:pt x="252" y="21"/>
                  </a:cubicBezTo>
                  <a:cubicBezTo>
                    <a:pt x="253" y="21"/>
                    <a:pt x="253" y="20"/>
                    <a:pt x="254" y="20"/>
                  </a:cubicBezTo>
                  <a:cubicBezTo>
                    <a:pt x="252" y="19"/>
                    <a:pt x="250" y="18"/>
                    <a:pt x="249" y="18"/>
                  </a:cubicBezTo>
                  <a:cubicBezTo>
                    <a:pt x="243" y="18"/>
                    <a:pt x="231" y="17"/>
                    <a:pt x="231" y="26"/>
                  </a:cubicBezTo>
                  <a:cubicBezTo>
                    <a:pt x="232" y="34"/>
                    <a:pt x="224" y="31"/>
                    <a:pt x="225" y="36"/>
                  </a:cubicBezTo>
                  <a:cubicBezTo>
                    <a:pt x="225" y="40"/>
                    <a:pt x="221" y="40"/>
                    <a:pt x="221" y="46"/>
                  </a:cubicBezTo>
                  <a:cubicBezTo>
                    <a:pt x="222" y="52"/>
                    <a:pt x="218" y="50"/>
                    <a:pt x="211" y="53"/>
                  </a:cubicBezTo>
                  <a:cubicBezTo>
                    <a:pt x="205" y="56"/>
                    <a:pt x="207" y="51"/>
                    <a:pt x="201" y="51"/>
                  </a:cubicBezTo>
                  <a:cubicBezTo>
                    <a:pt x="194" y="51"/>
                    <a:pt x="193" y="54"/>
                    <a:pt x="189" y="56"/>
                  </a:cubicBezTo>
                  <a:cubicBezTo>
                    <a:pt x="185" y="57"/>
                    <a:pt x="177" y="55"/>
                    <a:pt x="175" y="57"/>
                  </a:cubicBezTo>
                  <a:cubicBezTo>
                    <a:pt x="172" y="59"/>
                    <a:pt x="168" y="52"/>
                    <a:pt x="165" y="52"/>
                  </a:cubicBezTo>
                  <a:cubicBezTo>
                    <a:pt x="164" y="52"/>
                    <a:pt x="163" y="49"/>
                    <a:pt x="162" y="45"/>
                  </a:cubicBezTo>
                  <a:cubicBezTo>
                    <a:pt x="162" y="45"/>
                    <a:pt x="161" y="45"/>
                    <a:pt x="161" y="45"/>
                  </a:cubicBezTo>
                  <a:cubicBezTo>
                    <a:pt x="156" y="45"/>
                    <a:pt x="149" y="57"/>
                    <a:pt x="153" y="61"/>
                  </a:cubicBezTo>
                  <a:cubicBezTo>
                    <a:pt x="158" y="65"/>
                    <a:pt x="157" y="73"/>
                    <a:pt x="159" y="76"/>
                  </a:cubicBezTo>
                  <a:cubicBezTo>
                    <a:pt x="162" y="80"/>
                    <a:pt x="169" y="81"/>
                    <a:pt x="169" y="88"/>
                  </a:cubicBezTo>
                  <a:cubicBezTo>
                    <a:pt x="169" y="95"/>
                    <a:pt x="175" y="106"/>
                    <a:pt x="180" y="103"/>
                  </a:cubicBezTo>
                  <a:cubicBezTo>
                    <a:pt x="184" y="100"/>
                    <a:pt x="187" y="104"/>
                    <a:pt x="189" y="107"/>
                  </a:cubicBezTo>
                  <a:cubicBezTo>
                    <a:pt x="190" y="110"/>
                    <a:pt x="200" y="105"/>
                    <a:pt x="204" y="105"/>
                  </a:cubicBezTo>
                  <a:cubicBezTo>
                    <a:pt x="207" y="106"/>
                    <a:pt x="217" y="108"/>
                    <a:pt x="218" y="112"/>
                  </a:cubicBezTo>
                  <a:cubicBezTo>
                    <a:pt x="219" y="116"/>
                    <a:pt x="228" y="112"/>
                    <a:pt x="234" y="109"/>
                  </a:cubicBezTo>
                  <a:cubicBezTo>
                    <a:pt x="241" y="107"/>
                    <a:pt x="237" y="88"/>
                    <a:pt x="243" y="84"/>
                  </a:cubicBezTo>
                  <a:close/>
                  <a:moveTo>
                    <a:pt x="268" y="178"/>
                  </a:moveTo>
                  <a:cubicBezTo>
                    <a:pt x="270" y="181"/>
                    <a:pt x="276" y="181"/>
                    <a:pt x="278" y="183"/>
                  </a:cubicBezTo>
                  <a:cubicBezTo>
                    <a:pt x="280" y="185"/>
                    <a:pt x="289" y="189"/>
                    <a:pt x="289" y="183"/>
                  </a:cubicBezTo>
                  <a:cubicBezTo>
                    <a:pt x="289" y="178"/>
                    <a:pt x="266" y="174"/>
                    <a:pt x="268" y="178"/>
                  </a:cubicBezTo>
                  <a:close/>
                  <a:moveTo>
                    <a:pt x="251" y="161"/>
                  </a:moveTo>
                  <a:cubicBezTo>
                    <a:pt x="250" y="164"/>
                    <a:pt x="244" y="165"/>
                    <a:pt x="241" y="163"/>
                  </a:cubicBezTo>
                  <a:cubicBezTo>
                    <a:pt x="238" y="160"/>
                    <a:pt x="234" y="166"/>
                    <a:pt x="236" y="169"/>
                  </a:cubicBezTo>
                  <a:cubicBezTo>
                    <a:pt x="237" y="170"/>
                    <a:pt x="244" y="175"/>
                    <a:pt x="252" y="171"/>
                  </a:cubicBezTo>
                  <a:cubicBezTo>
                    <a:pt x="260" y="167"/>
                    <a:pt x="266" y="171"/>
                    <a:pt x="268" y="167"/>
                  </a:cubicBezTo>
                  <a:cubicBezTo>
                    <a:pt x="270" y="162"/>
                    <a:pt x="253" y="158"/>
                    <a:pt x="251" y="16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02" name="Freeform 172">
              <a:extLst>
                <a:ext uri="{FF2B5EF4-FFF2-40B4-BE49-F238E27FC236}">
                  <a16:creationId xmlns:a16="http://schemas.microsoft.com/office/drawing/2014/main" id="{D51FA6A3-9771-43D0-B0E8-666AAB4FCC37}"/>
                </a:ext>
              </a:extLst>
            </p:cNvPr>
            <p:cNvSpPr>
              <a:spLocks noEditPoints="1"/>
            </p:cNvSpPr>
            <p:nvPr/>
          </p:nvSpPr>
          <p:spPr bwMode="auto">
            <a:xfrm>
              <a:off x="7011988" y="3436938"/>
              <a:ext cx="69850" cy="30163"/>
            </a:xfrm>
            <a:custGeom>
              <a:avLst/>
              <a:gdLst/>
              <a:ahLst/>
              <a:cxnLst>
                <a:cxn ang="0">
                  <a:pos x="3" y="12"/>
                </a:cxn>
                <a:cxn ang="0">
                  <a:pos x="0" y="13"/>
                </a:cxn>
                <a:cxn ang="0">
                  <a:pos x="3" y="15"/>
                </a:cxn>
                <a:cxn ang="0">
                  <a:pos x="5" y="12"/>
                </a:cxn>
                <a:cxn ang="0">
                  <a:pos x="4" y="12"/>
                </a:cxn>
                <a:cxn ang="0">
                  <a:pos x="3" y="12"/>
                </a:cxn>
                <a:cxn ang="0">
                  <a:pos x="19" y="3"/>
                </a:cxn>
                <a:cxn ang="0">
                  <a:pos x="10" y="9"/>
                </a:cxn>
                <a:cxn ang="0">
                  <a:pos x="9" y="10"/>
                </a:cxn>
                <a:cxn ang="0">
                  <a:pos x="12" y="14"/>
                </a:cxn>
                <a:cxn ang="0">
                  <a:pos x="36" y="3"/>
                </a:cxn>
                <a:cxn ang="0">
                  <a:pos x="19" y="3"/>
                </a:cxn>
              </a:cxnLst>
              <a:rect l="0" t="0" r="r" b="b"/>
              <a:pathLst>
                <a:path w="37" h="16">
                  <a:moveTo>
                    <a:pt x="3" y="12"/>
                  </a:moveTo>
                  <a:cubicBezTo>
                    <a:pt x="2" y="12"/>
                    <a:pt x="1" y="12"/>
                    <a:pt x="0" y="13"/>
                  </a:cubicBezTo>
                  <a:cubicBezTo>
                    <a:pt x="1" y="14"/>
                    <a:pt x="2" y="16"/>
                    <a:pt x="3" y="15"/>
                  </a:cubicBezTo>
                  <a:cubicBezTo>
                    <a:pt x="4" y="14"/>
                    <a:pt x="5" y="13"/>
                    <a:pt x="5" y="12"/>
                  </a:cubicBezTo>
                  <a:cubicBezTo>
                    <a:pt x="5" y="12"/>
                    <a:pt x="4" y="12"/>
                    <a:pt x="4" y="12"/>
                  </a:cubicBezTo>
                  <a:cubicBezTo>
                    <a:pt x="3" y="12"/>
                    <a:pt x="3" y="12"/>
                    <a:pt x="3" y="12"/>
                  </a:cubicBezTo>
                  <a:close/>
                  <a:moveTo>
                    <a:pt x="19" y="3"/>
                  </a:moveTo>
                  <a:cubicBezTo>
                    <a:pt x="15" y="3"/>
                    <a:pt x="13" y="7"/>
                    <a:pt x="10" y="9"/>
                  </a:cubicBezTo>
                  <a:cubicBezTo>
                    <a:pt x="9" y="10"/>
                    <a:pt x="9" y="10"/>
                    <a:pt x="9" y="10"/>
                  </a:cubicBezTo>
                  <a:cubicBezTo>
                    <a:pt x="10" y="11"/>
                    <a:pt x="11" y="12"/>
                    <a:pt x="12" y="14"/>
                  </a:cubicBezTo>
                  <a:cubicBezTo>
                    <a:pt x="19" y="10"/>
                    <a:pt x="35" y="5"/>
                    <a:pt x="36" y="3"/>
                  </a:cubicBezTo>
                  <a:cubicBezTo>
                    <a:pt x="37" y="0"/>
                    <a:pt x="26" y="4"/>
                    <a:pt x="19"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03" name="Freeform 173">
              <a:extLst>
                <a:ext uri="{FF2B5EF4-FFF2-40B4-BE49-F238E27FC236}">
                  <a16:creationId xmlns:a16="http://schemas.microsoft.com/office/drawing/2014/main" id="{A9EF90C8-7067-409B-BB11-3A22D9AE3655}"/>
                </a:ext>
              </a:extLst>
            </p:cNvPr>
            <p:cNvSpPr>
              <a:spLocks/>
            </p:cNvSpPr>
            <p:nvPr/>
          </p:nvSpPr>
          <p:spPr bwMode="auto">
            <a:xfrm>
              <a:off x="4640263" y="2155825"/>
              <a:ext cx="73025" cy="39688"/>
            </a:xfrm>
            <a:custGeom>
              <a:avLst/>
              <a:gdLst/>
              <a:ahLst/>
              <a:cxnLst>
                <a:cxn ang="0">
                  <a:pos x="0" y="19"/>
                </a:cxn>
                <a:cxn ang="0">
                  <a:pos x="7" y="18"/>
                </a:cxn>
                <a:cxn ang="0">
                  <a:pos x="9" y="21"/>
                </a:cxn>
                <a:cxn ang="0">
                  <a:pos x="17" y="20"/>
                </a:cxn>
                <a:cxn ang="0">
                  <a:pos x="24" y="20"/>
                </a:cxn>
                <a:cxn ang="0">
                  <a:pos x="28" y="15"/>
                </a:cxn>
                <a:cxn ang="0">
                  <a:pos x="31" y="9"/>
                </a:cxn>
                <a:cxn ang="0">
                  <a:pos x="38" y="5"/>
                </a:cxn>
                <a:cxn ang="0">
                  <a:pos x="35" y="0"/>
                </a:cxn>
                <a:cxn ang="0">
                  <a:pos x="27" y="3"/>
                </a:cxn>
                <a:cxn ang="0">
                  <a:pos x="18" y="6"/>
                </a:cxn>
                <a:cxn ang="0">
                  <a:pos x="5" y="4"/>
                </a:cxn>
                <a:cxn ang="0">
                  <a:pos x="1" y="4"/>
                </a:cxn>
                <a:cxn ang="0">
                  <a:pos x="0" y="19"/>
                </a:cxn>
              </a:cxnLst>
              <a:rect l="0" t="0" r="r" b="b"/>
              <a:pathLst>
                <a:path w="38" h="21">
                  <a:moveTo>
                    <a:pt x="0" y="19"/>
                  </a:moveTo>
                  <a:cubicBezTo>
                    <a:pt x="3" y="18"/>
                    <a:pt x="6" y="17"/>
                    <a:pt x="7" y="18"/>
                  </a:cubicBezTo>
                  <a:cubicBezTo>
                    <a:pt x="8" y="18"/>
                    <a:pt x="9" y="20"/>
                    <a:pt x="9" y="21"/>
                  </a:cubicBezTo>
                  <a:cubicBezTo>
                    <a:pt x="11" y="21"/>
                    <a:pt x="16" y="20"/>
                    <a:pt x="17" y="20"/>
                  </a:cubicBezTo>
                  <a:cubicBezTo>
                    <a:pt x="19" y="19"/>
                    <a:pt x="24" y="21"/>
                    <a:pt x="24" y="20"/>
                  </a:cubicBezTo>
                  <a:cubicBezTo>
                    <a:pt x="25" y="18"/>
                    <a:pt x="26" y="15"/>
                    <a:pt x="28" y="15"/>
                  </a:cubicBezTo>
                  <a:cubicBezTo>
                    <a:pt x="30" y="15"/>
                    <a:pt x="29" y="10"/>
                    <a:pt x="31" y="9"/>
                  </a:cubicBezTo>
                  <a:cubicBezTo>
                    <a:pt x="33" y="9"/>
                    <a:pt x="38" y="5"/>
                    <a:pt x="38" y="5"/>
                  </a:cubicBezTo>
                  <a:cubicBezTo>
                    <a:pt x="38" y="5"/>
                    <a:pt x="36" y="1"/>
                    <a:pt x="35" y="0"/>
                  </a:cubicBezTo>
                  <a:cubicBezTo>
                    <a:pt x="34" y="0"/>
                    <a:pt x="32" y="3"/>
                    <a:pt x="27" y="3"/>
                  </a:cubicBezTo>
                  <a:cubicBezTo>
                    <a:pt x="23" y="3"/>
                    <a:pt x="20" y="6"/>
                    <a:pt x="18" y="6"/>
                  </a:cubicBezTo>
                  <a:cubicBezTo>
                    <a:pt x="16" y="6"/>
                    <a:pt x="9" y="4"/>
                    <a:pt x="5" y="4"/>
                  </a:cubicBezTo>
                  <a:cubicBezTo>
                    <a:pt x="4" y="4"/>
                    <a:pt x="2" y="4"/>
                    <a:pt x="1" y="4"/>
                  </a:cubicBezTo>
                  <a:cubicBezTo>
                    <a:pt x="0" y="7"/>
                    <a:pt x="0" y="13"/>
                    <a:pt x="0" y="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04" name="Freeform 174">
              <a:extLst>
                <a:ext uri="{FF2B5EF4-FFF2-40B4-BE49-F238E27FC236}">
                  <a16:creationId xmlns:a16="http://schemas.microsoft.com/office/drawing/2014/main" id="{20CF4FFE-506F-4B91-81DE-ECE96372714F}"/>
                </a:ext>
              </a:extLst>
            </p:cNvPr>
            <p:cNvSpPr>
              <a:spLocks noEditPoints="1"/>
            </p:cNvSpPr>
            <p:nvPr/>
          </p:nvSpPr>
          <p:spPr bwMode="auto">
            <a:xfrm>
              <a:off x="4505325" y="2151063"/>
              <a:ext cx="247650" cy="269875"/>
            </a:xfrm>
            <a:custGeom>
              <a:avLst/>
              <a:gdLst/>
              <a:ahLst/>
              <a:cxnLst>
                <a:cxn ang="0">
                  <a:pos x="90" y="122"/>
                </a:cxn>
                <a:cxn ang="0">
                  <a:pos x="77" y="122"/>
                </a:cxn>
                <a:cxn ang="0">
                  <a:pos x="67" y="127"/>
                </a:cxn>
                <a:cxn ang="0">
                  <a:pos x="79" y="133"/>
                </a:cxn>
                <a:cxn ang="0">
                  <a:pos x="92" y="141"/>
                </a:cxn>
                <a:cxn ang="0">
                  <a:pos x="95" y="134"/>
                </a:cxn>
                <a:cxn ang="0">
                  <a:pos x="99" y="123"/>
                </a:cxn>
                <a:cxn ang="0">
                  <a:pos x="90" y="122"/>
                </a:cxn>
                <a:cxn ang="0">
                  <a:pos x="26" y="85"/>
                </a:cxn>
                <a:cxn ang="0">
                  <a:pos x="18" y="87"/>
                </a:cxn>
                <a:cxn ang="0">
                  <a:pos x="22" y="101"/>
                </a:cxn>
                <a:cxn ang="0">
                  <a:pos x="27" y="112"/>
                </a:cxn>
                <a:cxn ang="0">
                  <a:pos x="34" y="107"/>
                </a:cxn>
                <a:cxn ang="0">
                  <a:pos x="36" y="89"/>
                </a:cxn>
                <a:cxn ang="0">
                  <a:pos x="26" y="85"/>
                </a:cxn>
                <a:cxn ang="0">
                  <a:pos x="108" y="79"/>
                </a:cxn>
                <a:cxn ang="0">
                  <a:pos x="99" y="73"/>
                </a:cxn>
                <a:cxn ang="0">
                  <a:pos x="82" y="55"/>
                </a:cxn>
                <a:cxn ang="0">
                  <a:pos x="66" y="38"/>
                </a:cxn>
                <a:cxn ang="0">
                  <a:pos x="66" y="27"/>
                </a:cxn>
                <a:cxn ang="0">
                  <a:pos x="71" y="21"/>
                </a:cxn>
                <a:cxn ang="0">
                  <a:pos x="72" y="6"/>
                </a:cxn>
                <a:cxn ang="0">
                  <a:pos x="66" y="5"/>
                </a:cxn>
                <a:cxn ang="0">
                  <a:pos x="64" y="0"/>
                </a:cxn>
                <a:cxn ang="0">
                  <a:pos x="55" y="1"/>
                </a:cxn>
                <a:cxn ang="0">
                  <a:pos x="48" y="3"/>
                </a:cxn>
                <a:cxn ang="0">
                  <a:pos x="46" y="2"/>
                </a:cxn>
                <a:cxn ang="0">
                  <a:pos x="44" y="5"/>
                </a:cxn>
                <a:cxn ang="0">
                  <a:pos x="42" y="7"/>
                </a:cxn>
                <a:cxn ang="0">
                  <a:pos x="39" y="9"/>
                </a:cxn>
                <a:cxn ang="0">
                  <a:pos x="34" y="10"/>
                </a:cxn>
                <a:cxn ang="0">
                  <a:pos x="30" y="12"/>
                </a:cxn>
                <a:cxn ang="0">
                  <a:pos x="27" y="16"/>
                </a:cxn>
                <a:cxn ang="0">
                  <a:pos x="20" y="9"/>
                </a:cxn>
                <a:cxn ang="0">
                  <a:pos x="15" y="17"/>
                </a:cxn>
                <a:cxn ang="0">
                  <a:pos x="5" y="17"/>
                </a:cxn>
                <a:cxn ang="0">
                  <a:pos x="6" y="23"/>
                </a:cxn>
                <a:cxn ang="0">
                  <a:pos x="4" y="27"/>
                </a:cxn>
                <a:cxn ang="0">
                  <a:pos x="2" y="30"/>
                </a:cxn>
                <a:cxn ang="0">
                  <a:pos x="5" y="36"/>
                </a:cxn>
                <a:cxn ang="0">
                  <a:pos x="8" y="41"/>
                </a:cxn>
                <a:cxn ang="0">
                  <a:pos x="13" y="43"/>
                </a:cxn>
                <a:cxn ang="0">
                  <a:pos x="12" y="47"/>
                </a:cxn>
                <a:cxn ang="0">
                  <a:pos x="17" y="45"/>
                </a:cxn>
                <a:cxn ang="0">
                  <a:pos x="25" y="38"/>
                </a:cxn>
                <a:cxn ang="0">
                  <a:pos x="41" y="45"/>
                </a:cxn>
                <a:cxn ang="0">
                  <a:pos x="44" y="52"/>
                </a:cxn>
                <a:cxn ang="0">
                  <a:pos x="55" y="65"/>
                </a:cxn>
                <a:cxn ang="0">
                  <a:pos x="70" y="79"/>
                </a:cxn>
                <a:cxn ang="0">
                  <a:pos x="81" y="83"/>
                </a:cxn>
                <a:cxn ang="0">
                  <a:pos x="91" y="90"/>
                </a:cxn>
                <a:cxn ang="0">
                  <a:pos x="99" y="96"/>
                </a:cxn>
                <a:cxn ang="0">
                  <a:pos x="103" y="103"/>
                </a:cxn>
                <a:cxn ang="0">
                  <a:pos x="103" y="115"/>
                </a:cxn>
                <a:cxn ang="0">
                  <a:pos x="104" y="124"/>
                </a:cxn>
                <a:cxn ang="0">
                  <a:pos x="109" y="115"/>
                </a:cxn>
                <a:cxn ang="0">
                  <a:pos x="116" y="108"/>
                </a:cxn>
                <a:cxn ang="0">
                  <a:pos x="111" y="99"/>
                </a:cxn>
                <a:cxn ang="0">
                  <a:pos x="121" y="95"/>
                </a:cxn>
                <a:cxn ang="0">
                  <a:pos x="130" y="95"/>
                </a:cxn>
                <a:cxn ang="0">
                  <a:pos x="108" y="79"/>
                </a:cxn>
              </a:cxnLst>
              <a:rect l="0" t="0" r="r" b="b"/>
              <a:pathLst>
                <a:path w="130" h="141">
                  <a:moveTo>
                    <a:pt x="90" y="122"/>
                  </a:moveTo>
                  <a:cubicBezTo>
                    <a:pt x="84" y="124"/>
                    <a:pt x="81" y="124"/>
                    <a:pt x="77" y="122"/>
                  </a:cubicBezTo>
                  <a:cubicBezTo>
                    <a:pt x="73" y="120"/>
                    <a:pt x="66" y="124"/>
                    <a:pt x="67" y="127"/>
                  </a:cubicBezTo>
                  <a:cubicBezTo>
                    <a:pt x="68" y="129"/>
                    <a:pt x="71" y="131"/>
                    <a:pt x="79" y="133"/>
                  </a:cubicBezTo>
                  <a:cubicBezTo>
                    <a:pt x="87" y="135"/>
                    <a:pt x="88" y="141"/>
                    <a:pt x="92" y="141"/>
                  </a:cubicBezTo>
                  <a:cubicBezTo>
                    <a:pt x="95" y="141"/>
                    <a:pt x="96" y="138"/>
                    <a:pt x="95" y="134"/>
                  </a:cubicBezTo>
                  <a:cubicBezTo>
                    <a:pt x="94" y="129"/>
                    <a:pt x="99" y="124"/>
                    <a:pt x="99" y="123"/>
                  </a:cubicBezTo>
                  <a:cubicBezTo>
                    <a:pt x="100" y="122"/>
                    <a:pt x="97" y="121"/>
                    <a:pt x="90" y="122"/>
                  </a:cubicBezTo>
                  <a:close/>
                  <a:moveTo>
                    <a:pt x="26" y="85"/>
                  </a:moveTo>
                  <a:cubicBezTo>
                    <a:pt x="22" y="88"/>
                    <a:pt x="19" y="84"/>
                    <a:pt x="18" y="87"/>
                  </a:cubicBezTo>
                  <a:cubicBezTo>
                    <a:pt x="16" y="90"/>
                    <a:pt x="23" y="95"/>
                    <a:pt x="22" y="101"/>
                  </a:cubicBezTo>
                  <a:cubicBezTo>
                    <a:pt x="20" y="108"/>
                    <a:pt x="23" y="116"/>
                    <a:pt x="27" y="112"/>
                  </a:cubicBezTo>
                  <a:cubicBezTo>
                    <a:pt x="30" y="108"/>
                    <a:pt x="32" y="110"/>
                    <a:pt x="34" y="107"/>
                  </a:cubicBezTo>
                  <a:cubicBezTo>
                    <a:pt x="37" y="104"/>
                    <a:pt x="35" y="94"/>
                    <a:pt x="36" y="89"/>
                  </a:cubicBezTo>
                  <a:cubicBezTo>
                    <a:pt x="38" y="84"/>
                    <a:pt x="30" y="81"/>
                    <a:pt x="26" y="85"/>
                  </a:cubicBezTo>
                  <a:close/>
                  <a:moveTo>
                    <a:pt x="108" y="79"/>
                  </a:moveTo>
                  <a:cubicBezTo>
                    <a:pt x="103" y="77"/>
                    <a:pt x="106" y="72"/>
                    <a:pt x="99" y="73"/>
                  </a:cubicBezTo>
                  <a:cubicBezTo>
                    <a:pt x="92" y="73"/>
                    <a:pt x="84" y="64"/>
                    <a:pt x="82" y="55"/>
                  </a:cubicBezTo>
                  <a:cubicBezTo>
                    <a:pt x="79" y="45"/>
                    <a:pt x="69" y="44"/>
                    <a:pt x="66" y="38"/>
                  </a:cubicBezTo>
                  <a:cubicBezTo>
                    <a:pt x="63" y="33"/>
                    <a:pt x="68" y="32"/>
                    <a:pt x="66" y="27"/>
                  </a:cubicBezTo>
                  <a:cubicBezTo>
                    <a:pt x="65" y="24"/>
                    <a:pt x="68" y="22"/>
                    <a:pt x="71" y="21"/>
                  </a:cubicBezTo>
                  <a:cubicBezTo>
                    <a:pt x="71" y="15"/>
                    <a:pt x="71" y="9"/>
                    <a:pt x="72" y="6"/>
                  </a:cubicBezTo>
                  <a:cubicBezTo>
                    <a:pt x="69" y="5"/>
                    <a:pt x="67" y="5"/>
                    <a:pt x="66" y="5"/>
                  </a:cubicBezTo>
                  <a:cubicBezTo>
                    <a:pt x="65" y="4"/>
                    <a:pt x="64" y="0"/>
                    <a:pt x="64" y="0"/>
                  </a:cubicBezTo>
                  <a:cubicBezTo>
                    <a:pt x="63" y="0"/>
                    <a:pt x="56" y="0"/>
                    <a:pt x="55" y="1"/>
                  </a:cubicBezTo>
                  <a:cubicBezTo>
                    <a:pt x="53" y="2"/>
                    <a:pt x="50" y="5"/>
                    <a:pt x="48" y="3"/>
                  </a:cubicBezTo>
                  <a:cubicBezTo>
                    <a:pt x="47" y="3"/>
                    <a:pt x="47" y="3"/>
                    <a:pt x="46" y="2"/>
                  </a:cubicBezTo>
                  <a:cubicBezTo>
                    <a:pt x="44" y="5"/>
                    <a:pt x="44" y="5"/>
                    <a:pt x="44" y="5"/>
                  </a:cubicBezTo>
                  <a:cubicBezTo>
                    <a:pt x="44" y="5"/>
                    <a:pt x="44" y="7"/>
                    <a:pt x="42" y="7"/>
                  </a:cubicBezTo>
                  <a:cubicBezTo>
                    <a:pt x="41" y="7"/>
                    <a:pt x="39" y="6"/>
                    <a:pt x="39" y="9"/>
                  </a:cubicBezTo>
                  <a:cubicBezTo>
                    <a:pt x="39" y="11"/>
                    <a:pt x="35" y="10"/>
                    <a:pt x="34" y="10"/>
                  </a:cubicBezTo>
                  <a:cubicBezTo>
                    <a:pt x="32" y="10"/>
                    <a:pt x="30" y="10"/>
                    <a:pt x="30" y="12"/>
                  </a:cubicBezTo>
                  <a:cubicBezTo>
                    <a:pt x="30" y="14"/>
                    <a:pt x="29" y="19"/>
                    <a:pt x="27" y="16"/>
                  </a:cubicBezTo>
                  <a:cubicBezTo>
                    <a:pt x="24" y="14"/>
                    <a:pt x="21" y="8"/>
                    <a:pt x="20" y="9"/>
                  </a:cubicBezTo>
                  <a:cubicBezTo>
                    <a:pt x="19" y="9"/>
                    <a:pt x="17" y="17"/>
                    <a:pt x="15" y="17"/>
                  </a:cubicBezTo>
                  <a:cubicBezTo>
                    <a:pt x="13" y="17"/>
                    <a:pt x="8" y="17"/>
                    <a:pt x="5" y="17"/>
                  </a:cubicBezTo>
                  <a:cubicBezTo>
                    <a:pt x="4" y="20"/>
                    <a:pt x="5" y="22"/>
                    <a:pt x="6" y="23"/>
                  </a:cubicBezTo>
                  <a:cubicBezTo>
                    <a:pt x="8" y="23"/>
                    <a:pt x="6" y="26"/>
                    <a:pt x="4" y="27"/>
                  </a:cubicBezTo>
                  <a:cubicBezTo>
                    <a:pt x="3" y="28"/>
                    <a:pt x="0" y="27"/>
                    <a:pt x="2" y="30"/>
                  </a:cubicBezTo>
                  <a:cubicBezTo>
                    <a:pt x="4" y="33"/>
                    <a:pt x="7" y="33"/>
                    <a:pt x="5" y="36"/>
                  </a:cubicBezTo>
                  <a:cubicBezTo>
                    <a:pt x="3" y="38"/>
                    <a:pt x="5" y="41"/>
                    <a:pt x="8" y="41"/>
                  </a:cubicBezTo>
                  <a:cubicBezTo>
                    <a:pt x="10" y="41"/>
                    <a:pt x="14" y="41"/>
                    <a:pt x="13" y="43"/>
                  </a:cubicBezTo>
                  <a:cubicBezTo>
                    <a:pt x="12" y="44"/>
                    <a:pt x="12" y="45"/>
                    <a:pt x="12" y="47"/>
                  </a:cubicBezTo>
                  <a:cubicBezTo>
                    <a:pt x="14" y="46"/>
                    <a:pt x="15" y="46"/>
                    <a:pt x="17" y="45"/>
                  </a:cubicBezTo>
                  <a:cubicBezTo>
                    <a:pt x="21" y="43"/>
                    <a:pt x="19" y="40"/>
                    <a:pt x="25" y="38"/>
                  </a:cubicBezTo>
                  <a:cubicBezTo>
                    <a:pt x="31" y="37"/>
                    <a:pt x="38" y="42"/>
                    <a:pt x="41" y="45"/>
                  </a:cubicBezTo>
                  <a:cubicBezTo>
                    <a:pt x="43" y="49"/>
                    <a:pt x="44" y="49"/>
                    <a:pt x="44" y="52"/>
                  </a:cubicBezTo>
                  <a:cubicBezTo>
                    <a:pt x="45" y="55"/>
                    <a:pt x="47" y="60"/>
                    <a:pt x="55" y="65"/>
                  </a:cubicBezTo>
                  <a:cubicBezTo>
                    <a:pt x="63" y="71"/>
                    <a:pt x="66" y="76"/>
                    <a:pt x="70" y="79"/>
                  </a:cubicBezTo>
                  <a:cubicBezTo>
                    <a:pt x="74" y="81"/>
                    <a:pt x="79" y="80"/>
                    <a:pt x="81" y="83"/>
                  </a:cubicBezTo>
                  <a:cubicBezTo>
                    <a:pt x="84" y="86"/>
                    <a:pt x="87" y="88"/>
                    <a:pt x="91" y="90"/>
                  </a:cubicBezTo>
                  <a:cubicBezTo>
                    <a:pt x="95" y="92"/>
                    <a:pt x="95" y="96"/>
                    <a:pt x="99" y="96"/>
                  </a:cubicBezTo>
                  <a:cubicBezTo>
                    <a:pt x="103" y="97"/>
                    <a:pt x="100" y="100"/>
                    <a:pt x="103" y="103"/>
                  </a:cubicBezTo>
                  <a:cubicBezTo>
                    <a:pt x="105" y="106"/>
                    <a:pt x="106" y="112"/>
                    <a:pt x="103" y="115"/>
                  </a:cubicBezTo>
                  <a:cubicBezTo>
                    <a:pt x="101" y="119"/>
                    <a:pt x="102" y="124"/>
                    <a:pt x="104" y="124"/>
                  </a:cubicBezTo>
                  <a:cubicBezTo>
                    <a:pt x="105" y="124"/>
                    <a:pt x="109" y="118"/>
                    <a:pt x="109" y="115"/>
                  </a:cubicBezTo>
                  <a:cubicBezTo>
                    <a:pt x="110" y="112"/>
                    <a:pt x="113" y="112"/>
                    <a:pt x="116" y="108"/>
                  </a:cubicBezTo>
                  <a:cubicBezTo>
                    <a:pt x="118" y="105"/>
                    <a:pt x="112" y="104"/>
                    <a:pt x="111" y="99"/>
                  </a:cubicBezTo>
                  <a:cubicBezTo>
                    <a:pt x="109" y="95"/>
                    <a:pt x="116" y="91"/>
                    <a:pt x="121" y="95"/>
                  </a:cubicBezTo>
                  <a:cubicBezTo>
                    <a:pt x="127" y="98"/>
                    <a:pt x="130" y="101"/>
                    <a:pt x="130" y="95"/>
                  </a:cubicBezTo>
                  <a:cubicBezTo>
                    <a:pt x="130" y="89"/>
                    <a:pt x="112" y="82"/>
                    <a:pt x="108" y="7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05" name="Freeform 175">
              <a:extLst>
                <a:ext uri="{FF2B5EF4-FFF2-40B4-BE49-F238E27FC236}">
                  <a16:creationId xmlns:a16="http://schemas.microsoft.com/office/drawing/2014/main" id="{D484DABB-23A9-43F7-9B0B-34AD99CA8856}"/>
                </a:ext>
              </a:extLst>
            </p:cNvPr>
            <p:cNvSpPr>
              <a:spLocks/>
            </p:cNvSpPr>
            <p:nvPr/>
          </p:nvSpPr>
          <p:spPr bwMode="auto">
            <a:xfrm>
              <a:off x="4752975" y="2251075"/>
              <a:ext cx="26988" cy="33338"/>
            </a:xfrm>
            <a:custGeom>
              <a:avLst/>
              <a:gdLst/>
              <a:ahLst/>
              <a:cxnLst>
                <a:cxn ang="0">
                  <a:pos x="5" y="0"/>
                </a:cxn>
                <a:cxn ang="0">
                  <a:pos x="1" y="8"/>
                </a:cxn>
                <a:cxn ang="0">
                  <a:pos x="0" y="12"/>
                </a:cxn>
                <a:cxn ang="0">
                  <a:pos x="8" y="18"/>
                </a:cxn>
                <a:cxn ang="0">
                  <a:pos x="9" y="18"/>
                </a:cxn>
                <a:cxn ang="0">
                  <a:pos x="14" y="10"/>
                </a:cxn>
                <a:cxn ang="0">
                  <a:pos x="5" y="0"/>
                </a:cxn>
              </a:cxnLst>
              <a:rect l="0" t="0" r="r" b="b"/>
              <a:pathLst>
                <a:path w="14" h="18">
                  <a:moveTo>
                    <a:pt x="5" y="0"/>
                  </a:moveTo>
                  <a:cubicBezTo>
                    <a:pt x="3" y="3"/>
                    <a:pt x="0" y="7"/>
                    <a:pt x="1" y="8"/>
                  </a:cubicBezTo>
                  <a:cubicBezTo>
                    <a:pt x="1" y="9"/>
                    <a:pt x="0" y="10"/>
                    <a:pt x="0" y="12"/>
                  </a:cubicBezTo>
                  <a:cubicBezTo>
                    <a:pt x="3" y="14"/>
                    <a:pt x="6" y="16"/>
                    <a:pt x="8" y="18"/>
                  </a:cubicBezTo>
                  <a:cubicBezTo>
                    <a:pt x="8" y="18"/>
                    <a:pt x="8" y="18"/>
                    <a:pt x="9" y="18"/>
                  </a:cubicBezTo>
                  <a:cubicBezTo>
                    <a:pt x="9" y="14"/>
                    <a:pt x="12" y="10"/>
                    <a:pt x="14" y="10"/>
                  </a:cubicBezTo>
                  <a:cubicBezTo>
                    <a:pt x="11" y="7"/>
                    <a:pt x="7" y="2"/>
                    <a:pt x="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06" name="Freeform 176">
              <a:extLst>
                <a:ext uri="{FF2B5EF4-FFF2-40B4-BE49-F238E27FC236}">
                  <a16:creationId xmlns:a16="http://schemas.microsoft.com/office/drawing/2014/main" id="{16854024-B4E1-4EEA-8C68-DB18001AE5C3}"/>
                </a:ext>
              </a:extLst>
            </p:cNvPr>
            <p:cNvSpPr>
              <a:spLocks/>
            </p:cNvSpPr>
            <p:nvPr/>
          </p:nvSpPr>
          <p:spPr bwMode="auto">
            <a:xfrm>
              <a:off x="4759325" y="2174875"/>
              <a:ext cx="90488" cy="106363"/>
            </a:xfrm>
            <a:custGeom>
              <a:avLst/>
              <a:gdLst/>
              <a:ahLst/>
              <a:cxnLst>
                <a:cxn ang="0">
                  <a:pos x="41" y="37"/>
                </a:cxn>
                <a:cxn ang="0">
                  <a:pos x="41" y="29"/>
                </a:cxn>
                <a:cxn ang="0">
                  <a:pos x="42" y="23"/>
                </a:cxn>
                <a:cxn ang="0">
                  <a:pos x="29" y="20"/>
                </a:cxn>
                <a:cxn ang="0">
                  <a:pos x="28" y="13"/>
                </a:cxn>
                <a:cxn ang="0">
                  <a:pos x="24" y="9"/>
                </a:cxn>
                <a:cxn ang="0">
                  <a:pos x="20" y="2"/>
                </a:cxn>
                <a:cxn ang="0">
                  <a:pos x="20" y="2"/>
                </a:cxn>
                <a:cxn ang="0">
                  <a:pos x="17" y="1"/>
                </a:cxn>
                <a:cxn ang="0">
                  <a:pos x="12" y="0"/>
                </a:cxn>
                <a:cxn ang="0">
                  <a:pos x="0" y="3"/>
                </a:cxn>
                <a:cxn ang="0">
                  <a:pos x="3" y="10"/>
                </a:cxn>
                <a:cxn ang="0">
                  <a:pos x="7" y="18"/>
                </a:cxn>
                <a:cxn ang="0">
                  <a:pos x="6" y="36"/>
                </a:cxn>
                <a:cxn ang="0">
                  <a:pos x="2" y="40"/>
                </a:cxn>
                <a:cxn ang="0">
                  <a:pos x="11" y="50"/>
                </a:cxn>
                <a:cxn ang="0">
                  <a:pos x="11" y="50"/>
                </a:cxn>
                <a:cxn ang="0">
                  <a:pos x="21" y="56"/>
                </a:cxn>
                <a:cxn ang="0">
                  <a:pos x="41" y="52"/>
                </a:cxn>
                <a:cxn ang="0">
                  <a:pos x="41" y="49"/>
                </a:cxn>
                <a:cxn ang="0">
                  <a:pos x="45" y="44"/>
                </a:cxn>
                <a:cxn ang="0">
                  <a:pos x="41" y="37"/>
                </a:cxn>
              </a:cxnLst>
              <a:rect l="0" t="0" r="r" b="b"/>
              <a:pathLst>
                <a:path w="47" h="56">
                  <a:moveTo>
                    <a:pt x="41" y="37"/>
                  </a:moveTo>
                  <a:cubicBezTo>
                    <a:pt x="39" y="35"/>
                    <a:pt x="39" y="31"/>
                    <a:pt x="41" y="29"/>
                  </a:cubicBezTo>
                  <a:cubicBezTo>
                    <a:pt x="44" y="28"/>
                    <a:pt x="42" y="26"/>
                    <a:pt x="42" y="23"/>
                  </a:cubicBezTo>
                  <a:cubicBezTo>
                    <a:pt x="42" y="21"/>
                    <a:pt x="31" y="20"/>
                    <a:pt x="29" y="20"/>
                  </a:cubicBezTo>
                  <a:cubicBezTo>
                    <a:pt x="27" y="19"/>
                    <a:pt x="30" y="13"/>
                    <a:pt x="28" y="13"/>
                  </a:cubicBezTo>
                  <a:cubicBezTo>
                    <a:pt x="25" y="13"/>
                    <a:pt x="24" y="11"/>
                    <a:pt x="24" y="9"/>
                  </a:cubicBezTo>
                  <a:cubicBezTo>
                    <a:pt x="24" y="7"/>
                    <a:pt x="20" y="3"/>
                    <a:pt x="20" y="2"/>
                  </a:cubicBezTo>
                  <a:cubicBezTo>
                    <a:pt x="20" y="2"/>
                    <a:pt x="20" y="2"/>
                    <a:pt x="20" y="2"/>
                  </a:cubicBezTo>
                  <a:cubicBezTo>
                    <a:pt x="19" y="1"/>
                    <a:pt x="17" y="1"/>
                    <a:pt x="17" y="1"/>
                  </a:cubicBezTo>
                  <a:cubicBezTo>
                    <a:pt x="15" y="1"/>
                    <a:pt x="12" y="0"/>
                    <a:pt x="12" y="0"/>
                  </a:cubicBezTo>
                  <a:cubicBezTo>
                    <a:pt x="12" y="0"/>
                    <a:pt x="5" y="2"/>
                    <a:pt x="0" y="3"/>
                  </a:cubicBezTo>
                  <a:cubicBezTo>
                    <a:pt x="1" y="6"/>
                    <a:pt x="2" y="9"/>
                    <a:pt x="3" y="10"/>
                  </a:cubicBezTo>
                  <a:cubicBezTo>
                    <a:pt x="7" y="11"/>
                    <a:pt x="6" y="15"/>
                    <a:pt x="7" y="18"/>
                  </a:cubicBezTo>
                  <a:cubicBezTo>
                    <a:pt x="8" y="21"/>
                    <a:pt x="8" y="36"/>
                    <a:pt x="6" y="36"/>
                  </a:cubicBezTo>
                  <a:cubicBezTo>
                    <a:pt x="5" y="36"/>
                    <a:pt x="4" y="37"/>
                    <a:pt x="2" y="40"/>
                  </a:cubicBezTo>
                  <a:cubicBezTo>
                    <a:pt x="4" y="42"/>
                    <a:pt x="8" y="47"/>
                    <a:pt x="11" y="50"/>
                  </a:cubicBezTo>
                  <a:cubicBezTo>
                    <a:pt x="11" y="50"/>
                    <a:pt x="11" y="50"/>
                    <a:pt x="11" y="50"/>
                  </a:cubicBezTo>
                  <a:cubicBezTo>
                    <a:pt x="13" y="50"/>
                    <a:pt x="21" y="56"/>
                    <a:pt x="21" y="56"/>
                  </a:cubicBezTo>
                  <a:cubicBezTo>
                    <a:pt x="21" y="56"/>
                    <a:pt x="33" y="53"/>
                    <a:pt x="41" y="52"/>
                  </a:cubicBezTo>
                  <a:cubicBezTo>
                    <a:pt x="41" y="51"/>
                    <a:pt x="41" y="50"/>
                    <a:pt x="41" y="49"/>
                  </a:cubicBezTo>
                  <a:cubicBezTo>
                    <a:pt x="41" y="47"/>
                    <a:pt x="43" y="44"/>
                    <a:pt x="45" y="44"/>
                  </a:cubicBezTo>
                  <a:cubicBezTo>
                    <a:pt x="47" y="44"/>
                    <a:pt x="44" y="39"/>
                    <a:pt x="41" y="3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grpSp>
      <p:grpSp>
        <p:nvGrpSpPr>
          <p:cNvPr id="207" name="群組 206">
            <a:extLst>
              <a:ext uri="{FF2B5EF4-FFF2-40B4-BE49-F238E27FC236}">
                <a16:creationId xmlns:a16="http://schemas.microsoft.com/office/drawing/2014/main" id="{504321B2-1026-4C77-86D0-35790B6BE68D}"/>
              </a:ext>
            </a:extLst>
          </p:cNvPr>
          <p:cNvGrpSpPr/>
          <p:nvPr/>
        </p:nvGrpSpPr>
        <p:grpSpPr>
          <a:xfrm>
            <a:off x="10090798" y="3736633"/>
            <a:ext cx="1363993" cy="1363993"/>
            <a:chOff x="8292726" y="1421374"/>
            <a:chExt cx="1152000" cy="1152000"/>
          </a:xfrm>
          <a:solidFill>
            <a:srgbClr val="6D7C8D"/>
          </a:solidFill>
        </p:grpSpPr>
        <p:sp>
          <p:nvSpPr>
            <p:cNvPr id="208" name="橢圓 207">
              <a:extLst>
                <a:ext uri="{FF2B5EF4-FFF2-40B4-BE49-F238E27FC236}">
                  <a16:creationId xmlns:a16="http://schemas.microsoft.com/office/drawing/2014/main" id="{85ACD85A-F0D3-4D67-B263-F6BA0C244CCF}"/>
                </a:ext>
              </a:extLst>
            </p:cNvPr>
            <p:cNvSpPr/>
            <p:nvPr/>
          </p:nvSpPr>
          <p:spPr>
            <a:xfrm>
              <a:off x="8292726" y="1421374"/>
              <a:ext cx="1152000" cy="1152000"/>
            </a:xfrm>
            <a:prstGeom prst="ellipse">
              <a:avLst/>
            </a:prstGeom>
            <a:grp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Segoe UI" panose="020B0502040204020203" pitchFamily="34" charset="0"/>
                <a:cs typeface="Segoe UI" panose="020B0502040204020203" pitchFamily="34" charset="0"/>
              </a:endParaRPr>
            </a:p>
          </p:txBody>
        </p:sp>
        <p:sp>
          <p:nvSpPr>
            <p:cNvPr id="209" name="文字方塊 208">
              <a:extLst>
                <a:ext uri="{FF2B5EF4-FFF2-40B4-BE49-F238E27FC236}">
                  <a16:creationId xmlns:a16="http://schemas.microsoft.com/office/drawing/2014/main" id="{136B9478-C05D-4D16-BFC2-6678ABDFEB4C}"/>
                </a:ext>
              </a:extLst>
            </p:cNvPr>
            <p:cNvSpPr txBox="1"/>
            <p:nvPr/>
          </p:nvSpPr>
          <p:spPr>
            <a:xfrm>
              <a:off x="8409425" y="1642446"/>
              <a:ext cx="929021" cy="701843"/>
            </a:xfrm>
            <a:prstGeom prst="rect">
              <a:avLst/>
            </a:prstGeom>
            <a:noFill/>
          </p:spPr>
          <p:txBody>
            <a:bodyPr wrap="none" rtlCol="0">
              <a:spAutoFit/>
            </a:bodyPr>
            <a:lstStyle/>
            <a:p>
              <a:pPr algn="ctr"/>
              <a:r>
                <a:rPr lang="en-US" altLang="zh-TW" sz="2000" dirty="0">
                  <a:solidFill>
                    <a:schemeClr val="bg1"/>
                  </a:solidFill>
                  <a:latin typeface="Segoe UI" panose="020B0502040204020203" pitchFamily="34" charset="0"/>
                  <a:cs typeface="Segoe UI" panose="020B0502040204020203" pitchFamily="34" charset="0"/>
                </a:rPr>
                <a:t>Oceania</a:t>
              </a:r>
            </a:p>
            <a:p>
              <a:pPr algn="ctr"/>
              <a:r>
                <a:rPr lang="en-US" altLang="zh-TW" sz="2800" b="1" dirty="0">
                  <a:solidFill>
                    <a:schemeClr val="bg1"/>
                  </a:solidFill>
                  <a:latin typeface="Segoe UI" panose="020B0502040204020203" pitchFamily="34" charset="0"/>
                  <a:cs typeface="Segoe UI" panose="020B0502040204020203" pitchFamily="34" charset="0"/>
                </a:rPr>
                <a:t>4%</a:t>
              </a:r>
              <a:endParaRPr lang="zh-TW" altLang="en-US" sz="2800" b="1" dirty="0">
                <a:solidFill>
                  <a:schemeClr val="bg1"/>
                </a:solidFill>
                <a:latin typeface="Segoe UI" panose="020B0502040204020203" pitchFamily="34" charset="0"/>
                <a:cs typeface="Segoe UI" panose="020B0502040204020203" pitchFamily="34" charset="0"/>
              </a:endParaRPr>
            </a:p>
          </p:txBody>
        </p:sp>
      </p:grpSp>
      <p:grpSp>
        <p:nvGrpSpPr>
          <p:cNvPr id="210" name="群組 209">
            <a:extLst>
              <a:ext uri="{FF2B5EF4-FFF2-40B4-BE49-F238E27FC236}">
                <a16:creationId xmlns:a16="http://schemas.microsoft.com/office/drawing/2014/main" id="{CF61430D-90EF-4857-B05E-4CF61FBF9923}"/>
              </a:ext>
            </a:extLst>
          </p:cNvPr>
          <p:cNvGrpSpPr/>
          <p:nvPr/>
        </p:nvGrpSpPr>
        <p:grpSpPr>
          <a:xfrm>
            <a:off x="5650853" y="789709"/>
            <a:ext cx="2076915" cy="2240564"/>
            <a:chOff x="8292726" y="1421374"/>
            <a:chExt cx="1388434" cy="1388434"/>
          </a:xfrm>
        </p:grpSpPr>
        <p:sp>
          <p:nvSpPr>
            <p:cNvPr id="211" name="橢圓 210">
              <a:extLst>
                <a:ext uri="{FF2B5EF4-FFF2-40B4-BE49-F238E27FC236}">
                  <a16:creationId xmlns:a16="http://schemas.microsoft.com/office/drawing/2014/main" id="{9AE7C8A7-FBFC-4984-9855-A51CEB02C086}"/>
                </a:ext>
              </a:extLst>
            </p:cNvPr>
            <p:cNvSpPr/>
            <p:nvPr/>
          </p:nvSpPr>
          <p:spPr>
            <a:xfrm>
              <a:off x="8292726" y="1421374"/>
              <a:ext cx="1388434" cy="1388434"/>
            </a:xfrm>
            <a:prstGeom prst="ellipse">
              <a:avLst/>
            </a:prstGeom>
            <a:solidFill>
              <a:srgbClr val="C00000"/>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Segoe UI" panose="020B0502040204020203" pitchFamily="34" charset="0"/>
                <a:cs typeface="Segoe UI" panose="020B0502040204020203" pitchFamily="34" charset="0"/>
              </a:endParaRPr>
            </a:p>
          </p:txBody>
        </p:sp>
        <p:sp>
          <p:nvSpPr>
            <p:cNvPr id="212" name="文字方塊 211">
              <a:extLst>
                <a:ext uri="{FF2B5EF4-FFF2-40B4-BE49-F238E27FC236}">
                  <a16:creationId xmlns:a16="http://schemas.microsoft.com/office/drawing/2014/main" id="{A782FAE8-5314-458A-BCA1-B89803019E16}"/>
                </a:ext>
              </a:extLst>
            </p:cNvPr>
            <p:cNvSpPr txBox="1"/>
            <p:nvPr/>
          </p:nvSpPr>
          <p:spPr>
            <a:xfrm>
              <a:off x="8590310" y="1776879"/>
              <a:ext cx="716994" cy="594664"/>
            </a:xfrm>
            <a:prstGeom prst="rect">
              <a:avLst/>
            </a:prstGeom>
            <a:noFill/>
          </p:spPr>
          <p:txBody>
            <a:bodyPr wrap="none" rtlCol="0">
              <a:spAutoFit/>
            </a:bodyPr>
            <a:lstStyle/>
            <a:p>
              <a:r>
                <a:rPr lang="en-US" altLang="zh-TW" sz="2800" dirty="0">
                  <a:solidFill>
                    <a:schemeClr val="bg1"/>
                  </a:solidFill>
                  <a:latin typeface="Segoe UI" panose="020B0502040204020203" pitchFamily="34" charset="0"/>
                  <a:cs typeface="Segoe UI" panose="020B0502040204020203" pitchFamily="34" charset="0"/>
                </a:rPr>
                <a:t>Europe</a:t>
              </a:r>
            </a:p>
            <a:p>
              <a:r>
                <a:rPr lang="en-US" altLang="zh-TW" sz="3600" b="1" dirty="0">
                  <a:solidFill>
                    <a:schemeClr val="bg1"/>
                  </a:solidFill>
                  <a:latin typeface="Segoe UI" panose="020B0502040204020203" pitchFamily="34" charset="0"/>
                  <a:cs typeface="Segoe UI" panose="020B0502040204020203" pitchFamily="34" charset="0"/>
                </a:rPr>
                <a:t>37%</a:t>
              </a:r>
              <a:endParaRPr lang="zh-TW" altLang="en-US" sz="3600" b="1" dirty="0">
                <a:solidFill>
                  <a:schemeClr val="bg1"/>
                </a:solidFill>
                <a:latin typeface="Segoe UI" panose="020B0502040204020203" pitchFamily="34" charset="0"/>
                <a:cs typeface="Segoe UI" panose="020B0502040204020203" pitchFamily="34" charset="0"/>
              </a:endParaRPr>
            </a:p>
          </p:txBody>
        </p:sp>
      </p:grpSp>
      <p:grpSp>
        <p:nvGrpSpPr>
          <p:cNvPr id="213" name="群組 212">
            <a:extLst>
              <a:ext uri="{FF2B5EF4-FFF2-40B4-BE49-F238E27FC236}">
                <a16:creationId xmlns:a16="http://schemas.microsoft.com/office/drawing/2014/main" id="{FC54E8CD-0A55-43B9-B45C-A5604AFE586B}"/>
              </a:ext>
            </a:extLst>
          </p:cNvPr>
          <p:cNvGrpSpPr/>
          <p:nvPr/>
        </p:nvGrpSpPr>
        <p:grpSpPr>
          <a:xfrm>
            <a:off x="2488454" y="1106609"/>
            <a:ext cx="2727069" cy="2707354"/>
            <a:chOff x="8292726" y="1421374"/>
            <a:chExt cx="1409328" cy="1409328"/>
          </a:xfrm>
          <a:solidFill>
            <a:srgbClr val="FF5050"/>
          </a:solidFill>
        </p:grpSpPr>
        <p:sp>
          <p:nvSpPr>
            <p:cNvPr id="214" name="橢圓 213">
              <a:extLst>
                <a:ext uri="{FF2B5EF4-FFF2-40B4-BE49-F238E27FC236}">
                  <a16:creationId xmlns:a16="http://schemas.microsoft.com/office/drawing/2014/main" id="{3CE0B3E6-81AB-4DE9-B46C-AE50D0BEFF16}"/>
                </a:ext>
              </a:extLst>
            </p:cNvPr>
            <p:cNvSpPr/>
            <p:nvPr/>
          </p:nvSpPr>
          <p:spPr>
            <a:xfrm>
              <a:off x="8292726" y="1421374"/>
              <a:ext cx="1409328" cy="1409328"/>
            </a:xfrm>
            <a:prstGeom prst="ellipse">
              <a:avLst/>
            </a:prstGeom>
            <a:solidFill>
              <a:srgbClr val="FF9933"/>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Segoe UI" panose="020B0502040204020203" pitchFamily="34" charset="0"/>
                <a:cs typeface="Segoe UI" panose="020B0502040204020203" pitchFamily="34" charset="0"/>
              </a:endParaRPr>
            </a:p>
          </p:txBody>
        </p:sp>
        <p:sp>
          <p:nvSpPr>
            <p:cNvPr id="215" name="文字方塊 214">
              <a:extLst>
                <a:ext uri="{FF2B5EF4-FFF2-40B4-BE49-F238E27FC236}">
                  <a16:creationId xmlns:a16="http://schemas.microsoft.com/office/drawing/2014/main" id="{C2989990-FF80-4E8E-8E18-C6C674D28102}"/>
                </a:ext>
              </a:extLst>
            </p:cNvPr>
            <p:cNvSpPr txBox="1"/>
            <p:nvPr/>
          </p:nvSpPr>
          <p:spPr>
            <a:xfrm>
              <a:off x="8664119" y="1760737"/>
              <a:ext cx="1033523" cy="756401"/>
            </a:xfrm>
            <a:prstGeom prst="rect">
              <a:avLst/>
            </a:prstGeom>
            <a:noFill/>
          </p:spPr>
          <p:txBody>
            <a:bodyPr wrap="none" rtlCol="0">
              <a:spAutoFit/>
            </a:bodyPr>
            <a:lstStyle/>
            <a:p>
              <a:r>
                <a:rPr lang="en-US" altLang="zh-TW" sz="2800" dirty="0">
                  <a:solidFill>
                    <a:schemeClr val="bg1"/>
                  </a:solidFill>
                  <a:latin typeface="Segoe UI" panose="020B0502040204020203" pitchFamily="34" charset="0"/>
                  <a:cs typeface="Segoe UI" panose="020B0502040204020203" pitchFamily="34" charset="0"/>
                </a:rPr>
                <a:t>America</a:t>
              </a:r>
            </a:p>
            <a:p>
              <a:r>
                <a:rPr lang="en-US" altLang="zh-TW" sz="3600" b="1" dirty="0">
                  <a:solidFill>
                    <a:schemeClr val="bg1"/>
                  </a:solidFill>
                  <a:latin typeface="Segoe UI" panose="020B0502040204020203" pitchFamily="34" charset="0"/>
                  <a:cs typeface="Segoe UI" panose="020B0502040204020203" pitchFamily="34" charset="0"/>
                </a:rPr>
                <a:t>48%</a:t>
              </a:r>
              <a:endParaRPr lang="zh-TW" altLang="en-US" sz="3600" b="1" dirty="0">
                <a:solidFill>
                  <a:schemeClr val="bg1"/>
                </a:solidFill>
                <a:latin typeface="Segoe UI" panose="020B0502040204020203" pitchFamily="34" charset="0"/>
                <a:cs typeface="Segoe UI" panose="020B0502040204020203" pitchFamily="34" charset="0"/>
              </a:endParaRPr>
            </a:p>
          </p:txBody>
        </p:sp>
      </p:grpSp>
      <p:grpSp>
        <p:nvGrpSpPr>
          <p:cNvPr id="216" name="群組 215">
            <a:extLst>
              <a:ext uri="{FF2B5EF4-FFF2-40B4-BE49-F238E27FC236}">
                <a16:creationId xmlns:a16="http://schemas.microsoft.com/office/drawing/2014/main" id="{D126251C-27F5-468E-843A-B2487900BD12}"/>
              </a:ext>
            </a:extLst>
          </p:cNvPr>
          <p:cNvGrpSpPr/>
          <p:nvPr/>
        </p:nvGrpSpPr>
        <p:grpSpPr>
          <a:xfrm>
            <a:off x="7340320" y="2592332"/>
            <a:ext cx="2084766" cy="2084767"/>
            <a:chOff x="8303097" y="1264307"/>
            <a:chExt cx="1710485" cy="1710485"/>
          </a:xfrm>
        </p:grpSpPr>
        <p:sp>
          <p:nvSpPr>
            <p:cNvPr id="217" name="橢圓 216">
              <a:extLst>
                <a:ext uri="{FF2B5EF4-FFF2-40B4-BE49-F238E27FC236}">
                  <a16:creationId xmlns:a16="http://schemas.microsoft.com/office/drawing/2014/main" id="{0876EDA2-F894-470C-839B-DDEC77365F03}"/>
                </a:ext>
              </a:extLst>
            </p:cNvPr>
            <p:cNvSpPr/>
            <p:nvPr/>
          </p:nvSpPr>
          <p:spPr>
            <a:xfrm>
              <a:off x="8303097" y="1264307"/>
              <a:ext cx="1710485" cy="1710485"/>
            </a:xfrm>
            <a:prstGeom prst="ellipse">
              <a:avLst/>
            </a:prstGeom>
            <a:solidFill>
              <a:schemeClr val="accent4">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Segoe UI" panose="020B0502040204020203" pitchFamily="34" charset="0"/>
                <a:cs typeface="Segoe UI" panose="020B0502040204020203" pitchFamily="34" charset="0"/>
              </a:endParaRPr>
            </a:p>
          </p:txBody>
        </p:sp>
        <p:sp>
          <p:nvSpPr>
            <p:cNvPr id="218" name="文字方塊 217">
              <a:extLst>
                <a:ext uri="{FF2B5EF4-FFF2-40B4-BE49-F238E27FC236}">
                  <a16:creationId xmlns:a16="http://schemas.microsoft.com/office/drawing/2014/main" id="{21D90AC4-76D9-4E80-BF46-8F1787EA7D47}"/>
                </a:ext>
              </a:extLst>
            </p:cNvPr>
            <p:cNvSpPr txBox="1"/>
            <p:nvPr/>
          </p:nvSpPr>
          <p:spPr>
            <a:xfrm>
              <a:off x="8372557" y="1801648"/>
              <a:ext cx="1567709" cy="749145"/>
            </a:xfrm>
            <a:prstGeom prst="rect">
              <a:avLst/>
            </a:prstGeom>
            <a:noFill/>
          </p:spPr>
          <p:txBody>
            <a:bodyPr wrap="square" rtlCol="0">
              <a:spAutoFit/>
            </a:bodyPr>
            <a:lstStyle/>
            <a:p>
              <a:pPr algn="ctr">
                <a:lnSpc>
                  <a:spcPts val="3200"/>
                </a:lnSpc>
              </a:pPr>
              <a:r>
                <a:rPr lang="en-US" altLang="zh-TW" sz="2400" dirty="0">
                  <a:solidFill>
                    <a:schemeClr val="bg1"/>
                  </a:solidFill>
                  <a:latin typeface="Segoe UI" panose="020B0502040204020203" pitchFamily="34" charset="0"/>
                  <a:cs typeface="Segoe UI" panose="020B0502040204020203" pitchFamily="34" charset="0"/>
                </a:rPr>
                <a:t>Others</a:t>
              </a:r>
            </a:p>
            <a:p>
              <a:pPr algn="ctr">
                <a:lnSpc>
                  <a:spcPts val="3200"/>
                </a:lnSpc>
              </a:pPr>
              <a:r>
                <a:rPr lang="en-US" altLang="zh-TW" sz="3200" b="1" dirty="0">
                  <a:solidFill>
                    <a:schemeClr val="bg1"/>
                  </a:solidFill>
                  <a:latin typeface="Segoe UI" panose="020B0502040204020203" pitchFamily="34" charset="0"/>
                  <a:cs typeface="Segoe UI" panose="020B0502040204020203" pitchFamily="34" charset="0"/>
                </a:rPr>
                <a:t>3%</a:t>
              </a:r>
              <a:endParaRPr lang="zh-TW" altLang="en-US" sz="3200" b="1" dirty="0">
                <a:solidFill>
                  <a:schemeClr val="bg1"/>
                </a:solidFill>
                <a:latin typeface="Segoe UI" panose="020B0502040204020203" pitchFamily="34" charset="0"/>
                <a:cs typeface="Segoe UI" panose="020B0502040204020203" pitchFamily="34" charset="0"/>
              </a:endParaRPr>
            </a:p>
          </p:txBody>
        </p:sp>
      </p:grpSp>
      <p:grpSp>
        <p:nvGrpSpPr>
          <p:cNvPr id="219" name="群組 218">
            <a:extLst>
              <a:ext uri="{FF2B5EF4-FFF2-40B4-BE49-F238E27FC236}">
                <a16:creationId xmlns:a16="http://schemas.microsoft.com/office/drawing/2014/main" id="{8D385208-4FD8-43BA-BBB6-D2EA94FE31B9}"/>
              </a:ext>
            </a:extLst>
          </p:cNvPr>
          <p:cNvGrpSpPr/>
          <p:nvPr/>
        </p:nvGrpSpPr>
        <p:grpSpPr>
          <a:xfrm>
            <a:off x="9654732" y="1209823"/>
            <a:ext cx="1982779" cy="1877769"/>
            <a:chOff x="8292726" y="1421374"/>
            <a:chExt cx="1466079" cy="1388434"/>
          </a:xfrm>
          <a:solidFill>
            <a:srgbClr val="8E9CB0"/>
          </a:solidFill>
        </p:grpSpPr>
        <p:sp>
          <p:nvSpPr>
            <p:cNvPr id="220" name="橢圓 219">
              <a:extLst>
                <a:ext uri="{FF2B5EF4-FFF2-40B4-BE49-F238E27FC236}">
                  <a16:creationId xmlns:a16="http://schemas.microsoft.com/office/drawing/2014/main" id="{82CFC139-2D26-4281-88F7-0D204ABE982B}"/>
                </a:ext>
              </a:extLst>
            </p:cNvPr>
            <p:cNvSpPr/>
            <p:nvPr/>
          </p:nvSpPr>
          <p:spPr>
            <a:xfrm>
              <a:off x="8292726" y="1421374"/>
              <a:ext cx="1388434" cy="1388434"/>
            </a:xfrm>
            <a:prstGeom prst="ellipse">
              <a:avLst/>
            </a:prstGeom>
            <a:solidFill>
              <a:schemeClr val="accent2">
                <a:lumMod val="50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Segoe UI" panose="020B0502040204020203" pitchFamily="34" charset="0"/>
                <a:cs typeface="Segoe UI" panose="020B0502040204020203" pitchFamily="34" charset="0"/>
              </a:endParaRPr>
            </a:p>
          </p:txBody>
        </p:sp>
        <p:sp>
          <p:nvSpPr>
            <p:cNvPr id="221" name="文字方塊 220">
              <a:extLst>
                <a:ext uri="{FF2B5EF4-FFF2-40B4-BE49-F238E27FC236}">
                  <a16:creationId xmlns:a16="http://schemas.microsoft.com/office/drawing/2014/main" id="{7D3E1EF7-8DC3-423A-B826-1833B3A44839}"/>
                </a:ext>
              </a:extLst>
            </p:cNvPr>
            <p:cNvSpPr txBox="1"/>
            <p:nvPr/>
          </p:nvSpPr>
          <p:spPr>
            <a:xfrm>
              <a:off x="8299077" y="1845554"/>
              <a:ext cx="1459728" cy="658489"/>
            </a:xfrm>
            <a:prstGeom prst="rect">
              <a:avLst/>
            </a:prstGeom>
            <a:noFill/>
          </p:spPr>
          <p:txBody>
            <a:bodyPr wrap="square" rtlCol="0">
              <a:spAutoFit/>
            </a:bodyPr>
            <a:lstStyle/>
            <a:p>
              <a:pPr algn="ctr">
                <a:lnSpc>
                  <a:spcPts val="2800"/>
                </a:lnSpc>
              </a:pPr>
              <a:r>
                <a:rPr lang="en-US" altLang="zh-TW" sz="2000" dirty="0">
                  <a:solidFill>
                    <a:schemeClr val="bg1"/>
                  </a:solidFill>
                  <a:latin typeface="Segoe UI" panose="020B0502040204020203" pitchFamily="34" charset="0"/>
                  <a:cs typeface="Segoe UI" panose="020B0502040204020203" pitchFamily="34" charset="0"/>
                </a:rPr>
                <a:t>East Asia</a:t>
              </a:r>
            </a:p>
            <a:p>
              <a:pPr>
                <a:lnSpc>
                  <a:spcPts val="2800"/>
                </a:lnSpc>
                <a:spcBef>
                  <a:spcPts val="600"/>
                </a:spcBef>
              </a:pPr>
              <a:r>
                <a:rPr lang="en-US" altLang="zh-TW" sz="3200" b="1" dirty="0">
                  <a:solidFill>
                    <a:schemeClr val="bg1"/>
                  </a:solidFill>
                  <a:latin typeface="Segoe UI" panose="020B0502040204020203" pitchFamily="34" charset="0"/>
                  <a:cs typeface="Segoe UI" panose="020B0502040204020203" pitchFamily="34" charset="0"/>
                </a:rPr>
                <a:t>     8%</a:t>
              </a:r>
              <a:endParaRPr lang="zh-TW" altLang="en-US" sz="3200" b="1" dirty="0">
                <a:solidFill>
                  <a:schemeClr val="bg1"/>
                </a:solidFill>
                <a:latin typeface="Segoe UI" panose="020B0502040204020203" pitchFamily="34" charset="0"/>
                <a:cs typeface="Segoe UI" panose="020B0502040204020203" pitchFamily="34" charset="0"/>
              </a:endParaRPr>
            </a:p>
          </p:txBody>
        </p:sp>
      </p:grpSp>
      <p:grpSp>
        <p:nvGrpSpPr>
          <p:cNvPr id="2" name="组合 1"/>
          <p:cNvGrpSpPr/>
          <p:nvPr/>
        </p:nvGrpSpPr>
        <p:grpSpPr>
          <a:xfrm>
            <a:off x="1229269" y="3324806"/>
            <a:ext cx="1895666" cy="1895667"/>
            <a:chOff x="2316848" y="2787034"/>
            <a:chExt cx="1895666" cy="1895667"/>
          </a:xfrm>
        </p:grpSpPr>
        <p:sp>
          <p:nvSpPr>
            <p:cNvPr id="7" name="椭圆 6"/>
            <p:cNvSpPr/>
            <p:nvPr/>
          </p:nvSpPr>
          <p:spPr>
            <a:xfrm>
              <a:off x="2316848" y="2787034"/>
              <a:ext cx="1895666" cy="1895667"/>
            </a:xfrm>
            <a:prstGeom prst="ellipse">
              <a:avLst/>
            </a:prstGeom>
            <a:solidFill>
              <a:schemeClr val="tx1">
                <a:lumMod val="75000"/>
                <a:lumOff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Segoe UI" panose="020B0502040204020203" pitchFamily="34" charset="0"/>
                <a:cs typeface="Segoe UI" panose="020B0502040204020203" pitchFamily="34" charset="0"/>
              </a:endParaRPr>
            </a:p>
          </p:txBody>
        </p:sp>
        <p:sp>
          <p:nvSpPr>
            <p:cNvPr id="19" name="文本框 18"/>
            <p:cNvSpPr txBox="1"/>
            <p:nvPr/>
          </p:nvSpPr>
          <p:spPr>
            <a:xfrm>
              <a:off x="2515714" y="3368611"/>
              <a:ext cx="1687463" cy="830997"/>
            </a:xfrm>
            <a:prstGeom prst="rect">
              <a:avLst/>
            </a:prstGeom>
            <a:noFill/>
          </p:spPr>
          <p:txBody>
            <a:bodyPr wrap="square" rtlCol="0">
              <a:spAutoFit/>
            </a:bodyPr>
            <a:lstStyle/>
            <a:p>
              <a:r>
                <a:rPr lang="en-US" altLang="zh-CN" sz="2400" dirty="0">
                  <a:solidFill>
                    <a:schemeClr val="bg1">
                      <a:lumMod val="95000"/>
                    </a:schemeClr>
                  </a:solidFill>
                  <a:latin typeface="Segoe UI" panose="020B0502040204020203" pitchFamily="34" charset="0"/>
                  <a:cs typeface="Segoe UI" panose="020B0502040204020203" pitchFamily="34" charset="0"/>
                </a:rPr>
                <a:t>GLOBAL</a:t>
              </a:r>
            </a:p>
            <a:p>
              <a:r>
                <a:rPr lang="en-US" altLang="zh-CN" sz="2400" dirty="0">
                  <a:solidFill>
                    <a:schemeClr val="bg1">
                      <a:lumMod val="95000"/>
                    </a:schemeClr>
                  </a:solidFill>
                  <a:latin typeface="Segoe UI" panose="020B0502040204020203" pitchFamily="34" charset="0"/>
                  <a:cs typeface="Segoe UI" panose="020B0502040204020203" pitchFamily="34" charset="0"/>
                </a:rPr>
                <a:t>Sales</a:t>
              </a:r>
            </a:p>
          </p:txBody>
        </p:sp>
      </p:grpSp>
      <p:sp>
        <p:nvSpPr>
          <p:cNvPr id="10" name="弧形 9"/>
          <p:cNvSpPr/>
          <p:nvPr/>
        </p:nvSpPr>
        <p:spPr>
          <a:xfrm>
            <a:off x="561481" y="2734481"/>
            <a:ext cx="3136082" cy="3166334"/>
          </a:xfrm>
          <a:prstGeom prst="arc">
            <a:avLst>
              <a:gd name="adj1" fmla="val 5368489"/>
              <a:gd name="adj2" fmla="val 16261056"/>
            </a:avLst>
          </a:prstGeom>
          <a:noFill/>
          <a:ln>
            <a:solidFill>
              <a:srgbClr val="C1C1C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Segoe UI" panose="020B0502040204020203" pitchFamily="34" charset="0"/>
              <a:cs typeface="Segoe UI" panose="020B0502040204020203" pitchFamily="34" charset="0"/>
            </a:endParaRPr>
          </a:p>
        </p:txBody>
      </p:sp>
      <p:sp>
        <p:nvSpPr>
          <p:cNvPr id="222" name="標題 7">
            <a:extLst>
              <a:ext uri="{FF2B5EF4-FFF2-40B4-BE49-F238E27FC236}">
                <a16:creationId xmlns:a16="http://schemas.microsoft.com/office/drawing/2014/main" id="{09C54A57-C7F7-49F3-9D69-733EF0540E57}"/>
              </a:ext>
            </a:extLst>
          </p:cNvPr>
          <p:cNvSpPr>
            <a:spLocks noGrp="1"/>
          </p:cNvSpPr>
          <p:nvPr>
            <p:ph type="title"/>
          </p:nvPr>
        </p:nvSpPr>
        <p:spPr>
          <a:xfrm>
            <a:off x="597847" y="257483"/>
            <a:ext cx="10515600" cy="748144"/>
          </a:xfrm>
        </p:spPr>
        <p:txBody>
          <a:bodyPr>
            <a:normAutofit/>
          </a:bodyPr>
          <a:lstStyle/>
          <a:p>
            <a:r>
              <a:rPr lang="zh-TW" altLang="en-US" sz="3200" b="1" dirty="0"/>
              <a:t>營運績效</a:t>
            </a:r>
            <a:r>
              <a:rPr lang="en-US" altLang="zh-TW" sz="3200" b="1" dirty="0"/>
              <a:t>-</a:t>
            </a:r>
            <a:r>
              <a:rPr lang="en-US" altLang="zh-TW" sz="3200" dirty="0"/>
              <a:t>2025</a:t>
            </a:r>
            <a:r>
              <a:rPr lang="zh-TW" altLang="en-US" sz="3200" dirty="0"/>
              <a:t>營收</a:t>
            </a:r>
            <a:r>
              <a:rPr lang="en-US" altLang="zh-TW" sz="3200" dirty="0"/>
              <a:t>/</a:t>
            </a:r>
            <a:r>
              <a:rPr lang="zh-TW" altLang="en-US" sz="3200" dirty="0"/>
              <a:t>地區</a:t>
            </a:r>
          </a:p>
        </p:txBody>
      </p:sp>
    </p:spTree>
    <p:extLst>
      <p:ext uri="{BB962C8B-B14F-4D97-AF65-F5344CB8AC3E}">
        <p14:creationId xmlns:p14="http://schemas.microsoft.com/office/powerpoint/2010/main" val="3529908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FC05B-303A-E42E-D5B0-78E75DFE29D0}"/>
            </a:ext>
          </a:extLst>
        </p:cNvPr>
        <p:cNvGrpSpPr/>
        <p:nvPr/>
      </p:nvGrpSpPr>
      <p:grpSpPr>
        <a:xfrm>
          <a:off x="0" y="0"/>
          <a:ext cx="0" cy="0"/>
          <a:chOff x="0" y="0"/>
          <a:chExt cx="0" cy="0"/>
        </a:xfrm>
      </p:grpSpPr>
      <p:sp>
        <p:nvSpPr>
          <p:cNvPr id="8" name="標題 7">
            <a:extLst>
              <a:ext uri="{FF2B5EF4-FFF2-40B4-BE49-F238E27FC236}">
                <a16:creationId xmlns:a16="http://schemas.microsoft.com/office/drawing/2014/main" id="{AD3C43F1-B2E2-0EF9-0503-4C62DFA56457}"/>
              </a:ext>
            </a:extLst>
          </p:cNvPr>
          <p:cNvSpPr>
            <a:spLocks noGrp="1"/>
          </p:cNvSpPr>
          <p:nvPr>
            <p:ph type="title"/>
          </p:nvPr>
        </p:nvSpPr>
        <p:spPr>
          <a:xfrm>
            <a:off x="992777" y="191099"/>
            <a:ext cx="10515600" cy="723301"/>
          </a:xfrm>
        </p:spPr>
        <p:txBody>
          <a:bodyPr>
            <a:normAutofit/>
          </a:bodyPr>
          <a:lstStyle/>
          <a:p>
            <a:r>
              <a:rPr lang="zh-TW" altLang="en-US" sz="3200" b="1" dirty="0"/>
              <a:t>營運績效</a:t>
            </a:r>
            <a:r>
              <a:rPr lang="en-US" altLang="zh-TW" sz="3200" b="1" dirty="0"/>
              <a:t>-</a:t>
            </a:r>
            <a:r>
              <a:rPr lang="zh-TW" altLang="en-US" sz="3200" b="1" dirty="0"/>
              <a:t>營收</a:t>
            </a:r>
            <a:r>
              <a:rPr lang="en-US" altLang="zh-TW" sz="3200" b="1" dirty="0"/>
              <a:t>/</a:t>
            </a:r>
            <a:r>
              <a:rPr lang="zh-TW" altLang="en-US" sz="3200" b="1" dirty="0"/>
              <a:t>地區</a:t>
            </a:r>
          </a:p>
        </p:txBody>
      </p:sp>
      <p:sp>
        <p:nvSpPr>
          <p:cNvPr id="3" name="等腰三角形 2">
            <a:extLst>
              <a:ext uri="{FF2B5EF4-FFF2-40B4-BE49-F238E27FC236}">
                <a16:creationId xmlns:a16="http://schemas.microsoft.com/office/drawing/2014/main" id="{AA24969D-F797-C3AB-C31E-3194E11022AA}"/>
              </a:ext>
            </a:extLst>
          </p:cNvPr>
          <p:cNvSpPr/>
          <p:nvPr/>
        </p:nvSpPr>
        <p:spPr>
          <a:xfrm rot="5400000">
            <a:off x="-103478" y="89504"/>
            <a:ext cx="1185759" cy="1006750"/>
          </a:xfrm>
          <a:prstGeom prst="triangle">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graphicFrame>
        <p:nvGraphicFramePr>
          <p:cNvPr id="6" name="圖表 5">
            <a:extLst>
              <a:ext uri="{FF2B5EF4-FFF2-40B4-BE49-F238E27FC236}">
                <a16:creationId xmlns:a16="http://schemas.microsoft.com/office/drawing/2014/main" id="{3C5FEB0E-EC64-4458-9DB7-B350EDF6E262}"/>
              </a:ext>
            </a:extLst>
          </p:cNvPr>
          <p:cNvGraphicFramePr>
            <a:graphicFrameLocks/>
          </p:cNvGraphicFramePr>
          <p:nvPr>
            <p:extLst>
              <p:ext uri="{D42A27DB-BD31-4B8C-83A1-F6EECF244321}">
                <p14:modId xmlns:p14="http://schemas.microsoft.com/office/powerpoint/2010/main" val="2180953525"/>
              </p:ext>
            </p:extLst>
          </p:nvPr>
        </p:nvGraphicFramePr>
        <p:xfrm>
          <a:off x="992776" y="914400"/>
          <a:ext cx="4582113" cy="53979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圖表 11">
            <a:extLst>
              <a:ext uri="{FF2B5EF4-FFF2-40B4-BE49-F238E27FC236}">
                <a16:creationId xmlns:a16="http://schemas.microsoft.com/office/drawing/2014/main" id="{41BCEB50-C597-4762-B519-23F8416C66F5}"/>
              </a:ext>
            </a:extLst>
          </p:cNvPr>
          <p:cNvGraphicFramePr>
            <a:graphicFrameLocks/>
          </p:cNvGraphicFramePr>
          <p:nvPr>
            <p:extLst>
              <p:ext uri="{D42A27DB-BD31-4B8C-83A1-F6EECF244321}">
                <p14:modId xmlns:p14="http://schemas.microsoft.com/office/powerpoint/2010/main" val="2455179610"/>
              </p:ext>
            </p:extLst>
          </p:nvPr>
        </p:nvGraphicFramePr>
        <p:xfrm>
          <a:off x="6617113" y="1019908"/>
          <a:ext cx="4437749" cy="5292402"/>
        </p:xfrm>
        <a:graphic>
          <a:graphicData uri="http://schemas.openxmlformats.org/drawingml/2006/chart">
            <c:chart xmlns:c="http://schemas.openxmlformats.org/drawingml/2006/chart" xmlns:r="http://schemas.openxmlformats.org/officeDocument/2006/relationships" r:id="rId4"/>
          </a:graphicData>
        </a:graphic>
      </p:graphicFrame>
      <p:sp>
        <p:nvSpPr>
          <p:cNvPr id="13" name="文字方塊 12">
            <a:extLst>
              <a:ext uri="{FF2B5EF4-FFF2-40B4-BE49-F238E27FC236}">
                <a16:creationId xmlns:a16="http://schemas.microsoft.com/office/drawing/2014/main" id="{9292E926-1B42-A75F-8F3B-12E72F873274}"/>
              </a:ext>
            </a:extLst>
          </p:cNvPr>
          <p:cNvSpPr txBox="1"/>
          <p:nvPr/>
        </p:nvSpPr>
        <p:spPr>
          <a:xfrm>
            <a:off x="2272905" y="2013467"/>
            <a:ext cx="1009425" cy="369332"/>
          </a:xfrm>
          <a:prstGeom prst="rect">
            <a:avLst/>
          </a:prstGeom>
          <a:noFill/>
        </p:spPr>
        <p:txBody>
          <a:bodyPr wrap="square" rtlCol="0">
            <a:spAutoFit/>
          </a:bodyPr>
          <a:lstStyle/>
          <a:p>
            <a:r>
              <a:rPr lang="en-US" altLang="zh-TW" dirty="0">
                <a:solidFill>
                  <a:srgbClr val="00B0F0"/>
                </a:solidFill>
              </a:rPr>
              <a:t>584,218</a:t>
            </a:r>
            <a:endParaRPr lang="zh-TW" altLang="en-US" dirty="0">
              <a:solidFill>
                <a:srgbClr val="00B0F0"/>
              </a:solidFill>
            </a:endParaRPr>
          </a:p>
        </p:txBody>
      </p:sp>
      <p:sp>
        <p:nvSpPr>
          <p:cNvPr id="14" name="文字方塊 13">
            <a:extLst>
              <a:ext uri="{FF2B5EF4-FFF2-40B4-BE49-F238E27FC236}">
                <a16:creationId xmlns:a16="http://schemas.microsoft.com/office/drawing/2014/main" id="{C92842DF-E87D-1578-EA9E-92D1C535D6A9}"/>
              </a:ext>
            </a:extLst>
          </p:cNvPr>
          <p:cNvSpPr txBox="1"/>
          <p:nvPr/>
        </p:nvSpPr>
        <p:spPr>
          <a:xfrm>
            <a:off x="3456033" y="1828801"/>
            <a:ext cx="1009425" cy="369332"/>
          </a:xfrm>
          <a:prstGeom prst="rect">
            <a:avLst/>
          </a:prstGeom>
          <a:noFill/>
        </p:spPr>
        <p:txBody>
          <a:bodyPr wrap="square" rtlCol="0">
            <a:spAutoFit/>
          </a:bodyPr>
          <a:lstStyle/>
          <a:p>
            <a:r>
              <a:rPr lang="en-US" altLang="zh-TW" dirty="0">
                <a:solidFill>
                  <a:srgbClr val="00B0F0"/>
                </a:solidFill>
              </a:rPr>
              <a:t>603,022</a:t>
            </a:r>
            <a:endParaRPr lang="zh-TW" altLang="en-US" dirty="0">
              <a:solidFill>
                <a:srgbClr val="00B0F0"/>
              </a:solidFill>
            </a:endParaRPr>
          </a:p>
        </p:txBody>
      </p:sp>
      <p:sp>
        <p:nvSpPr>
          <p:cNvPr id="15" name="文字方塊 14">
            <a:extLst>
              <a:ext uri="{FF2B5EF4-FFF2-40B4-BE49-F238E27FC236}">
                <a16:creationId xmlns:a16="http://schemas.microsoft.com/office/drawing/2014/main" id="{920C8B6D-46F0-22EF-D889-E26A097B89DF}"/>
              </a:ext>
            </a:extLst>
          </p:cNvPr>
          <p:cNvSpPr txBox="1"/>
          <p:nvPr/>
        </p:nvSpPr>
        <p:spPr>
          <a:xfrm>
            <a:off x="4652821" y="2382799"/>
            <a:ext cx="1009425" cy="369332"/>
          </a:xfrm>
          <a:prstGeom prst="rect">
            <a:avLst/>
          </a:prstGeom>
          <a:noFill/>
        </p:spPr>
        <p:txBody>
          <a:bodyPr wrap="square" rtlCol="0">
            <a:spAutoFit/>
          </a:bodyPr>
          <a:lstStyle/>
          <a:p>
            <a:r>
              <a:rPr lang="en-US" altLang="zh-TW" dirty="0">
                <a:solidFill>
                  <a:srgbClr val="00B0F0"/>
                </a:solidFill>
              </a:rPr>
              <a:t>488,578</a:t>
            </a:r>
            <a:endParaRPr lang="zh-TW" altLang="en-US" dirty="0">
              <a:solidFill>
                <a:srgbClr val="00B0F0"/>
              </a:solidFill>
            </a:endParaRPr>
          </a:p>
        </p:txBody>
      </p:sp>
    </p:spTree>
    <p:extLst>
      <p:ext uri="{BB962C8B-B14F-4D97-AF65-F5344CB8AC3E}">
        <p14:creationId xmlns:p14="http://schemas.microsoft.com/office/powerpoint/2010/main" val="1972917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投影片編號版面配置區 3">
            <a:extLst>
              <a:ext uri="{FF2B5EF4-FFF2-40B4-BE49-F238E27FC236}">
                <a16:creationId xmlns:a16="http://schemas.microsoft.com/office/drawing/2014/main" id="{7044FB36-81CC-4085-B767-58472C8E067F}"/>
              </a:ext>
            </a:extLst>
          </p:cNvPr>
          <p:cNvSpPr txBox="1">
            <a:spLocks noGrp="1"/>
          </p:cNvSpPr>
          <p:nvPr/>
        </p:nvSpPr>
        <p:spPr bwMode="auto">
          <a:xfrm>
            <a:off x="1524001" y="6669361"/>
            <a:ext cx="539552" cy="26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20000"/>
              </a:spcBef>
              <a:buFont typeface="Arial" pitchFamily="34" charset="0"/>
              <a:buChar char="•"/>
              <a:defRPr sz="3200">
                <a:solidFill>
                  <a:srgbClr val="595959"/>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rgbClr val="595959"/>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rgbClr val="595959"/>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rgbClr val="595959"/>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rgbClr val="595959"/>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rgbClr val="595959"/>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rgbClr val="595959"/>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rgbClr val="595959"/>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rgbClr val="595959"/>
                </a:solidFill>
                <a:latin typeface="Calibri" pitchFamily="34" charset="0"/>
                <a:ea typeface="新細明體" pitchFamily="18" charset="-120"/>
              </a:defRPr>
            </a:lvl9pPr>
          </a:lstStyle>
          <a:p>
            <a:pPr algn="ctr" eaLnBrk="1" hangingPunct="1">
              <a:spcBef>
                <a:spcPct val="0"/>
              </a:spcBef>
              <a:buFont typeface="Wingdings" pitchFamily="2" charset="2"/>
              <a:buNone/>
            </a:pPr>
            <a:r>
              <a:rPr lang="en-US" altLang="zh-TW" sz="1200" dirty="0">
                <a:solidFill>
                  <a:srgbClr val="000000"/>
                </a:solidFill>
                <a:latin typeface="+mn-ea"/>
                <a:ea typeface="+mn-ea"/>
              </a:rPr>
              <a:t>- </a:t>
            </a:r>
            <a:fld id="{5F5600F5-F11F-4506-8094-7656244752CF}" type="slidenum">
              <a:rPr lang="en-US" altLang="zh-TW" sz="1200">
                <a:solidFill>
                  <a:srgbClr val="000000"/>
                </a:solidFill>
                <a:latin typeface="+mn-ea"/>
                <a:ea typeface="+mn-ea"/>
              </a:rPr>
              <a:pPr algn="ctr" eaLnBrk="1" hangingPunct="1">
                <a:spcBef>
                  <a:spcPct val="0"/>
                </a:spcBef>
                <a:buFont typeface="Wingdings" pitchFamily="2" charset="2"/>
                <a:buNone/>
              </a:pPr>
              <a:t>18</a:t>
            </a:fld>
            <a:r>
              <a:rPr lang="en-US" altLang="zh-TW" sz="1200" dirty="0">
                <a:solidFill>
                  <a:srgbClr val="000000"/>
                </a:solidFill>
                <a:latin typeface="+mn-ea"/>
                <a:ea typeface="+mn-ea"/>
              </a:rPr>
              <a:t> -</a:t>
            </a:r>
          </a:p>
        </p:txBody>
      </p:sp>
      <p:graphicFrame>
        <p:nvGraphicFramePr>
          <p:cNvPr id="3" name="資料庫圖表 2">
            <a:extLst>
              <a:ext uri="{FF2B5EF4-FFF2-40B4-BE49-F238E27FC236}">
                <a16:creationId xmlns:a16="http://schemas.microsoft.com/office/drawing/2014/main" id="{02CC98DC-BA44-4D7F-93CD-3B0702BF0E3E}"/>
              </a:ext>
            </a:extLst>
          </p:cNvPr>
          <p:cNvGraphicFramePr/>
          <p:nvPr>
            <p:extLst>
              <p:ext uri="{D42A27DB-BD31-4B8C-83A1-F6EECF244321}">
                <p14:modId xmlns:p14="http://schemas.microsoft.com/office/powerpoint/2010/main" val="2415168776"/>
              </p:ext>
            </p:extLst>
          </p:nvPr>
        </p:nvGraphicFramePr>
        <p:xfrm>
          <a:off x="455255" y="815150"/>
          <a:ext cx="11281490" cy="5657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標題 9">
            <a:extLst>
              <a:ext uri="{FF2B5EF4-FFF2-40B4-BE49-F238E27FC236}">
                <a16:creationId xmlns:a16="http://schemas.microsoft.com/office/drawing/2014/main" id="{F34F361E-5162-69F5-CEA5-D3743C63586B}"/>
              </a:ext>
            </a:extLst>
          </p:cNvPr>
          <p:cNvSpPr>
            <a:spLocks noGrp="1"/>
          </p:cNvSpPr>
          <p:nvPr>
            <p:ph type="title"/>
          </p:nvPr>
        </p:nvSpPr>
        <p:spPr>
          <a:xfrm>
            <a:off x="992777" y="209876"/>
            <a:ext cx="10515600" cy="694006"/>
          </a:xfrm>
        </p:spPr>
        <p:txBody>
          <a:bodyPr>
            <a:normAutofit/>
          </a:bodyPr>
          <a:lstStyle/>
          <a:p>
            <a:r>
              <a:rPr lang="zh-TW" altLang="en-US" sz="3600" b="1" dirty="0"/>
              <a:t>股利政策</a:t>
            </a:r>
          </a:p>
        </p:txBody>
      </p:sp>
      <p:sp>
        <p:nvSpPr>
          <p:cNvPr id="12" name="等腰三角形 11">
            <a:extLst>
              <a:ext uri="{FF2B5EF4-FFF2-40B4-BE49-F238E27FC236}">
                <a16:creationId xmlns:a16="http://schemas.microsoft.com/office/drawing/2014/main" id="{C8EC6BE1-B374-57C7-A6D6-88834B249047}"/>
              </a:ext>
            </a:extLst>
          </p:cNvPr>
          <p:cNvSpPr/>
          <p:nvPr/>
        </p:nvSpPr>
        <p:spPr>
          <a:xfrm rot="5400000">
            <a:off x="-103478" y="89504"/>
            <a:ext cx="1185759" cy="1006750"/>
          </a:xfrm>
          <a:prstGeom prst="triangle">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graphicFrame>
        <p:nvGraphicFramePr>
          <p:cNvPr id="13" name="表格 12">
            <a:extLst>
              <a:ext uri="{FF2B5EF4-FFF2-40B4-BE49-F238E27FC236}">
                <a16:creationId xmlns:a16="http://schemas.microsoft.com/office/drawing/2014/main" id="{1045B6EC-37D7-8784-2E14-6BE8D90E6936}"/>
              </a:ext>
            </a:extLst>
          </p:cNvPr>
          <p:cNvGraphicFramePr>
            <a:graphicFrameLocks noGrp="1"/>
          </p:cNvGraphicFramePr>
          <p:nvPr>
            <p:extLst>
              <p:ext uri="{D42A27DB-BD31-4B8C-83A1-F6EECF244321}">
                <p14:modId xmlns:p14="http://schemas.microsoft.com/office/powerpoint/2010/main" val="4006402796"/>
              </p:ext>
            </p:extLst>
          </p:nvPr>
        </p:nvGraphicFramePr>
        <p:xfrm>
          <a:off x="5519449" y="4251565"/>
          <a:ext cx="5988928" cy="2220788"/>
        </p:xfrm>
        <a:graphic>
          <a:graphicData uri="http://schemas.openxmlformats.org/drawingml/2006/table">
            <a:tbl>
              <a:tblPr firstRow="1" bandRow="1">
                <a:solidFill>
                  <a:schemeClr val="accent6"/>
                </a:solidFill>
                <a:tableStyleId>{93296810-A885-4BE3-A3E7-6D5BEEA58F35}</a:tableStyleId>
              </a:tblPr>
              <a:tblGrid>
                <a:gridCol w="1497232">
                  <a:extLst>
                    <a:ext uri="{9D8B030D-6E8A-4147-A177-3AD203B41FA5}">
                      <a16:colId xmlns:a16="http://schemas.microsoft.com/office/drawing/2014/main" val="3556782998"/>
                    </a:ext>
                  </a:extLst>
                </a:gridCol>
                <a:gridCol w="1497232">
                  <a:extLst>
                    <a:ext uri="{9D8B030D-6E8A-4147-A177-3AD203B41FA5}">
                      <a16:colId xmlns:a16="http://schemas.microsoft.com/office/drawing/2014/main" val="2240795463"/>
                    </a:ext>
                  </a:extLst>
                </a:gridCol>
                <a:gridCol w="1497232">
                  <a:extLst>
                    <a:ext uri="{9D8B030D-6E8A-4147-A177-3AD203B41FA5}">
                      <a16:colId xmlns:a16="http://schemas.microsoft.com/office/drawing/2014/main" val="4141230014"/>
                    </a:ext>
                  </a:extLst>
                </a:gridCol>
                <a:gridCol w="1497232">
                  <a:extLst>
                    <a:ext uri="{9D8B030D-6E8A-4147-A177-3AD203B41FA5}">
                      <a16:colId xmlns:a16="http://schemas.microsoft.com/office/drawing/2014/main" val="2771552200"/>
                    </a:ext>
                  </a:extLst>
                </a:gridCol>
              </a:tblGrid>
              <a:tr h="280877">
                <a:tc>
                  <a:txBody>
                    <a:bodyPr/>
                    <a:lstStyle/>
                    <a:p>
                      <a:pPr algn="ctr" rtl="0" fontAlgn="ctr"/>
                      <a:r>
                        <a:rPr lang="zh-TW" altLang="en-US" sz="1800" b="1" i="0" u="none" strike="noStrike" dirty="0">
                          <a:solidFill>
                            <a:srgbClr val="FFFFFF"/>
                          </a:solidFill>
                          <a:effectLst/>
                          <a:latin typeface="微軟正黑體" panose="020B0604030504040204" pitchFamily="34" charset="-120"/>
                          <a:ea typeface="微軟正黑體" panose="020B0604030504040204" pitchFamily="34" charset="-120"/>
                        </a:rPr>
                        <a:t>年度</a:t>
                      </a:r>
                      <a:r>
                        <a:rPr lang="en-US" altLang="zh-TW" sz="1800" b="1" i="0" u="none" strike="noStrike" dirty="0">
                          <a:solidFill>
                            <a:srgbClr val="FFFFFF"/>
                          </a:solidFill>
                          <a:effectLst/>
                          <a:latin typeface="微軟正黑體" panose="020B0604030504040204" pitchFamily="34" charset="-120"/>
                          <a:ea typeface="微軟正黑體" panose="020B0604030504040204" pitchFamily="34" charset="-120"/>
                        </a:rPr>
                        <a:t>(</a:t>
                      </a:r>
                      <a:r>
                        <a:rPr lang="zh-TW" altLang="en-US" sz="1800" b="1" i="0" u="none" strike="noStrike" dirty="0">
                          <a:solidFill>
                            <a:srgbClr val="FFFFFF"/>
                          </a:solidFill>
                          <a:effectLst/>
                          <a:latin typeface="微軟正黑體" panose="020B0604030504040204" pitchFamily="34" charset="-120"/>
                          <a:ea typeface="微軟正黑體" panose="020B0604030504040204" pitchFamily="34" charset="-120"/>
                        </a:rPr>
                        <a:t>盈餘</a:t>
                      </a:r>
                      <a:r>
                        <a:rPr lang="en-US" altLang="zh-TW" sz="1800" b="1" i="0" u="none" strike="noStrike" dirty="0">
                          <a:solidFill>
                            <a:srgbClr val="FFFFFF"/>
                          </a:solidFill>
                          <a:effectLst/>
                          <a:latin typeface="微軟正黑體" panose="020B0604030504040204" pitchFamily="34" charset="-120"/>
                          <a:ea typeface="微軟正黑體" panose="020B0604030504040204" pitchFamily="34" charset="-120"/>
                        </a:rPr>
                        <a:t>)</a:t>
                      </a:r>
                    </a:p>
                  </a:txBody>
                  <a:tcPr marL="0" marR="0" marT="0" marB="0" anchor="ctr">
                    <a:solidFill>
                      <a:srgbClr val="70AD47"/>
                    </a:solidFill>
                  </a:tcPr>
                </a:tc>
                <a:tc>
                  <a:txBody>
                    <a:bodyPr/>
                    <a:lstStyle/>
                    <a:p>
                      <a:pPr algn="ctr" rtl="0" fontAlgn="ctr"/>
                      <a:r>
                        <a:rPr lang="en-US" altLang="zh-TW" sz="1800" b="1" i="0" u="none" strike="noStrike" dirty="0">
                          <a:solidFill>
                            <a:srgbClr val="FFFFFF"/>
                          </a:solidFill>
                          <a:effectLst/>
                          <a:latin typeface="微軟正黑體" panose="020B0604030504040204" pitchFamily="34" charset="-120"/>
                          <a:ea typeface="微軟正黑體" panose="020B0604030504040204" pitchFamily="34" charset="-120"/>
                        </a:rPr>
                        <a:t>2022</a:t>
                      </a:r>
                      <a:r>
                        <a:rPr lang="zh-TW" altLang="en-US" sz="1800" b="1" i="0" u="none" strike="noStrike" dirty="0">
                          <a:solidFill>
                            <a:srgbClr val="FFFFFF"/>
                          </a:solidFill>
                          <a:effectLst/>
                          <a:latin typeface="微軟正黑體" panose="020B0604030504040204" pitchFamily="34" charset="-120"/>
                          <a:ea typeface="微軟正黑體" panose="020B0604030504040204" pitchFamily="34" charset="-120"/>
                        </a:rPr>
                        <a:t>年</a:t>
                      </a:r>
                    </a:p>
                  </a:txBody>
                  <a:tcPr marL="0" marR="0" marT="0" marB="0" anchor="ctr">
                    <a:solidFill>
                      <a:srgbClr val="70AD47"/>
                    </a:solidFill>
                  </a:tcPr>
                </a:tc>
                <a:tc>
                  <a:txBody>
                    <a:bodyPr/>
                    <a:lstStyle/>
                    <a:p>
                      <a:pPr algn="ctr" rtl="0" fontAlgn="ctr"/>
                      <a:r>
                        <a:rPr lang="en-US" altLang="zh-TW" sz="1800" b="1" i="0" u="none" strike="noStrike" dirty="0">
                          <a:solidFill>
                            <a:srgbClr val="FFFFFF"/>
                          </a:solidFill>
                          <a:effectLst/>
                          <a:latin typeface="微軟正黑體" panose="020B0604030504040204" pitchFamily="34" charset="-120"/>
                          <a:ea typeface="微軟正黑體" panose="020B0604030504040204" pitchFamily="34" charset="-120"/>
                        </a:rPr>
                        <a:t>2023</a:t>
                      </a:r>
                      <a:r>
                        <a:rPr lang="zh-TW" altLang="en-US" sz="1800" b="1" i="0" u="none" strike="noStrike" dirty="0">
                          <a:solidFill>
                            <a:srgbClr val="FFFFFF"/>
                          </a:solidFill>
                          <a:effectLst/>
                          <a:latin typeface="微軟正黑體" panose="020B0604030504040204" pitchFamily="34" charset="-120"/>
                          <a:ea typeface="微軟正黑體" panose="020B0604030504040204" pitchFamily="34" charset="-120"/>
                        </a:rPr>
                        <a:t>年</a:t>
                      </a:r>
                    </a:p>
                  </a:txBody>
                  <a:tcPr marL="0" marR="0" marT="0" marB="0" anchor="ctr">
                    <a:solidFill>
                      <a:srgbClr val="70AD47"/>
                    </a:solidFill>
                  </a:tcPr>
                </a:tc>
                <a:tc>
                  <a:txBody>
                    <a:bodyPr/>
                    <a:lstStyle/>
                    <a:p>
                      <a:pPr algn="ctr" rtl="0" fontAlgn="ctr"/>
                      <a:r>
                        <a:rPr lang="en-US" altLang="zh-TW" sz="1800" b="1" i="0" u="none" strike="noStrike" dirty="0">
                          <a:solidFill>
                            <a:srgbClr val="FFFFFF"/>
                          </a:solidFill>
                          <a:effectLst/>
                          <a:latin typeface="微軟正黑體" panose="020B0604030504040204" pitchFamily="34" charset="-120"/>
                          <a:ea typeface="微軟正黑體" panose="020B0604030504040204" pitchFamily="34" charset="-120"/>
                        </a:rPr>
                        <a:t>2024</a:t>
                      </a:r>
                      <a:r>
                        <a:rPr lang="zh-TW" altLang="en-US" sz="1800" b="1" i="0" u="none" strike="noStrike" dirty="0">
                          <a:solidFill>
                            <a:srgbClr val="FFFFFF"/>
                          </a:solidFill>
                          <a:effectLst/>
                          <a:latin typeface="微軟正黑體" panose="020B0604030504040204" pitchFamily="34" charset="-120"/>
                          <a:ea typeface="微軟正黑體" panose="020B0604030504040204" pitchFamily="34" charset="-120"/>
                        </a:rPr>
                        <a:t>年</a:t>
                      </a:r>
                    </a:p>
                  </a:txBody>
                  <a:tcPr marL="0" marR="0" marT="0" marB="0" anchor="ctr"/>
                </a:tc>
                <a:extLst>
                  <a:ext uri="{0D108BD9-81ED-4DB2-BD59-A6C34878D82A}">
                    <a16:rowId xmlns:a16="http://schemas.microsoft.com/office/drawing/2014/main" val="937389531"/>
                  </a:ext>
                </a:extLst>
              </a:tr>
              <a:tr h="280877">
                <a:tc>
                  <a:txBody>
                    <a:bodyPr/>
                    <a:lstStyle/>
                    <a:p>
                      <a:pPr algn="ctr" rtl="0" fontAlgn="ctr"/>
                      <a:r>
                        <a:rPr lang="zh-TW" altLang="en-US" sz="1800" b="1" i="0" u="none" strike="noStrike" dirty="0">
                          <a:solidFill>
                            <a:srgbClr val="FFFF00"/>
                          </a:solidFill>
                          <a:effectLst/>
                          <a:latin typeface="微軟正黑體" panose="020B0604030504040204" pitchFamily="34" charset="-120"/>
                          <a:ea typeface="微軟正黑體" panose="020B0604030504040204" pitchFamily="34" charset="-120"/>
                        </a:rPr>
                        <a:t>股利發放</a:t>
                      </a:r>
                    </a:p>
                  </a:txBody>
                  <a:tcPr marL="0" marR="0" marT="0" marB="0" anchor="ctr">
                    <a:solidFill>
                      <a:srgbClr val="70AD47"/>
                    </a:solidFill>
                  </a:tcPr>
                </a:tc>
                <a:tc>
                  <a:txBody>
                    <a:bodyPr/>
                    <a:lstStyle/>
                    <a:p>
                      <a:pPr algn="ctr" rtl="0" fontAlgn="ct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3.00</a:t>
                      </a:r>
                    </a:p>
                  </a:txBody>
                  <a:tcPr marL="0" marR="0" marT="0" marB="0" anchor="ctr"/>
                </a:tc>
                <a:tc>
                  <a:txBody>
                    <a:bodyPr/>
                    <a:lstStyle/>
                    <a:p>
                      <a:pPr algn="ctr" rtl="0" fontAlgn="ct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2.28</a:t>
                      </a:r>
                    </a:p>
                  </a:txBody>
                  <a:tcPr marL="0" marR="0" marT="0" marB="0" anchor="ctr"/>
                </a:tc>
                <a:tc>
                  <a:txBody>
                    <a:bodyPr/>
                    <a:lstStyle/>
                    <a:p>
                      <a:pPr algn="ctr" rtl="0" fontAlgn="ct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3.10</a:t>
                      </a:r>
                    </a:p>
                  </a:txBody>
                  <a:tcPr marL="0" marR="0" marT="0" marB="0" anchor="ctr"/>
                </a:tc>
                <a:extLst>
                  <a:ext uri="{0D108BD9-81ED-4DB2-BD59-A6C34878D82A}">
                    <a16:rowId xmlns:a16="http://schemas.microsoft.com/office/drawing/2014/main" val="2521577153"/>
                  </a:ext>
                </a:extLst>
              </a:tr>
              <a:tr h="280877">
                <a:tc>
                  <a:txBody>
                    <a:bodyPr/>
                    <a:lstStyle/>
                    <a:p>
                      <a:pPr algn="ctr" rtl="0" fontAlgn="ctr"/>
                      <a:r>
                        <a:rPr lang="zh-TW" altLang="en-US" sz="1800" b="1" i="0" u="none" strike="noStrike" dirty="0">
                          <a:solidFill>
                            <a:srgbClr val="FFFFFF"/>
                          </a:solidFill>
                          <a:effectLst/>
                          <a:latin typeface="微軟正黑體" panose="020B0604030504040204" pitchFamily="34" charset="-120"/>
                          <a:ea typeface="微軟正黑體" panose="020B0604030504040204" pitchFamily="34" charset="-120"/>
                        </a:rPr>
                        <a:t>現金股利</a:t>
                      </a:r>
                    </a:p>
                  </a:txBody>
                  <a:tcPr marL="0" marR="0" marT="0" marB="0" anchor="ctr">
                    <a:solidFill>
                      <a:srgbClr val="70AD47"/>
                    </a:solidFill>
                  </a:tcPr>
                </a:tc>
                <a:tc>
                  <a:txBody>
                    <a:bodyPr/>
                    <a:lstStyle/>
                    <a:p>
                      <a:pPr algn="ctr" rtl="0" fontAlgn="ct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2.00</a:t>
                      </a:r>
                    </a:p>
                  </a:txBody>
                  <a:tcPr marL="0" marR="0" marT="0" marB="0" anchor="ctr"/>
                </a:tc>
                <a:tc>
                  <a:txBody>
                    <a:bodyPr/>
                    <a:lstStyle/>
                    <a:p>
                      <a:pPr algn="ctr" rtl="0" fontAlgn="ctr"/>
                      <a:r>
                        <a:rPr lang="en-US" altLang="zh-TW" sz="1800" b="0" i="0" u="none" strike="noStrike">
                          <a:solidFill>
                            <a:srgbClr val="000000"/>
                          </a:solidFill>
                          <a:effectLst/>
                          <a:latin typeface="微軟正黑體" panose="020B0604030504040204" pitchFamily="34" charset="-120"/>
                          <a:ea typeface="微軟正黑體" panose="020B0604030504040204" pitchFamily="34" charset="-120"/>
                        </a:rPr>
                        <a:t>1.29</a:t>
                      </a:r>
                    </a:p>
                  </a:txBody>
                  <a:tcPr marL="0" marR="0" marT="0" marB="0" anchor="ctr"/>
                </a:tc>
                <a:tc>
                  <a:txBody>
                    <a:bodyPr/>
                    <a:lstStyle/>
                    <a:p>
                      <a:pPr algn="ctr" rtl="0" fontAlgn="ct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3.10</a:t>
                      </a:r>
                    </a:p>
                  </a:txBody>
                  <a:tcPr marL="0" marR="0" marT="0" marB="0" anchor="ctr"/>
                </a:tc>
                <a:extLst>
                  <a:ext uri="{0D108BD9-81ED-4DB2-BD59-A6C34878D82A}">
                    <a16:rowId xmlns:a16="http://schemas.microsoft.com/office/drawing/2014/main" val="2175508661"/>
                  </a:ext>
                </a:extLst>
              </a:tr>
              <a:tr h="280877">
                <a:tc>
                  <a:txBody>
                    <a:bodyPr/>
                    <a:lstStyle/>
                    <a:p>
                      <a:pPr algn="ctr" rtl="0" fontAlgn="ctr"/>
                      <a:r>
                        <a:rPr lang="zh-TW" altLang="en-US" sz="1800" b="1" i="0" u="none" strike="noStrike" dirty="0">
                          <a:solidFill>
                            <a:srgbClr val="FFFFFF"/>
                          </a:solidFill>
                          <a:effectLst/>
                          <a:latin typeface="微軟正黑體" panose="020B0604030504040204" pitchFamily="34" charset="-120"/>
                          <a:ea typeface="微軟正黑體" panose="020B0604030504040204" pitchFamily="34" charset="-120"/>
                        </a:rPr>
                        <a:t>股票股利</a:t>
                      </a:r>
                    </a:p>
                  </a:txBody>
                  <a:tcPr marL="0" marR="0" marT="0" marB="0" anchor="ctr">
                    <a:solidFill>
                      <a:srgbClr val="70AD47"/>
                    </a:solidFill>
                  </a:tcPr>
                </a:tc>
                <a:tc>
                  <a:txBody>
                    <a:bodyPr/>
                    <a:lstStyle/>
                    <a:p>
                      <a:pPr algn="ctr" rtl="0" fontAlgn="ct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1.00</a:t>
                      </a:r>
                    </a:p>
                  </a:txBody>
                  <a:tcPr marL="0" marR="0" marT="0" marB="0" anchor="ctr"/>
                </a:tc>
                <a:tc>
                  <a:txBody>
                    <a:bodyPr/>
                    <a:lstStyle/>
                    <a:p>
                      <a:pPr algn="ctr" rtl="0" fontAlgn="ctr"/>
                      <a:r>
                        <a:rPr lang="en-US" altLang="zh-TW" sz="1800" b="0" i="0" u="none" strike="noStrike">
                          <a:solidFill>
                            <a:srgbClr val="000000"/>
                          </a:solidFill>
                          <a:effectLst/>
                          <a:latin typeface="微軟正黑體" panose="020B0604030504040204" pitchFamily="34" charset="-120"/>
                          <a:ea typeface="微軟正黑體" panose="020B0604030504040204" pitchFamily="34" charset="-120"/>
                        </a:rPr>
                        <a:t>0.99</a:t>
                      </a:r>
                    </a:p>
                  </a:txBody>
                  <a:tcPr marL="0" marR="0" marT="0" marB="0" anchor="ctr"/>
                </a:tc>
                <a:tc>
                  <a:txBody>
                    <a:bodyPr/>
                    <a:lstStyle/>
                    <a:p>
                      <a:pPr algn="ctr" rtl="0" fontAlgn="ct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0</a:t>
                      </a:r>
                    </a:p>
                  </a:txBody>
                  <a:tcPr marL="0" marR="0" marT="0" marB="0" anchor="ctr"/>
                </a:tc>
                <a:extLst>
                  <a:ext uri="{0D108BD9-81ED-4DB2-BD59-A6C34878D82A}">
                    <a16:rowId xmlns:a16="http://schemas.microsoft.com/office/drawing/2014/main" val="1951565211"/>
                  </a:ext>
                </a:extLst>
              </a:tr>
              <a:tr h="542350">
                <a:tc>
                  <a:txBody>
                    <a:bodyPr/>
                    <a:lstStyle/>
                    <a:p>
                      <a:pPr algn="ctr" rtl="0" fontAlgn="ctr"/>
                      <a:r>
                        <a:rPr lang="zh-TW" altLang="en-US" sz="1800" b="1" i="0" u="none" strike="noStrike" dirty="0">
                          <a:solidFill>
                            <a:srgbClr val="FFFF00"/>
                          </a:solidFill>
                          <a:effectLst/>
                          <a:latin typeface="微軟正黑體" panose="020B0604030504040204" pitchFamily="34" charset="-120"/>
                          <a:ea typeface="微軟正黑體" panose="020B0604030504040204" pitchFamily="34" charset="-120"/>
                        </a:rPr>
                        <a:t>稅後</a:t>
                      </a:r>
                      <a:r>
                        <a:rPr lang="en-US" sz="1800" b="1" i="0" u="none" strike="noStrike" dirty="0">
                          <a:solidFill>
                            <a:srgbClr val="FFFF00"/>
                          </a:solidFill>
                          <a:effectLst/>
                          <a:latin typeface="微軟正黑體" panose="020B0604030504040204" pitchFamily="34" charset="-120"/>
                          <a:ea typeface="微軟正黑體" panose="020B0604030504040204" pitchFamily="34" charset="-120"/>
                        </a:rPr>
                        <a:t>EPS (</a:t>
                      </a:r>
                      <a:r>
                        <a:rPr lang="zh-TW" altLang="en-US" sz="1800" b="1" i="0" u="none" strike="noStrike" dirty="0">
                          <a:solidFill>
                            <a:srgbClr val="FFFF00"/>
                          </a:solidFill>
                          <a:effectLst/>
                          <a:latin typeface="微軟正黑體" panose="020B0604030504040204" pitchFamily="34" charset="-120"/>
                          <a:ea typeface="微軟正黑體" panose="020B0604030504040204" pitchFamily="34" charset="-120"/>
                        </a:rPr>
                        <a:t>元</a:t>
                      </a:r>
                      <a:r>
                        <a:rPr lang="en-US" altLang="zh-TW" sz="1800" b="1" i="0" u="none" strike="noStrike" dirty="0">
                          <a:solidFill>
                            <a:srgbClr val="FFFF00"/>
                          </a:solidFill>
                          <a:effectLst/>
                          <a:latin typeface="微軟正黑體" panose="020B0604030504040204" pitchFamily="34" charset="-120"/>
                          <a:ea typeface="微軟正黑體" panose="020B0604030504040204" pitchFamily="34" charset="-120"/>
                        </a:rPr>
                        <a:t>)</a:t>
                      </a:r>
                    </a:p>
                    <a:p>
                      <a:pPr algn="ctr" rtl="0" fontAlgn="ctr"/>
                      <a:r>
                        <a:rPr lang="en-US" altLang="zh-TW" sz="1800" b="1" i="0" u="none" strike="noStrike" dirty="0">
                          <a:solidFill>
                            <a:srgbClr val="FFFF00"/>
                          </a:solidFill>
                          <a:effectLst/>
                          <a:latin typeface="微軟正黑體" panose="020B0604030504040204" pitchFamily="34" charset="-120"/>
                          <a:ea typeface="微軟正黑體" panose="020B0604030504040204" pitchFamily="34" charset="-120"/>
                        </a:rPr>
                        <a:t>-</a:t>
                      </a:r>
                      <a:r>
                        <a:rPr lang="zh-TW" altLang="en-US" sz="1800" b="1" i="0" u="none" strike="noStrike" dirty="0">
                          <a:solidFill>
                            <a:srgbClr val="FFFF00"/>
                          </a:solidFill>
                          <a:effectLst/>
                          <a:latin typeface="微軟正黑體" panose="020B0604030504040204" pitchFamily="34" charset="-120"/>
                          <a:ea typeface="微軟正黑體" panose="020B0604030504040204" pitchFamily="34" charset="-120"/>
                        </a:rPr>
                        <a:t>追溯前</a:t>
                      </a:r>
                    </a:p>
                  </a:txBody>
                  <a:tcPr marL="0" marR="0" marT="0" marB="0" anchor="ctr">
                    <a:solidFill>
                      <a:srgbClr val="70AD47"/>
                    </a:solidFill>
                  </a:tcPr>
                </a:tc>
                <a:tc>
                  <a:txBody>
                    <a:bodyPr/>
                    <a:lstStyle/>
                    <a:p>
                      <a:pPr algn="ctr" rtl="0" fontAlgn="ct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3.75</a:t>
                      </a:r>
                    </a:p>
                  </a:txBody>
                  <a:tcPr marL="0" marR="0" marT="0" marB="0" anchor="ctr"/>
                </a:tc>
                <a:tc>
                  <a:txBody>
                    <a:bodyPr/>
                    <a:lstStyle/>
                    <a:p>
                      <a:pPr algn="ctr" rtl="0" fontAlgn="ct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3.29</a:t>
                      </a:r>
                    </a:p>
                  </a:txBody>
                  <a:tcPr marL="0" marR="0" marT="0" marB="0" anchor="ctr"/>
                </a:tc>
                <a:tc>
                  <a:txBody>
                    <a:bodyPr/>
                    <a:lstStyle/>
                    <a:p>
                      <a:pPr algn="ctr" rtl="0" fontAlgn="ctr"/>
                      <a:r>
                        <a:rPr lang="en-US" altLang="zh-TW" sz="1800" b="0" i="0" u="none" strike="noStrike" dirty="0">
                          <a:solidFill>
                            <a:srgbClr val="000000"/>
                          </a:solidFill>
                          <a:effectLst/>
                          <a:latin typeface="微軟正黑體" panose="020B0604030504040204" pitchFamily="34" charset="-120"/>
                          <a:ea typeface="微軟正黑體" panose="020B0604030504040204" pitchFamily="34" charset="-120"/>
                        </a:rPr>
                        <a:t>4.15</a:t>
                      </a:r>
                    </a:p>
                  </a:txBody>
                  <a:tcPr marL="0" marR="0" marT="0" marB="0" anchor="ctr"/>
                </a:tc>
                <a:extLst>
                  <a:ext uri="{0D108BD9-81ED-4DB2-BD59-A6C34878D82A}">
                    <a16:rowId xmlns:a16="http://schemas.microsoft.com/office/drawing/2014/main" val="1170458390"/>
                  </a:ext>
                </a:extLst>
              </a:tr>
              <a:tr h="280877">
                <a:tc>
                  <a:txBody>
                    <a:bodyPr/>
                    <a:lstStyle/>
                    <a:p>
                      <a:pPr algn="ctr" rtl="0" fontAlgn="ctr"/>
                      <a:r>
                        <a:rPr lang="zh-TW" altLang="en-US" sz="1800" b="1" i="0" u="none" strike="noStrike" dirty="0">
                          <a:solidFill>
                            <a:srgbClr val="FFFF00"/>
                          </a:solidFill>
                          <a:effectLst/>
                          <a:latin typeface="微軟正黑體" panose="020B0604030504040204" pitchFamily="34" charset="-120"/>
                          <a:ea typeface="微軟正黑體" panose="020B0604030504040204" pitchFamily="34" charset="-120"/>
                        </a:rPr>
                        <a:t>股利</a:t>
                      </a:r>
                      <a:r>
                        <a:rPr lang="en-US" altLang="zh-TW" sz="1800" b="1" i="0" u="none" strike="noStrike" dirty="0">
                          <a:solidFill>
                            <a:srgbClr val="FFFF00"/>
                          </a:solidFill>
                          <a:effectLst/>
                          <a:latin typeface="微軟正黑體" panose="020B0604030504040204" pitchFamily="34" charset="-120"/>
                          <a:ea typeface="微軟正黑體" panose="020B0604030504040204" pitchFamily="34" charset="-120"/>
                        </a:rPr>
                        <a:t>(</a:t>
                      </a:r>
                      <a:r>
                        <a:rPr lang="zh-TW" altLang="en-US" sz="1800" b="1" i="0" u="none" strike="noStrike" dirty="0">
                          <a:solidFill>
                            <a:srgbClr val="FFFF00"/>
                          </a:solidFill>
                          <a:effectLst/>
                          <a:latin typeface="微軟正黑體" panose="020B0604030504040204" pitchFamily="34" charset="-120"/>
                          <a:ea typeface="微軟正黑體" panose="020B0604030504040204" pitchFamily="34" charset="-120"/>
                        </a:rPr>
                        <a:t>票</a:t>
                      </a:r>
                      <a:r>
                        <a:rPr lang="en-US" altLang="zh-TW" sz="1800" b="1" i="0" u="none" strike="noStrike" dirty="0">
                          <a:solidFill>
                            <a:srgbClr val="FFFF00"/>
                          </a:solidFill>
                          <a:effectLst/>
                          <a:latin typeface="微軟正黑體" panose="020B0604030504040204" pitchFamily="34" charset="-120"/>
                          <a:ea typeface="微軟正黑體" panose="020B0604030504040204" pitchFamily="34" charset="-120"/>
                        </a:rPr>
                        <a:t>)</a:t>
                      </a:r>
                    </a:p>
                    <a:p>
                      <a:pPr algn="ctr" rtl="0" fontAlgn="ctr"/>
                      <a:r>
                        <a:rPr lang="zh-TW" altLang="en-US" sz="1800" b="1" i="0" u="none" strike="noStrike" dirty="0">
                          <a:solidFill>
                            <a:srgbClr val="FFFF00"/>
                          </a:solidFill>
                          <a:effectLst/>
                          <a:latin typeface="微軟正黑體" panose="020B0604030504040204" pitchFamily="34" charset="-120"/>
                          <a:ea typeface="微軟正黑體" panose="020B0604030504040204" pitchFamily="34" charset="-120"/>
                        </a:rPr>
                        <a:t>發放率</a:t>
                      </a:r>
                    </a:p>
                  </a:txBody>
                  <a:tcPr marL="0" marR="0" marT="0" marB="0" anchor="ctr">
                    <a:solidFill>
                      <a:srgbClr val="70AD47"/>
                    </a:solidFill>
                  </a:tcPr>
                </a:tc>
                <a:tc>
                  <a:txBody>
                    <a:bodyPr/>
                    <a:lstStyle/>
                    <a:p>
                      <a:pPr algn="ctr" rtl="0" fontAlgn="ctr"/>
                      <a:r>
                        <a:rPr lang="en-US" altLang="zh-TW" sz="1800" b="0" i="0" u="none" strike="noStrike" dirty="0">
                          <a:solidFill>
                            <a:srgbClr val="FF0000"/>
                          </a:solidFill>
                          <a:effectLst/>
                          <a:latin typeface="微軟正黑體" panose="020B0604030504040204" pitchFamily="34" charset="-120"/>
                          <a:ea typeface="微軟正黑體" panose="020B0604030504040204" pitchFamily="34" charset="-120"/>
                        </a:rPr>
                        <a:t>80%</a:t>
                      </a:r>
                    </a:p>
                  </a:txBody>
                  <a:tcPr marL="0" marR="0" marT="0" marB="0" anchor="ctr"/>
                </a:tc>
                <a:tc>
                  <a:txBody>
                    <a:bodyPr/>
                    <a:lstStyle/>
                    <a:p>
                      <a:pPr algn="ctr" rtl="0" fontAlgn="ctr"/>
                      <a:r>
                        <a:rPr lang="en-US" altLang="zh-TW" sz="1800" b="0" i="0" u="none" strike="noStrike" dirty="0">
                          <a:solidFill>
                            <a:srgbClr val="FF0000"/>
                          </a:solidFill>
                          <a:effectLst/>
                          <a:latin typeface="微軟正黑體" panose="020B0604030504040204" pitchFamily="34" charset="-120"/>
                          <a:ea typeface="微軟正黑體" panose="020B0604030504040204" pitchFamily="34" charset="-120"/>
                        </a:rPr>
                        <a:t>69%</a:t>
                      </a:r>
                    </a:p>
                  </a:txBody>
                  <a:tcPr marL="0" marR="0" marT="0" marB="0" anchor="ctr"/>
                </a:tc>
                <a:tc>
                  <a:txBody>
                    <a:bodyPr/>
                    <a:lstStyle/>
                    <a:p>
                      <a:pPr algn="ctr" rtl="0" fontAlgn="ctr"/>
                      <a:r>
                        <a:rPr lang="en-US" altLang="zh-TW" sz="1800" b="0" i="0" u="none" strike="noStrike" dirty="0">
                          <a:solidFill>
                            <a:srgbClr val="FF0000"/>
                          </a:solidFill>
                          <a:effectLst/>
                          <a:latin typeface="微軟正黑體" panose="020B0604030504040204" pitchFamily="34" charset="-120"/>
                          <a:ea typeface="微軟正黑體" panose="020B0604030504040204" pitchFamily="34" charset="-120"/>
                        </a:rPr>
                        <a:t>75%</a:t>
                      </a:r>
                    </a:p>
                  </a:txBody>
                  <a:tcPr marL="0" marR="0" marT="0" marB="0" anchor="ctr"/>
                </a:tc>
                <a:extLst>
                  <a:ext uri="{0D108BD9-81ED-4DB2-BD59-A6C34878D82A}">
                    <a16:rowId xmlns:a16="http://schemas.microsoft.com/office/drawing/2014/main" val="3955369845"/>
                  </a:ext>
                </a:extLst>
              </a:tr>
            </a:tbl>
          </a:graphicData>
        </a:graphic>
      </p:graphicFrame>
    </p:spTree>
    <p:extLst>
      <p:ext uri="{BB962C8B-B14F-4D97-AF65-F5344CB8AC3E}">
        <p14:creationId xmlns:p14="http://schemas.microsoft.com/office/powerpoint/2010/main" val="1255361386"/>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a:extLst>
              <a:ext uri="{FF2B5EF4-FFF2-40B4-BE49-F238E27FC236}">
                <a16:creationId xmlns:a16="http://schemas.microsoft.com/office/drawing/2014/main" id="{8968ED24-EB72-AB8A-D4C3-0BC21FE5C19D}"/>
              </a:ext>
            </a:extLst>
          </p:cNvPr>
          <p:cNvSpPr/>
          <p:nvPr/>
        </p:nvSpPr>
        <p:spPr>
          <a:xfrm rot="5400000">
            <a:off x="-103478" y="89504"/>
            <a:ext cx="1185759" cy="1006750"/>
          </a:xfrm>
          <a:prstGeom prst="triangle">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7" name="Subtitle 2">
            <a:extLst>
              <a:ext uri="{FF2B5EF4-FFF2-40B4-BE49-F238E27FC236}">
                <a16:creationId xmlns:a16="http://schemas.microsoft.com/office/drawing/2014/main" id="{598CFA35-F410-AA15-B316-A16231E6AF7F}"/>
              </a:ext>
            </a:extLst>
          </p:cNvPr>
          <p:cNvSpPr txBox="1"/>
          <p:nvPr/>
        </p:nvSpPr>
        <p:spPr>
          <a:xfrm>
            <a:off x="1077871" y="316376"/>
            <a:ext cx="7934154" cy="719206"/>
          </a:xfrm>
          <a:prstGeom prst="rect">
            <a:avLst/>
          </a:prstGeom>
        </p:spPr>
        <p:txBody>
          <a:bodyPr vert="horz" wrap="square" lIns="108745" tIns="54373" rIns="108745" bIns="54373"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panose="020B0306030504020204"/>
                <a:ea typeface="+mn-ea"/>
                <a:cs typeface="Open Sans Light" panose="020B0306030504020204"/>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defTabSz="914400">
              <a:lnSpc>
                <a:spcPct val="90000"/>
              </a:lnSpc>
              <a:spcBef>
                <a:spcPct val="0"/>
              </a:spcBef>
            </a:pPr>
            <a:r>
              <a:rPr lang="zh-TW" altLang="en-US" sz="4400" b="1" dirty="0">
                <a:solidFill>
                  <a:schemeClr val="tx1"/>
                </a:solidFill>
                <a:latin typeface="微軟正黑體" panose="020B0604030504040204" pitchFamily="34" charset="-120"/>
                <a:ea typeface="微軟正黑體" panose="020B0604030504040204" pitchFamily="34" charset="-120"/>
                <a:cs typeface="+mj-cs"/>
              </a:rPr>
              <a:t>未來成長動能</a:t>
            </a:r>
          </a:p>
        </p:txBody>
      </p:sp>
      <p:grpSp>
        <p:nvGrpSpPr>
          <p:cNvPr id="13" name="群組 12">
            <a:extLst>
              <a:ext uri="{FF2B5EF4-FFF2-40B4-BE49-F238E27FC236}">
                <a16:creationId xmlns:a16="http://schemas.microsoft.com/office/drawing/2014/main" id="{5143B3CA-1370-4739-BE15-241F87ED56B6}"/>
              </a:ext>
            </a:extLst>
          </p:cNvPr>
          <p:cNvGrpSpPr/>
          <p:nvPr/>
        </p:nvGrpSpPr>
        <p:grpSpPr>
          <a:xfrm>
            <a:off x="1157114" y="1185758"/>
            <a:ext cx="8475792" cy="5101919"/>
            <a:chOff x="368405" y="1772816"/>
            <a:chExt cx="8475792" cy="4064000"/>
          </a:xfrm>
        </p:grpSpPr>
        <p:sp>
          <p:nvSpPr>
            <p:cNvPr id="14" name="手繪多邊形: 圖案 13">
              <a:extLst>
                <a:ext uri="{FF2B5EF4-FFF2-40B4-BE49-F238E27FC236}">
                  <a16:creationId xmlns:a16="http://schemas.microsoft.com/office/drawing/2014/main" id="{B1CE4B78-C63F-4A34-8B4C-40F14B8E5F9D}"/>
                </a:ext>
              </a:extLst>
            </p:cNvPr>
            <p:cNvSpPr/>
            <p:nvPr/>
          </p:nvSpPr>
          <p:spPr>
            <a:xfrm>
              <a:off x="368405" y="1772816"/>
              <a:ext cx="4215458" cy="2032001"/>
            </a:xfrm>
            <a:custGeom>
              <a:avLst/>
              <a:gdLst>
                <a:gd name="connsiteX0" fmla="*/ 0 w 2032000"/>
                <a:gd name="connsiteY0" fmla="*/ 0 h 4260334"/>
                <a:gd name="connsiteX1" fmla="*/ 1693327 w 2032000"/>
                <a:gd name="connsiteY1" fmla="*/ 0 h 4260334"/>
                <a:gd name="connsiteX2" fmla="*/ 2032000 w 2032000"/>
                <a:gd name="connsiteY2" fmla="*/ 338673 h 4260334"/>
                <a:gd name="connsiteX3" fmla="*/ 2032000 w 2032000"/>
                <a:gd name="connsiteY3" fmla="*/ 4260334 h 4260334"/>
                <a:gd name="connsiteX4" fmla="*/ 0 w 2032000"/>
                <a:gd name="connsiteY4" fmla="*/ 4260334 h 4260334"/>
                <a:gd name="connsiteX5" fmla="*/ 0 w 2032000"/>
                <a:gd name="connsiteY5" fmla="*/ 0 h 426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00" h="4260334">
                  <a:moveTo>
                    <a:pt x="0" y="4260333"/>
                  </a:moveTo>
                  <a:lnTo>
                    <a:pt x="0" y="710070"/>
                  </a:lnTo>
                  <a:cubicBezTo>
                    <a:pt x="0" y="317909"/>
                    <a:pt x="72321" y="1"/>
                    <a:pt x="161533" y="1"/>
                  </a:cubicBezTo>
                  <a:lnTo>
                    <a:pt x="2032000" y="1"/>
                  </a:lnTo>
                  <a:lnTo>
                    <a:pt x="2032000" y="4260333"/>
                  </a:lnTo>
                  <a:lnTo>
                    <a:pt x="0" y="4260333"/>
                  </a:lnTo>
                  <a:close/>
                </a:path>
              </a:pathLst>
            </a:custGeom>
            <a:solidFill>
              <a:srgbClr val="00B050"/>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284480" tIns="284480" rIns="284480" bIns="792481" numCol="1" spcCol="1270" anchor="ctr" anchorCtr="0">
              <a:noAutofit/>
            </a:bodyPr>
            <a:lstStyle/>
            <a:p>
              <a:pPr algn="ctr" defTabSz="1778000">
                <a:lnSpc>
                  <a:spcPct val="90000"/>
                </a:lnSpc>
                <a:spcBef>
                  <a:spcPct val="0"/>
                </a:spcBef>
                <a:spcAft>
                  <a:spcPct val="35000"/>
                </a:spcAft>
              </a:pPr>
              <a:r>
                <a:rPr lang="zh-TW" altLang="en-US" sz="4000" b="1" u="sng" dirty="0">
                  <a:effectLst>
                    <a:outerShdw blurRad="38100" dist="38100" dir="2700000" algn="tl">
                      <a:srgbClr val="000000">
                        <a:alpha val="43137"/>
                      </a:srgbClr>
                    </a:outerShdw>
                  </a:effectLst>
                  <a:latin typeface="+mn-ea"/>
                </a:rPr>
                <a:t>新產品新應用</a:t>
              </a:r>
            </a:p>
          </p:txBody>
        </p:sp>
        <p:sp>
          <p:nvSpPr>
            <p:cNvPr id="15" name="手繪多邊形: 圖案 14">
              <a:extLst>
                <a:ext uri="{FF2B5EF4-FFF2-40B4-BE49-F238E27FC236}">
                  <a16:creationId xmlns:a16="http://schemas.microsoft.com/office/drawing/2014/main" id="{A6BE344A-EAEE-4B63-A663-4B340ACA9FBB}"/>
                </a:ext>
              </a:extLst>
            </p:cNvPr>
            <p:cNvSpPr/>
            <p:nvPr/>
          </p:nvSpPr>
          <p:spPr>
            <a:xfrm>
              <a:off x="4583863" y="1772816"/>
              <a:ext cx="4260334" cy="2032000"/>
            </a:xfrm>
            <a:custGeom>
              <a:avLst/>
              <a:gdLst>
                <a:gd name="connsiteX0" fmla="*/ 0 w 4260334"/>
                <a:gd name="connsiteY0" fmla="*/ 0 h 2032000"/>
                <a:gd name="connsiteX1" fmla="*/ 3921661 w 4260334"/>
                <a:gd name="connsiteY1" fmla="*/ 0 h 2032000"/>
                <a:gd name="connsiteX2" fmla="*/ 4260334 w 4260334"/>
                <a:gd name="connsiteY2" fmla="*/ 338673 h 2032000"/>
                <a:gd name="connsiteX3" fmla="*/ 4260334 w 4260334"/>
                <a:gd name="connsiteY3" fmla="*/ 2032000 h 2032000"/>
                <a:gd name="connsiteX4" fmla="*/ 0 w 4260334"/>
                <a:gd name="connsiteY4" fmla="*/ 2032000 h 2032000"/>
                <a:gd name="connsiteX5" fmla="*/ 0 w 4260334"/>
                <a:gd name="connsiteY5" fmla="*/ 0 h 20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0334" h="2032000">
                  <a:moveTo>
                    <a:pt x="0" y="0"/>
                  </a:moveTo>
                  <a:lnTo>
                    <a:pt x="3921661" y="0"/>
                  </a:lnTo>
                  <a:cubicBezTo>
                    <a:pt x="4108705" y="0"/>
                    <a:pt x="4260334" y="151629"/>
                    <a:pt x="4260334" y="338673"/>
                  </a:cubicBezTo>
                  <a:lnTo>
                    <a:pt x="4260334" y="2032000"/>
                  </a:lnTo>
                  <a:lnTo>
                    <a:pt x="0" y="2032000"/>
                  </a:lnTo>
                  <a:lnTo>
                    <a:pt x="0"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284480" tIns="284480" rIns="284480" bIns="792480" numCol="1" spcCol="1270" anchor="ctr" anchorCtr="0">
              <a:noAutofit/>
            </a:bodyPr>
            <a:lstStyle/>
            <a:p>
              <a:pPr algn="ctr" defTabSz="1778000">
                <a:lnSpc>
                  <a:spcPct val="90000"/>
                </a:lnSpc>
                <a:spcBef>
                  <a:spcPct val="0"/>
                </a:spcBef>
                <a:spcAft>
                  <a:spcPct val="35000"/>
                </a:spcAft>
              </a:pPr>
              <a:r>
                <a:rPr lang="zh-TW" altLang="en-US" sz="4000" b="1" u="sng" dirty="0">
                  <a:effectLst>
                    <a:outerShdw blurRad="38100" dist="38100" dir="2700000" algn="tl">
                      <a:srgbClr val="000000">
                        <a:alpha val="43137"/>
                      </a:srgbClr>
                    </a:outerShdw>
                  </a:effectLst>
                  <a:latin typeface="+mn-ea"/>
                </a:rPr>
                <a:t>新市場及新客戶</a:t>
              </a:r>
            </a:p>
          </p:txBody>
        </p:sp>
        <p:sp>
          <p:nvSpPr>
            <p:cNvPr id="16" name="手繪多邊形: 圖案 15">
              <a:extLst>
                <a:ext uri="{FF2B5EF4-FFF2-40B4-BE49-F238E27FC236}">
                  <a16:creationId xmlns:a16="http://schemas.microsoft.com/office/drawing/2014/main" id="{F0493ED8-4BCB-4C2B-9C79-01A9F0131352}"/>
                </a:ext>
              </a:extLst>
            </p:cNvPr>
            <p:cNvSpPr/>
            <p:nvPr/>
          </p:nvSpPr>
          <p:spPr>
            <a:xfrm>
              <a:off x="368405" y="3804815"/>
              <a:ext cx="4260335" cy="2032001"/>
            </a:xfrm>
            <a:custGeom>
              <a:avLst/>
              <a:gdLst>
                <a:gd name="connsiteX0" fmla="*/ 0 w 4260334"/>
                <a:gd name="connsiteY0" fmla="*/ 0 h 2032000"/>
                <a:gd name="connsiteX1" fmla="*/ 3921661 w 4260334"/>
                <a:gd name="connsiteY1" fmla="*/ 0 h 2032000"/>
                <a:gd name="connsiteX2" fmla="*/ 4260334 w 4260334"/>
                <a:gd name="connsiteY2" fmla="*/ 338673 h 2032000"/>
                <a:gd name="connsiteX3" fmla="*/ 4260334 w 4260334"/>
                <a:gd name="connsiteY3" fmla="*/ 2032000 h 2032000"/>
                <a:gd name="connsiteX4" fmla="*/ 0 w 4260334"/>
                <a:gd name="connsiteY4" fmla="*/ 2032000 h 2032000"/>
                <a:gd name="connsiteX5" fmla="*/ 0 w 4260334"/>
                <a:gd name="connsiteY5" fmla="*/ 0 h 20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0334" h="2032000">
                  <a:moveTo>
                    <a:pt x="4260334" y="2031999"/>
                  </a:moveTo>
                  <a:lnTo>
                    <a:pt x="338673" y="2031999"/>
                  </a:lnTo>
                  <a:cubicBezTo>
                    <a:pt x="151629" y="2031999"/>
                    <a:pt x="0" y="1880370"/>
                    <a:pt x="0" y="1693326"/>
                  </a:cubicBezTo>
                  <a:lnTo>
                    <a:pt x="0" y="1"/>
                  </a:lnTo>
                  <a:lnTo>
                    <a:pt x="4260334" y="1"/>
                  </a:lnTo>
                  <a:lnTo>
                    <a:pt x="4260334" y="2031999"/>
                  </a:lnTo>
                  <a:close/>
                </a:path>
              </a:pathLst>
            </a:custGeom>
            <a:solidFill>
              <a:schemeClr val="accent1">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6622584"/>
                <a:satOff val="26541"/>
                <a:lumOff val="5752"/>
                <a:alphaOff val="0"/>
              </a:schemeClr>
            </a:fillRef>
            <a:effectRef idx="2">
              <a:schemeClr val="accent5">
                <a:hueOff val="-6622584"/>
                <a:satOff val="26541"/>
                <a:lumOff val="5752"/>
                <a:alphaOff val="0"/>
              </a:schemeClr>
            </a:effectRef>
            <a:fontRef idx="minor">
              <a:schemeClr val="lt1"/>
            </a:fontRef>
          </p:style>
          <p:txBody>
            <a:bodyPr spcFirstLastPara="0" vert="horz" wrap="square" lIns="284480" tIns="792480" rIns="284481" bIns="284481" numCol="1" spcCol="1270" anchor="ctr" anchorCtr="0">
              <a:noAutofit/>
            </a:bodyPr>
            <a:lstStyle/>
            <a:p>
              <a:pPr marL="625475" indent="-355600" defTabSz="1778000">
                <a:lnSpc>
                  <a:spcPct val="90000"/>
                </a:lnSpc>
                <a:spcBef>
                  <a:spcPct val="0"/>
                </a:spcBef>
                <a:spcAft>
                  <a:spcPct val="35000"/>
                </a:spcAft>
                <a:buFont typeface="Wingdings" panose="05000000000000000000" pitchFamily="2" charset="2"/>
                <a:buChar char="n"/>
              </a:pPr>
              <a:r>
                <a:rPr lang="en-US" altLang="zh-TW" sz="2400" b="1" dirty="0">
                  <a:latin typeface="+mn-ea"/>
                </a:rPr>
                <a:t>AI</a:t>
              </a:r>
              <a:r>
                <a:rPr lang="zh-TW" altLang="en-US" sz="2400" b="1" dirty="0">
                  <a:latin typeface="+mn-ea"/>
                </a:rPr>
                <a:t>邊緣運算電腦</a:t>
              </a:r>
              <a:endParaRPr lang="en-US" altLang="zh-TW" sz="2400" b="1" dirty="0">
                <a:latin typeface="+mn-ea"/>
              </a:endParaRPr>
            </a:p>
            <a:p>
              <a:pPr marL="627063" indent="-357188" defTabSz="1778000">
                <a:lnSpc>
                  <a:spcPct val="90000"/>
                </a:lnSpc>
                <a:spcBef>
                  <a:spcPct val="0"/>
                </a:spcBef>
                <a:spcAft>
                  <a:spcPct val="35000"/>
                </a:spcAft>
                <a:buFont typeface="Wingdings" panose="05000000000000000000" pitchFamily="2" charset="2"/>
                <a:buChar char="n"/>
              </a:pPr>
              <a:r>
                <a:rPr lang="en-US" altLang="zh-TW" sz="2400" b="1" dirty="0">
                  <a:latin typeface="+mn-ea"/>
                </a:rPr>
                <a:t>AI</a:t>
              </a:r>
              <a:r>
                <a:rPr lang="zh-TW" altLang="en-US" sz="2400" b="1" dirty="0">
                  <a:latin typeface="+mn-ea"/>
                </a:rPr>
                <a:t>機器視覺產品應用</a:t>
              </a:r>
              <a:endParaRPr lang="en-US" altLang="zh-TW" sz="2400" b="1" dirty="0">
                <a:latin typeface="+mn-ea"/>
              </a:endParaRPr>
            </a:p>
            <a:p>
              <a:pPr marL="627063" indent="-357188" defTabSz="1778000">
                <a:lnSpc>
                  <a:spcPct val="90000"/>
                </a:lnSpc>
                <a:spcBef>
                  <a:spcPct val="0"/>
                </a:spcBef>
                <a:spcAft>
                  <a:spcPct val="35000"/>
                </a:spcAft>
                <a:buFont typeface="Wingdings" panose="05000000000000000000" pitchFamily="2" charset="2"/>
                <a:buChar char="n"/>
              </a:pPr>
              <a:r>
                <a:rPr lang="en-US" altLang="zh-TW" sz="2400" b="1" dirty="0">
                  <a:latin typeface="+mn-ea"/>
                </a:rPr>
                <a:t>HMI</a:t>
              </a:r>
              <a:r>
                <a:rPr lang="zh-TW" altLang="en-US" sz="2400" b="1" dirty="0">
                  <a:latin typeface="+mn-ea"/>
                </a:rPr>
                <a:t>人機介面產品應用</a:t>
              </a:r>
              <a:endParaRPr lang="en-US" altLang="zh-TW" sz="2400" b="1" dirty="0">
                <a:latin typeface="+mn-ea"/>
              </a:endParaRPr>
            </a:p>
          </p:txBody>
        </p:sp>
        <p:sp>
          <p:nvSpPr>
            <p:cNvPr id="17" name="手繪多邊形: 圖案 16">
              <a:extLst>
                <a:ext uri="{FF2B5EF4-FFF2-40B4-BE49-F238E27FC236}">
                  <a16:creationId xmlns:a16="http://schemas.microsoft.com/office/drawing/2014/main" id="{C3878567-F18E-49C4-8853-ECF08B0F542F}"/>
                </a:ext>
              </a:extLst>
            </p:cNvPr>
            <p:cNvSpPr/>
            <p:nvPr/>
          </p:nvSpPr>
          <p:spPr>
            <a:xfrm>
              <a:off x="4583862" y="3804816"/>
              <a:ext cx="4260334" cy="2032000"/>
            </a:xfrm>
            <a:custGeom>
              <a:avLst/>
              <a:gdLst>
                <a:gd name="connsiteX0" fmla="*/ 0 w 2032000"/>
                <a:gd name="connsiteY0" fmla="*/ 0 h 4260334"/>
                <a:gd name="connsiteX1" fmla="*/ 1693327 w 2032000"/>
                <a:gd name="connsiteY1" fmla="*/ 0 h 4260334"/>
                <a:gd name="connsiteX2" fmla="*/ 2032000 w 2032000"/>
                <a:gd name="connsiteY2" fmla="*/ 338673 h 4260334"/>
                <a:gd name="connsiteX3" fmla="*/ 2032000 w 2032000"/>
                <a:gd name="connsiteY3" fmla="*/ 4260334 h 4260334"/>
                <a:gd name="connsiteX4" fmla="*/ 0 w 2032000"/>
                <a:gd name="connsiteY4" fmla="*/ 4260334 h 4260334"/>
                <a:gd name="connsiteX5" fmla="*/ 0 w 2032000"/>
                <a:gd name="connsiteY5" fmla="*/ 0 h 426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00" h="4260334">
                  <a:moveTo>
                    <a:pt x="2032000" y="0"/>
                  </a:moveTo>
                  <a:lnTo>
                    <a:pt x="2032000" y="3550265"/>
                  </a:lnTo>
                  <a:cubicBezTo>
                    <a:pt x="2032000" y="3942425"/>
                    <a:pt x="1959679" y="4260334"/>
                    <a:pt x="1870467" y="4260334"/>
                  </a:cubicBezTo>
                  <a:lnTo>
                    <a:pt x="0" y="4260334"/>
                  </a:lnTo>
                  <a:lnTo>
                    <a:pt x="0" y="0"/>
                  </a:lnTo>
                  <a:lnTo>
                    <a:pt x="2032000" y="0"/>
                  </a:lnTo>
                  <a:close/>
                </a:path>
              </a:pathLst>
            </a:custGeom>
            <a:solidFill>
              <a:schemeClr val="accent1">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284481" tIns="792479" rIns="284479" bIns="284481" numCol="1" spcCol="1270" anchor="ctr" anchorCtr="0">
              <a:noAutofit/>
            </a:bodyPr>
            <a:lstStyle/>
            <a:p>
              <a:pPr algn="ctr" defTabSz="1778000">
                <a:spcBef>
                  <a:spcPct val="0"/>
                </a:spcBef>
                <a:spcAft>
                  <a:spcPct val="35000"/>
                </a:spcAft>
              </a:pPr>
              <a:endParaRPr lang="en-US" altLang="zh-TW" sz="1200" b="1" dirty="0">
                <a:latin typeface="+mn-ea"/>
              </a:endParaRPr>
            </a:p>
            <a:p>
              <a:pPr algn="ctr" defTabSz="1778000">
                <a:spcBef>
                  <a:spcPct val="0"/>
                </a:spcBef>
                <a:spcAft>
                  <a:spcPct val="35000"/>
                </a:spcAft>
              </a:pPr>
              <a:endParaRPr lang="en-US" altLang="zh-TW" sz="1200" b="1" dirty="0">
                <a:latin typeface="+mn-ea"/>
              </a:endParaRPr>
            </a:p>
            <a:p>
              <a:pPr algn="ctr" defTabSz="1778000">
                <a:spcBef>
                  <a:spcPct val="0"/>
                </a:spcBef>
                <a:spcAft>
                  <a:spcPct val="35000"/>
                </a:spcAft>
              </a:pPr>
              <a:endParaRPr lang="en-US" altLang="zh-TW" sz="1200" b="1" dirty="0">
                <a:latin typeface="+mn-ea"/>
              </a:endParaRPr>
            </a:p>
            <a:p>
              <a:pPr algn="ctr" defTabSz="1778000">
                <a:spcBef>
                  <a:spcPct val="0"/>
                </a:spcBef>
                <a:spcAft>
                  <a:spcPct val="35000"/>
                </a:spcAft>
              </a:pPr>
              <a:endParaRPr lang="en-US" altLang="zh-TW" sz="1200" b="1" dirty="0">
                <a:latin typeface="+mn-ea"/>
              </a:endParaRPr>
            </a:p>
            <a:p>
              <a:pPr marL="269875" indent="-269875" defTabSz="1778000">
                <a:spcBef>
                  <a:spcPct val="0"/>
                </a:spcBef>
                <a:spcAft>
                  <a:spcPct val="35000"/>
                </a:spcAft>
                <a:buFont typeface="Wingdings" panose="05000000000000000000" pitchFamily="2" charset="2"/>
                <a:buChar char="n"/>
                <a:tabLst>
                  <a:tab pos="87313" algn="l"/>
                  <a:tab pos="268288" algn="l"/>
                </a:tabLst>
              </a:pPr>
              <a:r>
                <a:rPr lang="zh-TW" altLang="en-US" sz="2000" b="1" dirty="0">
                  <a:solidFill>
                    <a:schemeClr val="tx1">
                      <a:lumMod val="95000"/>
                      <a:lumOff val="5000"/>
                    </a:schemeClr>
                  </a:solidFill>
                  <a:latin typeface="+mn-ea"/>
                </a:rPr>
                <a:t>美洲、印度、東南亞、東北亞</a:t>
              </a:r>
              <a:endParaRPr lang="en-US" altLang="zh-TW" sz="2000" b="1" dirty="0">
                <a:solidFill>
                  <a:schemeClr val="tx1">
                    <a:lumMod val="95000"/>
                    <a:lumOff val="5000"/>
                  </a:schemeClr>
                </a:solidFill>
                <a:latin typeface="+mn-ea"/>
              </a:endParaRPr>
            </a:p>
            <a:p>
              <a:pPr marL="269875" indent="-269875" defTabSz="1778000">
                <a:spcBef>
                  <a:spcPct val="0"/>
                </a:spcBef>
                <a:spcAft>
                  <a:spcPct val="35000"/>
                </a:spcAft>
                <a:buFont typeface="Wingdings" panose="05000000000000000000" pitchFamily="2" charset="2"/>
                <a:buChar char="n"/>
                <a:tabLst>
                  <a:tab pos="268288" algn="l"/>
                </a:tabLst>
              </a:pPr>
              <a:r>
                <a:rPr lang="zh-TW" altLang="en-US" sz="2000" b="1" dirty="0">
                  <a:solidFill>
                    <a:schemeClr val="tx1">
                      <a:lumMod val="95000"/>
                      <a:lumOff val="5000"/>
                    </a:schemeClr>
                  </a:solidFill>
                  <a:latin typeface="+mn-ea"/>
                </a:rPr>
                <a:t>大型系統整合商</a:t>
              </a:r>
              <a:endParaRPr lang="en-US" altLang="zh-TW" sz="2000" b="1" dirty="0">
                <a:solidFill>
                  <a:schemeClr val="tx1">
                    <a:lumMod val="95000"/>
                    <a:lumOff val="5000"/>
                  </a:schemeClr>
                </a:solidFill>
                <a:latin typeface="+mn-ea"/>
              </a:endParaRPr>
            </a:p>
            <a:p>
              <a:pPr marL="269875" indent="-269875" defTabSz="1778000">
                <a:spcBef>
                  <a:spcPct val="0"/>
                </a:spcBef>
                <a:spcAft>
                  <a:spcPct val="35000"/>
                </a:spcAft>
                <a:buFont typeface="Wingdings" panose="05000000000000000000" pitchFamily="2" charset="2"/>
                <a:buChar char="n"/>
                <a:tabLst>
                  <a:tab pos="268288" algn="l"/>
                </a:tabLst>
              </a:pPr>
              <a:r>
                <a:rPr lang="zh-TW" altLang="en-US" sz="2000" b="1" dirty="0">
                  <a:solidFill>
                    <a:schemeClr val="tx1">
                      <a:lumMod val="95000"/>
                      <a:lumOff val="5000"/>
                    </a:schemeClr>
                  </a:solidFill>
                  <a:latin typeface="+mn-ea"/>
                </a:rPr>
                <a:t>軟體加值商</a:t>
              </a:r>
              <a:endParaRPr lang="en-US" altLang="zh-TW" sz="2000" b="1" dirty="0">
                <a:solidFill>
                  <a:schemeClr val="tx1">
                    <a:lumMod val="95000"/>
                    <a:lumOff val="5000"/>
                  </a:schemeClr>
                </a:solidFill>
                <a:latin typeface="+mn-ea"/>
              </a:endParaRPr>
            </a:p>
            <a:p>
              <a:pPr marL="269875" indent="-269875" defTabSz="1778000">
                <a:spcBef>
                  <a:spcPct val="0"/>
                </a:spcBef>
                <a:spcAft>
                  <a:spcPct val="35000"/>
                </a:spcAft>
                <a:buFont typeface="Wingdings" panose="05000000000000000000" pitchFamily="2" charset="2"/>
                <a:buChar char="n"/>
                <a:tabLst>
                  <a:tab pos="268288" algn="l"/>
                </a:tabLst>
              </a:pPr>
              <a:r>
                <a:rPr lang="zh-TW" altLang="en-US" sz="2000" b="1" dirty="0">
                  <a:solidFill>
                    <a:schemeClr val="tx1">
                      <a:lumMod val="95000"/>
                      <a:lumOff val="5000"/>
                    </a:schemeClr>
                  </a:solidFill>
                  <a:latin typeface="+mn-ea"/>
                </a:rPr>
                <a:t>經銷商 </a:t>
              </a:r>
              <a:r>
                <a:rPr lang="en-US" altLang="zh-TW" sz="2000" b="1" dirty="0">
                  <a:solidFill>
                    <a:schemeClr val="tx1">
                      <a:lumMod val="95000"/>
                      <a:lumOff val="5000"/>
                    </a:schemeClr>
                  </a:solidFill>
                  <a:latin typeface="+mn-ea"/>
                </a:rPr>
                <a:t>/ </a:t>
              </a:r>
              <a:r>
                <a:rPr lang="zh-TW" altLang="en-US" sz="2000" b="1" dirty="0">
                  <a:solidFill>
                    <a:schemeClr val="tx1">
                      <a:lumMod val="95000"/>
                      <a:lumOff val="5000"/>
                    </a:schemeClr>
                  </a:solidFill>
                  <a:latin typeface="+mn-ea"/>
                </a:rPr>
                <a:t>子公司</a:t>
              </a:r>
            </a:p>
            <a:p>
              <a:pPr algn="ctr" defTabSz="1778000">
                <a:lnSpc>
                  <a:spcPct val="90000"/>
                </a:lnSpc>
                <a:spcBef>
                  <a:spcPct val="0"/>
                </a:spcBef>
                <a:spcAft>
                  <a:spcPct val="35000"/>
                </a:spcAft>
              </a:pPr>
              <a:endParaRPr lang="zh-TW" altLang="en-US" sz="4000" dirty="0">
                <a:latin typeface="+mn-ea"/>
              </a:endParaRPr>
            </a:p>
          </p:txBody>
        </p:sp>
        <p:sp>
          <p:nvSpPr>
            <p:cNvPr id="18" name="手繪多邊形: 圖案 17">
              <a:extLst>
                <a:ext uri="{FF2B5EF4-FFF2-40B4-BE49-F238E27FC236}">
                  <a16:creationId xmlns:a16="http://schemas.microsoft.com/office/drawing/2014/main" id="{B2C4C954-5CC6-4D16-B2CB-EB0C03205C58}"/>
                </a:ext>
              </a:extLst>
            </p:cNvPr>
            <p:cNvSpPr/>
            <p:nvPr/>
          </p:nvSpPr>
          <p:spPr>
            <a:xfrm>
              <a:off x="3202764" y="3062975"/>
              <a:ext cx="2807075" cy="1354667"/>
            </a:xfrm>
            <a:custGeom>
              <a:avLst/>
              <a:gdLst>
                <a:gd name="connsiteX0" fmla="*/ 0 w 4960255"/>
                <a:gd name="connsiteY0" fmla="*/ 173280 h 1039662"/>
                <a:gd name="connsiteX1" fmla="*/ 173280 w 4960255"/>
                <a:gd name="connsiteY1" fmla="*/ 0 h 1039662"/>
                <a:gd name="connsiteX2" fmla="*/ 4786975 w 4960255"/>
                <a:gd name="connsiteY2" fmla="*/ 0 h 1039662"/>
                <a:gd name="connsiteX3" fmla="*/ 4960255 w 4960255"/>
                <a:gd name="connsiteY3" fmla="*/ 173280 h 1039662"/>
                <a:gd name="connsiteX4" fmla="*/ 4960255 w 4960255"/>
                <a:gd name="connsiteY4" fmla="*/ 866382 h 1039662"/>
                <a:gd name="connsiteX5" fmla="*/ 4786975 w 4960255"/>
                <a:gd name="connsiteY5" fmla="*/ 1039662 h 1039662"/>
                <a:gd name="connsiteX6" fmla="*/ 173280 w 4960255"/>
                <a:gd name="connsiteY6" fmla="*/ 1039662 h 1039662"/>
                <a:gd name="connsiteX7" fmla="*/ 0 w 4960255"/>
                <a:gd name="connsiteY7" fmla="*/ 866382 h 1039662"/>
                <a:gd name="connsiteX8" fmla="*/ 0 w 4960255"/>
                <a:gd name="connsiteY8" fmla="*/ 173280 h 103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255" h="1039662">
                  <a:moveTo>
                    <a:pt x="0" y="173280"/>
                  </a:moveTo>
                  <a:cubicBezTo>
                    <a:pt x="0" y="77580"/>
                    <a:pt x="77580" y="0"/>
                    <a:pt x="173280" y="0"/>
                  </a:cubicBezTo>
                  <a:lnTo>
                    <a:pt x="4786975" y="0"/>
                  </a:lnTo>
                  <a:cubicBezTo>
                    <a:pt x="4882675" y="0"/>
                    <a:pt x="4960255" y="77580"/>
                    <a:pt x="4960255" y="173280"/>
                  </a:cubicBezTo>
                  <a:lnTo>
                    <a:pt x="4960255" y="866382"/>
                  </a:lnTo>
                  <a:cubicBezTo>
                    <a:pt x="4960255" y="962082"/>
                    <a:pt x="4882675" y="1039662"/>
                    <a:pt x="4786975" y="1039662"/>
                  </a:cubicBezTo>
                  <a:lnTo>
                    <a:pt x="173280" y="1039662"/>
                  </a:lnTo>
                  <a:cubicBezTo>
                    <a:pt x="77580" y="1039662"/>
                    <a:pt x="0" y="962082"/>
                    <a:pt x="0" y="866382"/>
                  </a:cubicBezTo>
                  <a:lnTo>
                    <a:pt x="0" y="173280"/>
                  </a:lnTo>
                  <a:close/>
                </a:path>
              </a:pathLst>
            </a:custGeom>
            <a:solidFill>
              <a:srgbClr val="FFFF00"/>
            </a:solidFill>
            <a:ln>
              <a:noFill/>
            </a:ln>
            <a:effectLst>
              <a:glow rad="101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spcFirstLastPara="0" vert="horz" wrap="square" lIns="203152" tIns="203152" rIns="203152" bIns="203152" numCol="1" spcCol="1270" anchor="ctr" anchorCtr="0">
              <a:noAutofit/>
            </a:bodyPr>
            <a:lstStyle/>
            <a:p>
              <a:pPr algn="ctr" defTabSz="1778000">
                <a:lnSpc>
                  <a:spcPct val="90000"/>
                </a:lnSpc>
                <a:spcBef>
                  <a:spcPct val="0"/>
                </a:spcBef>
                <a:spcAft>
                  <a:spcPct val="35000"/>
                </a:spcAft>
              </a:pPr>
              <a:r>
                <a:rPr lang="zh-TW" altLang="en-US" sz="4000" b="1" dirty="0">
                  <a:solidFill>
                    <a:srgbClr val="7030A0"/>
                  </a:solidFill>
                  <a:effectLst>
                    <a:outerShdw blurRad="38100" dist="38100" dir="2700000" algn="tl">
                      <a:srgbClr val="000000">
                        <a:alpha val="43137"/>
                      </a:srgbClr>
                    </a:outerShdw>
                  </a:effectLst>
                  <a:latin typeface="+mn-ea"/>
                </a:rPr>
                <a:t>未來成長動能</a:t>
              </a:r>
            </a:p>
          </p:txBody>
        </p:sp>
      </p:grpSp>
      <p:sp>
        <p:nvSpPr>
          <p:cNvPr id="31" name="箭號: 圓形 30">
            <a:extLst>
              <a:ext uri="{FF2B5EF4-FFF2-40B4-BE49-F238E27FC236}">
                <a16:creationId xmlns:a16="http://schemas.microsoft.com/office/drawing/2014/main" id="{33B015B5-E22C-4367-8CBB-C09448D878F8}"/>
              </a:ext>
            </a:extLst>
          </p:cNvPr>
          <p:cNvSpPr/>
          <p:nvPr/>
        </p:nvSpPr>
        <p:spPr>
          <a:xfrm>
            <a:off x="10294027" y="1987310"/>
            <a:ext cx="1635960" cy="1636209"/>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zh-TW" altLang="en-US"/>
          </a:p>
        </p:txBody>
      </p:sp>
      <p:grpSp>
        <p:nvGrpSpPr>
          <p:cNvPr id="32" name="群組 31">
            <a:extLst>
              <a:ext uri="{FF2B5EF4-FFF2-40B4-BE49-F238E27FC236}">
                <a16:creationId xmlns:a16="http://schemas.microsoft.com/office/drawing/2014/main" id="{5F56C10E-AA55-4F98-AC25-80EB8368DE3C}"/>
              </a:ext>
            </a:extLst>
          </p:cNvPr>
          <p:cNvGrpSpPr/>
          <p:nvPr/>
        </p:nvGrpSpPr>
        <p:grpSpPr>
          <a:xfrm>
            <a:off x="10655628" y="2578032"/>
            <a:ext cx="909071" cy="454427"/>
            <a:chOff x="1306924" y="648502"/>
            <a:chExt cx="909071" cy="454427"/>
          </a:xfrm>
        </p:grpSpPr>
        <p:sp>
          <p:nvSpPr>
            <p:cNvPr id="41" name="矩形 40">
              <a:extLst>
                <a:ext uri="{FF2B5EF4-FFF2-40B4-BE49-F238E27FC236}">
                  <a16:creationId xmlns:a16="http://schemas.microsoft.com/office/drawing/2014/main" id="{113677BE-586C-4D7D-A6C9-6A52458CACA3}"/>
                </a:ext>
              </a:extLst>
            </p:cNvPr>
            <p:cNvSpPr/>
            <p:nvPr/>
          </p:nvSpPr>
          <p:spPr>
            <a:xfrm>
              <a:off x="1306924" y="648502"/>
              <a:ext cx="909071" cy="4544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42" name="文字方塊 41">
              <a:extLst>
                <a:ext uri="{FF2B5EF4-FFF2-40B4-BE49-F238E27FC236}">
                  <a16:creationId xmlns:a16="http://schemas.microsoft.com/office/drawing/2014/main" id="{FC04FD6A-DB89-457A-862F-5A0A4F9600E5}"/>
                </a:ext>
              </a:extLst>
            </p:cNvPr>
            <p:cNvSpPr txBox="1"/>
            <p:nvPr/>
          </p:nvSpPr>
          <p:spPr>
            <a:xfrm>
              <a:off x="1306924" y="648502"/>
              <a:ext cx="909071" cy="4544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t>新市場</a:t>
              </a:r>
            </a:p>
          </p:txBody>
        </p:sp>
      </p:grpSp>
      <p:sp>
        <p:nvSpPr>
          <p:cNvPr id="33" name="圖案 32">
            <a:extLst>
              <a:ext uri="{FF2B5EF4-FFF2-40B4-BE49-F238E27FC236}">
                <a16:creationId xmlns:a16="http://schemas.microsoft.com/office/drawing/2014/main" id="{EC43FE29-F668-4BE0-8B4C-E47DC8CF7D72}"/>
              </a:ext>
            </a:extLst>
          </p:cNvPr>
          <p:cNvSpPr/>
          <p:nvPr/>
        </p:nvSpPr>
        <p:spPr>
          <a:xfrm>
            <a:off x="9839645" y="2927434"/>
            <a:ext cx="1635960" cy="1636209"/>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zh-TW" altLang="en-US"/>
          </a:p>
        </p:txBody>
      </p:sp>
      <p:grpSp>
        <p:nvGrpSpPr>
          <p:cNvPr id="34" name="群組 33">
            <a:extLst>
              <a:ext uri="{FF2B5EF4-FFF2-40B4-BE49-F238E27FC236}">
                <a16:creationId xmlns:a16="http://schemas.microsoft.com/office/drawing/2014/main" id="{0916F71A-CB27-4F4B-B266-B0D36664F889}"/>
              </a:ext>
            </a:extLst>
          </p:cNvPr>
          <p:cNvGrpSpPr/>
          <p:nvPr/>
        </p:nvGrpSpPr>
        <p:grpSpPr>
          <a:xfrm>
            <a:off x="10203090" y="3523593"/>
            <a:ext cx="909071" cy="454427"/>
            <a:chOff x="854386" y="1594063"/>
            <a:chExt cx="909071" cy="454427"/>
          </a:xfrm>
        </p:grpSpPr>
        <p:sp>
          <p:nvSpPr>
            <p:cNvPr id="39" name="矩形 38">
              <a:extLst>
                <a:ext uri="{FF2B5EF4-FFF2-40B4-BE49-F238E27FC236}">
                  <a16:creationId xmlns:a16="http://schemas.microsoft.com/office/drawing/2014/main" id="{51912D28-B2AF-4E95-BF0E-DC7A6C8C55B6}"/>
                </a:ext>
              </a:extLst>
            </p:cNvPr>
            <p:cNvSpPr/>
            <p:nvPr/>
          </p:nvSpPr>
          <p:spPr>
            <a:xfrm>
              <a:off x="854386" y="1594063"/>
              <a:ext cx="909071" cy="4544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40" name="文字方塊 39">
              <a:extLst>
                <a:ext uri="{FF2B5EF4-FFF2-40B4-BE49-F238E27FC236}">
                  <a16:creationId xmlns:a16="http://schemas.microsoft.com/office/drawing/2014/main" id="{0BA2F398-7709-4837-B73D-8C1B90252D3E}"/>
                </a:ext>
              </a:extLst>
            </p:cNvPr>
            <p:cNvSpPr txBox="1"/>
            <p:nvPr/>
          </p:nvSpPr>
          <p:spPr>
            <a:xfrm>
              <a:off x="854386" y="1594063"/>
              <a:ext cx="909071" cy="4544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t>新客戶</a:t>
              </a:r>
            </a:p>
          </p:txBody>
        </p:sp>
      </p:grpSp>
      <p:sp>
        <p:nvSpPr>
          <p:cNvPr id="35" name="拱形 34">
            <a:extLst>
              <a:ext uri="{FF2B5EF4-FFF2-40B4-BE49-F238E27FC236}">
                <a16:creationId xmlns:a16="http://schemas.microsoft.com/office/drawing/2014/main" id="{3DF1DE83-17C6-49F1-B43C-C3A11378C296}"/>
              </a:ext>
            </a:extLst>
          </p:cNvPr>
          <p:cNvSpPr/>
          <p:nvPr/>
        </p:nvSpPr>
        <p:spPr>
          <a:xfrm>
            <a:off x="10410465" y="3980060"/>
            <a:ext cx="1405543" cy="1406106"/>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zh-TW" altLang="en-US"/>
          </a:p>
        </p:txBody>
      </p:sp>
      <p:grpSp>
        <p:nvGrpSpPr>
          <p:cNvPr id="36" name="群組 35">
            <a:extLst>
              <a:ext uri="{FF2B5EF4-FFF2-40B4-BE49-F238E27FC236}">
                <a16:creationId xmlns:a16="http://schemas.microsoft.com/office/drawing/2014/main" id="{E3391491-1445-4D8C-ADA0-953567E6AC8B}"/>
              </a:ext>
            </a:extLst>
          </p:cNvPr>
          <p:cNvGrpSpPr/>
          <p:nvPr/>
        </p:nvGrpSpPr>
        <p:grpSpPr>
          <a:xfrm>
            <a:off x="10657779" y="4470515"/>
            <a:ext cx="909071" cy="454427"/>
            <a:chOff x="1309075" y="2540985"/>
            <a:chExt cx="909071" cy="454427"/>
          </a:xfrm>
        </p:grpSpPr>
        <p:sp>
          <p:nvSpPr>
            <p:cNvPr id="37" name="矩形 36">
              <a:extLst>
                <a:ext uri="{FF2B5EF4-FFF2-40B4-BE49-F238E27FC236}">
                  <a16:creationId xmlns:a16="http://schemas.microsoft.com/office/drawing/2014/main" id="{E02612C5-A7E0-489B-9699-C94B0B8D1A8D}"/>
                </a:ext>
              </a:extLst>
            </p:cNvPr>
            <p:cNvSpPr/>
            <p:nvPr/>
          </p:nvSpPr>
          <p:spPr>
            <a:xfrm>
              <a:off x="1309075" y="2540985"/>
              <a:ext cx="909071" cy="45442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zh-TW" altLang="en-US"/>
            </a:p>
          </p:txBody>
        </p:sp>
        <p:sp>
          <p:nvSpPr>
            <p:cNvPr id="38" name="文字方塊 37">
              <a:extLst>
                <a:ext uri="{FF2B5EF4-FFF2-40B4-BE49-F238E27FC236}">
                  <a16:creationId xmlns:a16="http://schemas.microsoft.com/office/drawing/2014/main" id="{AAD37361-7DFC-4D23-AFAF-3B945C70FD33}"/>
                </a:ext>
              </a:extLst>
            </p:cNvPr>
            <p:cNvSpPr txBox="1"/>
            <p:nvPr/>
          </p:nvSpPr>
          <p:spPr>
            <a:xfrm>
              <a:off x="1309075" y="2540985"/>
              <a:ext cx="909071" cy="45442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zh-TW" altLang="en-US" sz="2300" b="1" kern="1200" dirty="0"/>
                <a:t>新應用</a:t>
              </a:r>
            </a:p>
          </p:txBody>
        </p:sp>
      </p:grpSp>
    </p:spTree>
    <p:extLst>
      <p:ext uri="{BB962C8B-B14F-4D97-AF65-F5344CB8AC3E}">
        <p14:creationId xmlns:p14="http://schemas.microsoft.com/office/powerpoint/2010/main" val="2879291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7">
            <a:extLst>
              <a:ext uri="{FF2B5EF4-FFF2-40B4-BE49-F238E27FC236}">
                <a16:creationId xmlns:a16="http://schemas.microsoft.com/office/drawing/2014/main" id="{2E1ADC6A-8128-6CFA-392A-C06723F5F1B4}"/>
              </a:ext>
            </a:extLst>
          </p:cNvPr>
          <p:cNvSpPr>
            <a:spLocks noGrp="1"/>
          </p:cNvSpPr>
          <p:nvPr>
            <p:ph type="title"/>
          </p:nvPr>
        </p:nvSpPr>
        <p:spPr/>
        <p:txBody>
          <a:bodyPr/>
          <a:lstStyle/>
          <a:p>
            <a:pPr algn="ctr"/>
            <a:r>
              <a:rPr lang="zh-TW" altLang="en-US" dirty="0"/>
              <a:t>免責聲明</a:t>
            </a:r>
          </a:p>
        </p:txBody>
      </p:sp>
      <p:sp>
        <p:nvSpPr>
          <p:cNvPr id="9" name="文字版面配置區 8">
            <a:extLst>
              <a:ext uri="{FF2B5EF4-FFF2-40B4-BE49-F238E27FC236}">
                <a16:creationId xmlns:a16="http://schemas.microsoft.com/office/drawing/2014/main" id="{F2FE9DF3-397A-67E1-5382-A25A9B28D8E4}"/>
              </a:ext>
            </a:extLst>
          </p:cNvPr>
          <p:cNvSpPr>
            <a:spLocks noGrp="1"/>
          </p:cNvSpPr>
          <p:nvPr>
            <p:ph type="body" idx="1"/>
          </p:nvPr>
        </p:nvSpPr>
        <p:spPr>
          <a:xfrm>
            <a:off x="831850" y="1696019"/>
            <a:ext cx="10515600" cy="4393631"/>
          </a:xfrm>
        </p:spPr>
        <p:txBody>
          <a:bodyPr>
            <a:normAutofit/>
          </a:bodyPr>
          <a:lstStyle/>
          <a:p>
            <a:r>
              <a:rPr lang="zh-TW" altLang="en-US" sz="3200" b="0" i="0" u="none" strike="noStrike" baseline="0" dirty="0">
                <a:solidFill>
                  <a:schemeClr val="tx1"/>
                </a:solidFill>
                <a:latin typeface="微軟正黑體" panose="020B0604030504040204" pitchFamily="34" charset="-120"/>
                <a:ea typeface="微軟正黑體" panose="020B0604030504040204" pitchFamily="34" charset="-120"/>
              </a:rPr>
              <a:t>本簡報及同時發佈之財務業務訊息及預測性資訊，乃是建立在本公司從內部及外部來源所取得之資訊基礎。本公司未來實際所發生之營運結果及財務狀況可能與這些明示或暗示之預測性資訊有所差異，其原因可能來自於本公司無法掌握之各種風險因素。</a:t>
            </a:r>
            <a:endParaRPr lang="en-US" altLang="zh-TW" sz="3200" b="0" i="0" u="none" strike="noStrike" baseline="0" dirty="0">
              <a:solidFill>
                <a:schemeClr val="tx1"/>
              </a:solidFill>
              <a:latin typeface="微軟正黑體" panose="020B0604030504040204" pitchFamily="34" charset="-120"/>
              <a:ea typeface="微軟正黑體" panose="020B0604030504040204" pitchFamily="34" charset="-120"/>
            </a:endParaRPr>
          </a:p>
          <a:p>
            <a:endParaRPr lang="en-US" altLang="zh-TW" sz="3200" dirty="0">
              <a:solidFill>
                <a:schemeClr val="tx1"/>
              </a:solidFill>
            </a:endParaRPr>
          </a:p>
          <a:p>
            <a:r>
              <a:rPr lang="zh-TW" altLang="en-US" sz="3200" b="0" i="0" u="none" strike="noStrike" baseline="0" dirty="0">
                <a:solidFill>
                  <a:schemeClr val="tx1"/>
                </a:solidFill>
                <a:latin typeface="微軟正黑體" panose="020B0604030504040204" pitchFamily="34" charset="-120"/>
                <a:ea typeface="微軟正黑體" panose="020B0604030504040204" pitchFamily="34" charset="-120"/>
              </a:rPr>
              <a:t>本簡報中對未來的展望反映本公司截至目前為止對於未來的看法，對於這些看法，未來若有任何變動或調整時，本公司並不負責隨時提醒或更新。</a:t>
            </a:r>
            <a:endParaRPr lang="zh-TW" altLang="en-US" sz="3200" dirty="0">
              <a:solidFill>
                <a:schemeClr val="tx1"/>
              </a:solidFill>
            </a:endParaRPr>
          </a:p>
        </p:txBody>
      </p:sp>
      <p:cxnSp>
        <p:nvCxnSpPr>
          <p:cNvPr id="3" name="直線接點 2">
            <a:extLst>
              <a:ext uri="{FF2B5EF4-FFF2-40B4-BE49-F238E27FC236}">
                <a16:creationId xmlns:a16="http://schemas.microsoft.com/office/drawing/2014/main" id="{D1B7D429-1055-9EA2-96F5-26A134946A90}"/>
              </a:ext>
            </a:extLst>
          </p:cNvPr>
          <p:cNvCxnSpPr>
            <a:cxnSpLocks/>
          </p:cNvCxnSpPr>
          <p:nvPr/>
        </p:nvCxnSpPr>
        <p:spPr>
          <a:xfrm flipH="1">
            <a:off x="838200" y="1274619"/>
            <a:ext cx="10509250" cy="46181"/>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75976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EE19DC68-99AA-4610-8FAF-895A2EE964B0}"/>
              </a:ext>
            </a:extLst>
          </p:cNvPr>
          <p:cNvSpPr>
            <a:spLocks noGrp="1"/>
          </p:cNvSpPr>
          <p:nvPr>
            <p:ph type="title"/>
          </p:nvPr>
        </p:nvSpPr>
        <p:spPr>
          <a:xfrm>
            <a:off x="1992760" y="263609"/>
            <a:ext cx="8313933" cy="809852"/>
          </a:xfrm>
        </p:spPr>
        <p:txBody>
          <a:bodyPr>
            <a:normAutofit/>
          </a:bodyPr>
          <a:lstStyle/>
          <a:p>
            <a:r>
              <a:rPr lang="zh-TW" altLang="en-US" sz="4000" b="1" dirty="0"/>
              <a:t>啟動鑫創電子 「</a:t>
            </a:r>
            <a:r>
              <a:rPr lang="zh-TW" altLang="en-US" b="1" dirty="0">
                <a:effectLst>
                  <a:outerShdw blurRad="38100" dist="38100" dir="2700000" algn="tl">
                    <a:srgbClr val="000000">
                      <a:alpha val="43137"/>
                    </a:srgbClr>
                  </a:outerShdw>
                </a:effectLst>
              </a:rPr>
              <a:t>倍速成長的機會</a:t>
            </a:r>
            <a:r>
              <a:rPr lang="zh-TW" altLang="en-US" sz="4000" b="1" dirty="0"/>
              <a:t>」</a:t>
            </a:r>
          </a:p>
        </p:txBody>
      </p:sp>
      <p:pic>
        <p:nvPicPr>
          <p:cNvPr id="5" name="圖片 4">
            <a:extLst>
              <a:ext uri="{FF2B5EF4-FFF2-40B4-BE49-F238E27FC236}">
                <a16:creationId xmlns:a16="http://schemas.microsoft.com/office/drawing/2014/main" id="{1143308F-F08F-49C5-AA95-576B07484078}"/>
              </a:ext>
            </a:extLst>
          </p:cNvPr>
          <p:cNvPicPr>
            <a:picLocks noChangeAspect="1"/>
          </p:cNvPicPr>
          <p:nvPr/>
        </p:nvPicPr>
        <p:blipFill>
          <a:blip r:embed="rId2"/>
          <a:stretch>
            <a:fillRect/>
          </a:stretch>
        </p:blipFill>
        <p:spPr>
          <a:xfrm>
            <a:off x="6225480" y="2335817"/>
            <a:ext cx="2354693" cy="1569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圖片 6">
            <a:extLst>
              <a:ext uri="{FF2B5EF4-FFF2-40B4-BE49-F238E27FC236}">
                <a16:creationId xmlns:a16="http://schemas.microsoft.com/office/drawing/2014/main" id="{8A4AF7D5-6D94-4A6F-8466-867337F80113}"/>
              </a:ext>
            </a:extLst>
          </p:cNvPr>
          <p:cNvPicPr>
            <a:picLocks noChangeAspect="1"/>
          </p:cNvPicPr>
          <p:nvPr/>
        </p:nvPicPr>
        <p:blipFill>
          <a:blip r:embed="rId3"/>
          <a:stretch>
            <a:fillRect/>
          </a:stretch>
        </p:blipFill>
        <p:spPr>
          <a:xfrm>
            <a:off x="3317206" y="2334718"/>
            <a:ext cx="2354693" cy="15761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圖片 7">
            <a:extLst>
              <a:ext uri="{FF2B5EF4-FFF2-40B4-BE49-F238E27FC236}">
                <a16:creationId xmlns:a16="http://schemas.microsoft.com/office/drawing/2014/main" id="{F81FDC32-7543-4A0A-BC12-FCB9B88DDCD7}"/>
              </a:ext>
            </a:extLst>
          </p:cNvPr>
          <p:cNvPicPr>
            <a:picLocks noChangeAspect="1"/>
          </p:cNvPicPr>
          <p:nvPr/>
        </p:nvPicPr>
        <p:blipFill>
          <a:blip r:embed="rId4"/>
          <a:stretch>
            <a:fillRect/>
          </a:stretch>
        </p:blipFill>
        <p:spPr>
          <a:xfrm>
            <a:off x="815414" y="2330848"/>
            <a:ext cx="2354693" cy="1576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箭號: 左-右雙向 8">
            <a:extLst>
              <a:ext uri="{FF2B5EF4-FFF2-40B4-BE49-F238E27FC236}">
                <a16:creationId xmlns:a16="http://schemas.microsoft.com/office/drawing/2014/main" id="{D944FAE8-8803-4D75-9D7F-BD7E1C746958}"/>
              </a:ext>
            </a:extLst>
          </p:cNvPr>
          <p:cNvSpPr/>
          <p:nvPr/>
        </p:nvSpPr>
        <p:spPr>
          <a:xfrm>
            <a:off x="239349" y="4245075"/>
            <a:ext cx="11713301" cy="2172299"/>
          </a:xfrm>
          <a:prstGeom prst="leftRightArrow">
            <a:avLst/>
          </a:prstGeom>
          <a:ln>
            <a:solidFill>
              <a:srgbClr val="F8F8F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sz="2400" dirty="0"/>
          </a:p>
        </p:txBody>
      </p:sp>
      <p:sp>
        <p:nvSpPr>
          <p:cNvPr id="11" name="箭號: 弧形下彎 10">
            <a:extLst>
              <a:ext uri="{FF2B5EF4-FFF2-40B4-BE49-F238E27FC236}">
                <a16:creationId xmlns:a16="http://schemas.microsoft.com/office/drawing/2014/main" id="{D5176228-BFCF-469F-9B79-460EC5158A36}"/>
              </a:ext>
            </a:extLst>
          </p:cNvPr>
          <p:cNvSpPr/>
          <p:nvPr/>
        </p:nvSpPr>
        <p:spPr>
          <a:xfrm>
            <a:off x="2450027" y="1508005"/>
            <a:ext cx="1437728" cy="737675"/>
          </a:xfrm>
          <a:prstGeom prst="curved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sz="2400" dirty="0">
              <a:solidFill>
                <a:schemeClr val="tx1"/>
              </a:solidFill>
            </a:endParaRPr>
          </a:p>
        </p:txBody>
      </p:sp>
      <p:sp>
        <p:nvSpPr>
          <p:cNvPr id="12" name="箭號: 弧形下彎 11">
            <a:extLst>
              <a:ext uri="{FF2B5EF4-FFF2-40B4-BE49-F238E27FC236}">
                <a16:creationId xmlns:a16="http://schemas.microsoft.com/office/drawing/2014/main" id="{D5A3C76B-BF6C-4FAB-AB51-81B9A2E7BC99}"/>
              </a:ext>
            </a:extLst>
          </p:cNvPr>
          <p:cNvSpPr/>
          <p:nvPr/>
        </p:nvSpPr>
        <p:spPr>
          <a:xfrm>
            <a:off x="5330347" y="1508651"/>
            <a:ext cx="1437728" cy="737675"/>
          </a:xfrm>
          <a:prstGeom prst="curved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sz="2400" dirty="0">
              <a:solidFill>
                <a:schemeClr val="tx1"/>
              </a:solidFill>
            </a:endParaRPr>
          </a:p>
        </p:txBody>
      </p:sp>
      <p:sp>
        <p:nvSpPr>
          <p:cNvPr id="13" name="箭號: 弧形下彎 12">
            <a:extLst>
              <a:ext uri="{FF2B5EF4-FFF2-40B4-BE49-F238E27FC236}">
                <a16:creationId xmlns:a16="http://schemas.microsoft.com/office/drawing/2014/main" id="{73936889-1A4A-4006-838A-209B8FB3174C}"/>
              </a:ext>
            </a:extLst>
          </p:cNvPr>
          <p:cNvSpPr/>
          <p:nvPr/>
        </p:nvSpPr>
        <p:spPr>
          <a:xfrm>
            <a:off x="8075801" y="1546376"/>
            <a:ext cx="1437728" cy="737675"/>
          </a:xfrm>
          <a:prstGeom prst="curved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sz="2400" dirty="0">
              <a:solidFill>
                <a:schemeClr val="tx1"/>
              </a:solidFill>
            </a:endParaRPr>
          </a:p>
        </p:txBody>
      </p:sp>
      <p:sp>
        <p:nvSpPr>
          <p:cNvPr id="14" name="文字方塊 13">
            <a:extLst>
              <a:ext uri="{FF2B5EF4-FFF2-40B4-BE49-F238E27FC236}">
                <a16:creationId xmlns:a16="http://schemas.microsoft.com/office/drawing/2014/main" id="{782CB3A7-F26C-4720-9A97-309FB47E840E}"/>
              </a:ext>
            </a:extLst>
          </p:cNvPr>
          <p:cNvSpPr txBox="1"/>
          <p:nvPr/>
        </p:nvSpPr>
        <p:spPr>
          <a:xfrm>
            <a:off x="1054789" y="1648473"/>
            <a:ext cx="1248139" cy="502766"/>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zh-TW" altLang="en-US" sz="2667" b="1" dirty="0"/>
              <a:t>綠能</a:t>
            </a:r>
          </a:p>
        </p:txBody>
      </p:sp>
      <p:sp>
        <p:nvSpPr>
          <p:cNvPr id="15" name="文字方塊 14">
            <a:extLst>
              <a:ext uri="{FF2B5EF4-FFF2-40B4-BE49-F238E27FC236}">
                <a16:creationId xmlns:a16="http://schemas.microsoft.com/office/drawing/2014/main" id="{44C17FEE-5229-445D-8E6E-36098D63859B}"/>
              </a:ext>
            </a:extLst>
          </p:cNvPr>
          <p:cNvSpPr txBox="1"/>
          <p:nvPr/>
        </p:nvSpPr>
        <p:spPr>
          <a:xfrm>
            <a:off x="9525789" y="1648473"/>
            <a:ext cx="2426861" cy="502766"/>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zh-TW" altLang="en-US" sz="2667" b="1" dirty="0">
                <a:solidFill>
                  <a:srgbClr val="FFFF00"/>
                </a:solidFill>
              </a:rPr>
              <a:t>機器人</a:t>
            </a:r>
          </a:p>
        </p:txBody>
      </p:sp>
      <p:sp>
        <p:nvSpPr>
          <p:cNvPr id="16" name="文字方塊 15">
            <a:extLst>
              <a:ext uri="{FF2B5EF4-FFF2-40B4-BE49-F238E27FC236}">
                <a16:creationId xmlns:a16="http://schemas.microsoft.com/office/drawing/2014/main" id="{C94437AD-06F2-425D-9711-8CE044F0F40A}"/>
              </a:ext>
            </a:extLst>
          </p:cNvPr>
          <p:cNvSpPr txBox="1"/>
          <p:nvPr/>
        </p:nvSpPr>
        <p:spPr>
          <a:xfrm>
            <a:off x="3948942" y="1661414"/>
            <a:ext cx="1248139" cy="50276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altLang="zh-TW" sz="2667" b="1" dirty="0"/>
              <a:t>AI</a:t>
            </a:r>
            <a:endParaRPr lang="zh-TW" altLang="en-US" sz="2667" b="1" dirty="0"/>
          </a:p>
        </p:txBody>
      </p:sp>
      <p:sp>
        <p:nvSpPr>
          <p:cNvPr id="17" name="文字方塊 16">
            <a:extLst>
              <a:ext uri="{FF2B5EF4-FFF2-40B4-BE49-F238E27FC236}">
                <a16:creationId xmlns:a16="http://schemas.microsoft.com/office/drawing/2014/main" id="{FF99CF1F-7844-4DAE-A0FE-EB6E1204A401}"/>
              </a:ext>
            </a:extLst>
          </p:cNvPr>
          <p:cNvSpPr txBox="1"/>
          <p:nvPr/>
        </p:nvSpPr>
        <p:spPr>
          <a:xfrm>
            <a:off x="6778758" y="1661414"/>
            <a:ext cx="1248139" cy="502766"/>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altLang="zh-TW" sz="2667" b="1" dirty="0"/>
              <a:t>5G</a:t>
            </a:r>
            <a:endParaRPr lang="zh-TW" altLang="en-US" sz="2667" b="1" dirty="0"/>
          </a:p>
        </p:txBody>
      </p:sp>
      <p:sp>
        <p:nvSpPr>
          <p:cNvPr id="2" name="橢圓 1">
            <a:extLst>
              <a:ext uri="{FF2B5EF4-FFF2-40B4-BE49-F238E27FC236}">
                <a16:creationId xmlns:a16="http://schemas.microsoft.com/office/drawing/2014/main" id="{0DEEA0BA-F2F5-4869-BFFC-0A962CED3186}"/>
              </a:ext>
            </a:extLst>
          </p:cNvPr>
          <p:cNvSpPr/>
          <p:nvPr/>
        </p:nvSpPr>
        <p:spPr>
          <a:xfrm>
            <a:off x="1292384" y="4511714"/>
            <a:ext cx="2827006" cy="1639019"/>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垂直應用市場</a:t>
            </a:r>
            <a:endParaRPr lang="en-US" altLang="zh-TW"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altLang="zh-TW"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altLang="zh-TW" b="1" dirty="0">
                <a:latin typeface="Arial" panose="020B0604020202020204" pitchFamily="34" charset="0"/>
                <a:cs typeface="Arial" panose="020B0604020202020204" pitchFamily="34" charset="0"/>
              </a:rPr>
              <a:t>IPC </a:t>
            </a:r>
            <a:r>
              <a:rPr lang="zh-TW" altLang="en-US" b="1" dirty="0">
                <a:latin typeface="Arial" panose="020B0604020202020204" pitchFamily="34" charset="0"/>
                <a:cs typeface="Arial" panose="020B0604020202020204" pitchFamily="34" charset="0"/>
              </a:rPr>
              <a:t>車載電腦</a:t>
            </a:r>
          </a:p>
        </p:txBody>
      </p:sp>
      <p:sp>
        <p:nvSpPr>
          <p:cNvPr id="18" name="橢圓 17">
            <a:extLst>
              <a:ext uri="{FF2B5EF4-FFF2-40B4-BE49-F238E27FC236}">
                <a16:creationId xmlns:a16="http://schemas.microsoft.com/office/drawing/2014/main" id="{E280097A-3906-4D3B-886B-087D79362AAD}"/>
              </a:ext>
            </a:extLst>
          </p:cNvPr>
          <p:cNvSpPr/>
          <p:nvPr/>
        </p:nvSpPr>
        <p:spPr>
          <a:xfrm>
            <a:off x="8000724" y="4511714"/>
            <a:ext cx="2827006" cy="163901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000" b="1" u="sng" dirty="0">
                <a:solidFill>
                  <a:srgbClr val="FFFF00"/>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垂直應用市場</a:t>
            </a:r>
            <a:endParaRPr lang="en-US" altLang="zh-TW" sz="2000" b="1" u="sng" dirty="0">
              <a:solidFill>
                <a:srgbClr val="FFFF00"/>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a:p>
            <a:pPr algn="ctr"/>
            <a:endParaRPr lang="en-US" altLang="zh-TW" b="1" dirty="0">
              <a:solidFill>
                <a:srgbClr val="FFFF00"/>
              </a:solidFill>
              <a:latin typeface="Arial" panose="020B0604020202020204" pitchFamily="34" charset="0"/>
              <a:ea typeface="微軟正黑體" panose="020B0604030504040204" pitchFamily="34" charset="-120"/>
              <a:cs typeface="Arial" panose="020B0604020202020204" pitchFamily="34" charset="0"/>
            </a:endParaRPr>
          </a:p>
          <a:p>
            <a:pPr algn="ctr"/>
            <a:r>
              <a:rPr lang="en-US" altLang="zh-TW" b="1" dirty="0">
                <a:solidFill>
                  <a:srgbClr val="FFFF00"/>
                </a:solidFill>
                <a:latin typeface="Arial" panose="020B0604020202020204" pitchFamily="34" charset="0"/>
                <a:ea typeface="微軟正黑體" panose="020B0604030504040204" pitchFamily="34" charset="-120"/>
                <a:cs typeface="Arial" panose="020B0604020202020204" pitchFamily="34" charset="0"/>
              </a:rPr>
              <a:t>AI</a:t>
            </a:r>
            <a:r>
              <a:rPr lang="zh-TW" altLang="en-US" b="1" dirty="0">
                <a:solidFill>
                  <a:srgbClr val="FFFF00"/>
                </a:solidFill>
                <a:latin typeface="Arial" panose="020B0604020202020204" pitchFamily="34" charset="0"/>
                <a:ea typeface="微軟正黑體" panose="020B0604030504040204" pitchFamily="34" charset="-120"/>
                <a:cs typeface="Arial" panose="020B0604020202020204" pitchFamily="34" charset="0"/>
              </a:rPr>
              <a:t>機器人電腦</a:t>
            </a:r>
            <a:endParaRPr lang="en-US" altLang="zh-TW" dirty="0">
              <a:solidFill>
                <a:srgbClr val="FFFF00"/>
              </a:solidFill>
              <a:latin typeface="Arial" panose="020B0604020202020204" pitchFamily="34" charset="0"/>
              <a:cs typeface="Arial" panose="020B0604020202020204" pitchFamily="34" charset="0"/>
            </a:endParaRPr>
          </a:p>
        </p:txBody>
      </p:sp>
      <p:pic>
        <p:nvPicPr>
          <p:cNvPr id="19" name="Picture 4" descr="A picture containing logo&#10;&#10;Description automatically generated">
            <a:extLst>
              <a:ext uri="{FF2B5EF4-FFF2-40B4-BE49-F238E27FC236}">
                <a16:creationId xmlns:a16="http://schemas.microsoft.com/office/drawing/2014/main" id="{4780F67B-0843-4051-A07D-9E3733DB80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4440" y="4072466"/>
            <a:ext cx="1291712" cy="6799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文字方塊 2">
            <a:extLst>
              <a:ext uri="{FF2B5EF4-FFF2-40B4-BE49-F238E27FC236}">
                <a16:creationId xmlns:a16="http://schemas.microsoft.com/office/drawing/2014/main" id="{8CC1AA1E-DA8F-4AE5-AFB6-73F18C51ED51}"/>
              </a:ext>
            </a:extLst>
          </p:cNvPr>
          <p:cNvSpPr txBox="1"/>
          <p:nvPr/>
        </p:nvSpPr>
        <p:spPr>
          <a:xfrm>
            <a:off x="1747630" y="4077511"/>
            <a:ext cx="2201312" cy="461665"/>
          </a:xfrm>
          <a:prstGeom prst="rect">
            <a:avLst/>
          </a:prstGeom>
          <a:noFill/>
        </p:spPr>
        <p:txBody>
          <a:bodyPr wrap="square" rtlCol="0">
            <a:spAutoFit/>
          </a:bodyPr>
          <a:lstStyle/>
          <a:p>
            <a:r>
              <a:rPr lang="zh-TW" altLang="en-US" sz="2400" b="1" dirty="0">
                <a:solidFill>
                  <a:srgbClr val="FF0000"/>
                </a:solidFill>
                <a:effectLst>
                  <a:outerShdw blurRad="38100" dist="38100" dir="2700000" algn="tl">
                    <a:srgbClr val="000000">
                      <a:alpha val="43137"/>
                    </a:srgbClr>
                  </a:outerShdw>
                </a:effectLst>
              </a:rPr>
              <a:t>基石</a:t>
            </a:r>
            <a:r>
              <a:rPr lang="en-US" altLang="zh-TW" sz="2400" b="1" dirty="0">
                <a:solidFill>
                  <a:srgbClr val="FF0000"/>
                </a:solidFill>
                <a:effectLst>
                  <a:outerShdw blurRad="38100" dist="38100" dir="2700000" algn="tl">
                    <a:srgbClr val="000000">
                      <a:alpha val="43137"/>
                    </a:srgbClr>
                  </a:outerShdw>
                </a:effectLst>
              </a:rPr>
              <a:t>- </a:t>
            </a:r>
            <a:r>
              <a:rPr lang="zh-TW" altLang="en-US" sz="2400" b="1" dirty="0">
                <a:solidFill>
                  <a:srgbClr val="FF0000"/>
                </a:solidFill>
                <a:effectLst>
                  <a:outerShdw blurRad="38100" dist="38100" dir="2700000" algn="tl">
                    <a:srgbClr val="000000">
                      <a:alpha val="43137"/>
                    </a:srgbClr>
                  </a:outerShdw>
                </a:effectLst>
              </a:rPr>
              <a:t>穩定成長</a:t>
            </a:r>
          </a:p>
        </p:txBody>
      </p:sp>
      <p:sp>
        <p:nvSpPr>
          <p:cNvPr id="20" name="文字方塊 19">
            <a:extLst>
              <a:ext uri="{FF2B5EF4-FFF2-40B4-BE49-F238E27FC236}">
                <a16:creationId xmlns:a16="http://schemas.microsoft.com/office/drawing/2014/main" id="{AA55FAA4-02B5-451F-8E7C-18B766D9527C}"/>
              </a:ext>
            </a:extLst>
          </p:cNvPr>
          <p:cNvSpPr txBox="1"/>
          <p:nvPr/>
        </p:nvSpPr>
        <p:spPr>
          <a:xfrm>
            <a:off x="8442484" y="4072466"/>
            <a:ext cx="2595406" cy="461665"/>
          </a:xfrm>
          <a:prstGeom prst="rect">
            <a:avLst/>
          </a:prstGeom>
          <a:noFill/>
        </p:spPr>
        <p:txBody>
          <a:bodyPr wrap="square" rtlCol="0">
            <a:spAutoFit/>
          </a:bodyPr>
          <a:lstStyle/>
          <a:p>
            <a:r>
              <a:rPr lang="zh-TW" altLang="en-US" sz="2400" b="1" dirty="0">
                <a:solidFill>
                  <a:srgbClr val="FF0000"/>
                </a:solidFill>
                <a:effectLst>
                  <a:outerShdw blurRad="38100" dist="38100" dir="2700000" algn="tl">
                    <a:srgbClr val="000000">
                      <a:alpha val="43137"/>
                    </a:srgbClr>
                  </a:outerShdw>
                </a:effectLst>
              </a:rPr>
              <a:t>長期 </a:t>
            </a:r>
            <a:r>
              <a:rPr lang="en-US" altLang="zh-TW" sz="2400" b="1" dirty="0">
                <a:solidFill>
                  <a:srgbClr val="FF0000"/>
                </a:solidFill>
                <a:effectLst>
                  <a:outerShdw blurRad="38100" dist="38100" dir="2700000" algn="tl">
                    <a:srgbClr val="000000">
                      <a:alpha val="43137"/>
                    </a:srgbClr>
                  </a:outerShdw>
                </a:effectLst>
              </a:rPr>
              <a:t>- </a:t>
            </a:r>
            <a:r>
              <a:rPr lang="zh-TW" altLang="en-US" sz="2400" b="1" dirty="0">
                <a:solidFill>
                  <a:srgbClr val="FF0000"/>
                </a:solidFill>
                <a:effectLst>
                  <a:outerShdw blurRad="38100" dist="38100" dir="2700000" algn="tl">
                    <a:srgbClr val="000000">
                      <a:alpha val="43137"/>
                    </a:srgbClr>
                  </a:outerShdw>
                </a:effectLst>
              </a:rPr>
              <a:t>倍數成長</a:t>
            </a:r>
          </a:p>
        </p:txBody>
      </p:sp>
      <p:sp>
        <p:nvSpPr>
          <p:cNvPr id="22" name="橢圓 21">
            <a:extLst>
              <a:ext uri="{FF2B5EF4-FFF2-40B4-BE49-F238E27FC236}">
                <a16:creationId xmlns:a16="http://schemas.microsoft.com/office/drawing/2014/main" id="{A6C4622A-EC67-4E41-9D94-0782065207BD}"/>
              </a:ext>
            </a:extLst>
          </p:cNvPr>
          <p:cNvSpPr/>
          <p:nvPr/>
        </p:nvSpPr>
        <p:spPr>
          <a:xfrm>
            <a:off x="4631152" y="4511714"/>
            <a:ext cx="2827006" cy="1639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u="sng" dirty="0">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工業應用</a:t>
            </a:r>
            <a:r>
              <a:rPr lang="en-US" altLang="zh-TW" sz="2000" b="1" u="sng" dirty="0">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AI</a:t>
            </a:r>
            <a:r>
              <a:rPr lang="zh-TW" altLang="en-US" sz="2000" b="1" u="sng" dirty="0">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市場</a:t>
            </a:r>
            <a:endParaRPr lang="en-US" altLang="zh-TW" sz="2000" b="1" u="sng" dirty="0">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a:p>
            <a:pPr algn="ctr"/>
            <a:endParaRPr lang="en-US" altLang="zh-TW" b="1" dirty="0">
              <a:latin typeface="Arial" panose="020B0604020202020204" pitchFamily="34" charset="0"/>
              <a:ea typeface="微軟正黑體" panose="020B0604030504040204" pitchFamily="34" charset="-120"/>
              <a:cs typeface="Arial" panose="020B0604020202020204" pitchFamily="34" charset="0"/>
            </a:endParaRPr>
          </a:p>
          <a:p>
            <a:pPr algn="ctr"/>
            <a:r>
              <a:rPr lang="zh-TW" altLang="en-US" b="1" dirty="0">
                <a:latin typeface="Arial" panose="020B0604020202020204" pitchFamily="34" charset="0"/>
                <a:ea typeface="微軟正黑體" panose="020B0604030504040204" pitchFamily="34" charset="-120"/>
                <a:cs typeface="Arial" panose="020B0604020202020204" pitchFamily="34" charset="0"/>
              </a:rPr>
              <a:t>邊緣運算</a:t>
            </a:r>
            <a:r>
              <a:rPr lang="en-US" altLang="zh-TW" b="1" dirty="0">
                <a:latin typeface="Arial" panose="020B0604020202020204" pitchFamily="34" charset="0"/>
                <a:ea typeface="微軟正黑體" panose="020B0604030504040204" pitchFamily="34" charset="-120"/>
                <a:cs typeface="Arial" panose="020B0604020202020204" pitchFamily="34" charset="0"/>
              </a:rPr>
              <a:t>AI</a:t>
            </a:r>
            <a:r>
              <a:rPr lang="zh-TW" altLang="en-US" b="1" dirty="0">
                <a:latin typeface="Arial" panose="020B0604020202020204" pitchFamily="34" charset="0"/>
                <a:ea typeface="微軟正黑體" panose="020B0604030504040204" pitchFamily="34" charset="-120"/>
                <a:cs typeface="Arial" panose="020B0604020202020204" pitchFamily="34" charset="0"/>
              </a:rPr>
              <a:t>電腦</a:t>
            </a:r>
            <a:endParaRPr lang="en-US" altLang="zh-TW" dirty="0">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650FD152-8577-43A6-9C4E-CE00E4FC8878}"/>
              </a:ext>
            </a:extLst>
          </p:cNvPr>
          <p:cNvSpPr txBox="1"/>
          <p:nvPr/>
        </p:nvSpPr>
        <p:spPr>
          <a:xfrm>
            <a:off x="4898010" y="4072466"/>
            <a:ext cx="2595406" cy="461665"/>
          </a:xfrm>
          <a:prstGeom prst="rect">
            <a:avLst/>
          </a:prstGeom>
          <a:noFill/>
        </p:spPr>
        <p:txBody>
          <a:bodyPr wrap="square" rtlCol="0">
            <a:spAutoFit/>
          </a:bodyPr>
          <a:lstStyle/>
          <a:p>
            <a:r>
              <a:rPr lang="zh-TW" altLang="en-US" sz="2400" b="1" dirty="0">
                <a:solidFill>
                  <a:srgbClr val="FF0000"/>
                </a:solidFill>
                <a:effectLst>
                  <a:outerShdw blurRad="38100" dist="38100" dir="2700000" algn="tl">
                    <a:srgbClr val="000000">
                      <a:alpha val="43137"/>
                    </a:srgbClr>
                  </a:outerShdw>
                </a:effectLst>
              </a:rPr>
              <a:t>中期 </a:t>
            </a:r>
            <a:r>
              <a:rPr lang="en-US" altLang="zh-TW" sz="2400" b="1" dirty="0">
                <a:solidFill>
                  <a:srgbClr val="FF0000"/>
                </a:solidFill>
                <a:effectLst>
                  <a:outerShdw blurRad="38100" dist="38100" dir="2700000" algn="tl">
                    <a:srgbClr val="000000">
                      <a:alpha val="43137"/>
                    </a:srgbClr>
                  </a:outerShdw>
                </a:effectLst>
              </a:rPr>
              <a:t>– </a:t>
            </a:r>
            <a:r>
              <a:rPr lang="zh-TW" altLang="en-US" sz="2400" b="1" dirty="0">
                <a:solidFill>
                  <a:srgbClr val="FF0000"/>
                </a:solidFill>
                <a:effectLst>
                  <a:outerShdw blurRad="38100" dist="38100" dir="2700000" algn="tl">
                    <a:srgbClr val="000000">
                      <a:alpha val="43137"/>
                    </a:srgbClr>
                  </a:outerShdw>
                </a:effectLst>
              </a:rPr>
              <a:t>快速成長</a:t>
            </a:r>
          </a:p>
        </p:txBody>
      </p:sp>
      <p:pic>
        <p:nvPicPr>
          <p:cNvPr id="6" name="圖片 5">
            <a:extLst>
              <a:ext uri="{FF2B5EF4-FFF2-40B4-BE49-F238E27FC236}">
                <a16:creationId xmlns:a16="http://schemas.microsoft.com/office/drawing/2014/main" id="{AA2AA4B6-D162-BAD5-50C9-C5A06A806B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7700" y="2363094"/>
            <a:ext cx="2354693" cy="1576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5591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style.rotation</p:attrName>
                                        </p:attrNameLst>
                                      </p:cBhvr>
                                      <p:tavLst>
                                        <p:tav tm="0">
                                          <p:val>
                                            <p:fltVal val="90"/>
                                          </p:val>
                                        </p:tav>
                                        <p:tav tm="100000">
                                          <p:val>
                                            <p:fltVal val="0"/>
                                          </p:val>
                                        </p:tav>
                                      </p:tavLst>
                                    </p:anim>
                                    <p:animEffect transition="in" filter="fade">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fltVal val="0"/>
                                          </p:val>
                                        </p:tav>
                                        <p:tav tm="100000">
                                          <p:val>
                                            <p:strVal val="#ppt_w"/>
                                          </p:val>
                                        </p:tav>
                                      </p:tavLst>
                                    </p:anim>
                                    <p:anim calcmode="lin" valueType="num">
                                      <p:cBhvr>
                                        <p:cTn id="34" dur="1000" fill="hold"/>
                                        <p:tgtEl>
                                          <p:spTgt spid="23"/>
                                        </p:tgtEl>
                                        <p:attrNameLst>
                                          <p:attrName>ppt_h</p:attrName>
                                        </p:attrNameLst>
                                      </p:cBhvr>
                                      <p:tavLst>
                                        <p:tav tm="0">
                                          <p:val>
                                            <p:fltVal val="0"/>
                                          </p:val>
                                        </p:tav>
                                        <p:tav tm="100000">
                                          <p:val>
                                            <p:strVal val="#ppt_h"/>
                                          </p:val>
                                        </p:tav>
                                      </p:tavLst>
                                    </p:anim>
                                    <p:anim calcmode="lin" valueType="num">
                                      <p:cBhvr>
                                        <p:cTn id="35" dur="1000" fill="hold"/>
                                        <p:tgtEl>
                                          <p:spTgt spid="23"/>
                                        </p:tgtEl>
                                        <p:attrNameLst>
                                          <p:attrName>style.rotation</p:attrName>
                                        </p:attrNameLst>
                                      </p:cBhvr>
                                      <p:tavLst>
                                        <p:tav tm="0">
                                          <p:val>
                                            <p:fltVal val="90"/>
                                          </p:val>
                                        </p:tav>
                                        <p:tav tm="100000">
                                          <p:val>
                                            <p:fltVal val="0"/>
                                          </p:val>
                                        </p:tav>
                                      </p:tavLst>
                                    </p:anim>
                                    <p:animEffect transition="in" filter="fade">
                                      <p:cBhvr>
                                        <p:cTn id="36" dur="1000"/>
                                        <p:tgtEl>
                                          <p:spTgt spid="2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1000" fill="hold"/>
                                        <p:tgtEl>
                                          <p:spTgt spid="22"/>
                                        </p:tgtEl>
                                        <p:attrNameLst>
                                          <p:attrName>ppt_w</p:attrName>
                                        </p:attrNameLst>
                                      </p:cBhvr>
                                      <p:tavLst>
                                        <p:tav tm="0">
                                          <p:val>
                                            <p:fltVal val="0"/>
                                          </p:val>
                                        </p:tav>
                                        <p:tav tm="100000">
                                          <p:val>
                                            <p:strVal val="#ppt_w"/>
                                          </p:val>
                                        </p:tav>
                                      </p:tavLst>
                                    </p:anim>
                                    <p:anim calcmode="lin" valueType="num">
                                      <p:cBhvr>
                                        <p:cTn id="40" dur="1000" fill="hold"/>
                                        <p:tgtEl>
                                          <p:spTgt spid="22"/>
                                        </p:tgtEl>
                                        <p:attrNameLst>
                                          <p:attrName>ppt_h</p:attrName>
                                        </p:attrNameLst>
                                      </p:cBhvr>
                                      <p:tavLst>
                                        <p:tav tm="0">
                                          <p:val>
                                            <p:fltVal val="0"/>
                                          </p:val>
                                        </p:tav>
                                        <p:tav tm="100000">
                                          <p:val>
                                            <p:strVal val="#ppt_h"/>
                                          </p:val>
                                        </p:tav>
                                      </p:tavLst>
                                    </p:anim>
                                    <p:anim calcmode="lin" valueType="num">
                                      <p:cBhvr>
                                        <p:cTn id="41" dur="1000" fill="hold"/>
                                        <p:tgtEl>
                                          <p:spTgt spid="22"/>
                                        </p:tgtEl>
                                        <p:attrNameLst>
                                          <p:attrName>style.rotation</p:attrName>
                                        </p:attrNameLst>
                                      </p:cBhvr>
                                      <p:tavLst>
                                        <p:tav tm="0">
                                          <p:val>
                                            <p:fltVal val="90"/>
                                          </p:val>
                                        </p:tav>
                                        <p:tav tm="100000">
                                          <p:val>
                                            <p:fltVal val="0"/>
                                          </p:val>
                                        </p:tav>
                                      </p:tavLst>
                                    </p:anim>
                                    <p:animEffect transition="in" filter="fade">
                                      <p:cBhvr>
                                        <p:cTn id="4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3" grpId="0"/>
      <p:bldP spid="20" grpId="0"/>
      <p:bldP spid="22" grpId="0" animBg="1"/>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837CAD27-1EF6-41CF-B9AF-E6520CE313EF}"/>
              </a:ext>
            </a:extLst>
          </p:cNvPr>
          <p:cNvPicPr>
            <a:picLocks noChangeAspect="1"/>
          </p:cNvPicPr>
          <p:nvPr/>
        </p:nvPicPr>
        <p:blipFill>
          <a:blip r:embed="rId2"/>
          <a:stretch>
            <a:fillRect/>
          </a:stretch>
        </p:blipFill>
        <p:spPr>
          <a:xfrm>
            <a:off x="482763" y="1423447"/>
            <a:ext cx="11213773" cy="4732256"/>
          </a:xfrm>
          <a:prstGeom prst="rect">
            <a:avLst/>
          </a:prstGeom>
        </p:spPr>
      </p:pic>
      <p:sp>
        <p:nvSpPr>
          <p:cNvPr id="5" name="標題 5">
            <a:extLst>
              <a:ext uri="{FF2B5EF4-FFF2-40B4-BE49-F238E27FC236}">
                <a16:creationId xmlns:a16="http://schemas.microsoft.com/office/drawing/2014/main" id="{CA2DC7CA-1FE7-4DEB-BA8E-F622EB6BD8DC}"/>
              </a:ext>
            </a:extLst>
          </p:cNvPr>
          <p:cNvSpPr txBox="1">
            <a:spLocks/>
          </p:cNvSpPr>
          <p:nvPr/>
        </p:nvSpPr>
        <p:spPr>
          <a:xfrm>
            <a:off x="992777" y="189911"/>
            <a:ext cx="10515600" cy="7481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3200" b="1" dirty="0"/>
              <a:t>鑫創電子未來的成長動力 </a:t>
            </a:r>
            <a:r>
              <a:rPr lang="en-US" altLang="zh-TW" sz="3200" b="1" dirty="0"/>
              <a:t>– AI</a:t>
            </a:r>
            <a:r>
              <a:rPr lang="zh-TW" altLang="en-US" sz="3200" b="1" dirty="0"/>
              <a:t>邊緣運算工業電腦</a:t>
            </a:r>
          </a:p>
        </p:txBody>
      </p:sp>
    </p:spTree>
    <p:extLst>
      <p:ext uri="{BB962C8B-B14F-4D97-AF65-F5344CB8AC3E}">
        <p14:creationId xmlns:p14="http://schemas.microsoft.com/office/powerpoint/2010/main" val="41381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標題 1">
            <a:extLst>
              <a:ext uri="{FF2B5EF4-FFF2-40B4-BE49-F238E27FC236}">
                <a16:creationId xmlns:a16="http://schemas.microsoft.com/office/drawing/2014/main" id="{3E9F2645-AE6B-4DD0-9EFD-F42D89A52164}"/>
              </a:ext>
            </a:extLst>
          </p:cNvPr>
          <p:cNvSpPr txBox="1">
            <a:spLocks/>
          </p:cNvSpPr>
          <p:nvPr/>
        </p:nvSpPr>
        <p:spPr>
          <a:xfrm>
            <a:off x="728894" y="251187"/>
            <a:ext cx="10535260" cy="6729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pPr algn="ctr"/>
            <a:r>
              <a:rPr lang="zh-TW" altLang="en-US" sz="3600" b="1" dirty="0">
                <a:latin typeface="+mn-lt"/>
              </a:rPr>
              <a:t>鑫創電子產品延伸擴展策略 </a:t>
            </a:r>
            <a:r>
              <a:rPr lang="en-US" altLang="zh-TW" sz="3600" b="1" dirty="0">
                <a:latin typeface="+mn-lt"/>
              </a:rPr>
              <a:t>– </a:t>
            </a:r>
            <a:r>
              <a:rPr lang="zh-TW" altLang="en-US" sz="3600" b="1" dirty="0">
                <a:latin typeface="+mn-lt"/>
              </a:rPr>
              <a:t>應用市場</a:t>
            </a:r>
          </a:p>
        </p:txBody>
      </p:sp>
      <p:sp>
        <p:nvSpPr>
          <p:cNvPr id="12" name="Rectangle: Rounded Corners 8">
            <a:extLst>
              <a:ext uri="{FF2B5EF4-FFF2-40B4-BE49-F238E27FC236}">
                <a16:creationId xmlns:a16="http://schemas.microsoft.com/office/drawing/2014/main" id="{89C9056F-1697-47A1-BD13-40368795F763}"/>
              </a:ext>
            </a:extLst>
          </p:cNvPr>
          <p:cNvSpPr/>
          <p:nvPr/>
        </p:nvSpPr>
        <p:spPr>
          <a:xfrm>
            <a:off x="1021526" y="3644949"/>
            <a:ext cx="2161170" cy="1406885"/>
          </a:xfrm>
          <a:prstGeom prst="roundRect">
            <a:avLst>
              <a:gd name="adj" fmla="val 10110"/>
            </a:avLst>
          </a:prstGeom>
          <a:solidFill>
            <a:schemeClr val="bg1"/>
          </a:solidFill>
          <a:ln>
            <a:noFill/>
          </a:ln>
          <a:effectLst>
            <a:outerShdw blurRad="901700" sx="102000" sy="102000" algn="ctr" rotWithShape="0">
              <a:prstClr val="black">
                <a:alpha val="4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1">
            <a:extLst>
              <a:ext uri="{FF2B5EF4-FFF2-40B4-BE49-F238E27FC236}">
                <a16:creationId xmlns:a16="http://schemas.microsoft.com/office/drawing/2014/main" id="{87EA6ADD-118B-4EF8-A478-59023BE7B7C6}"/>
              </a:ext>
            </a:extLst>
          </p:cNvPr>
          <p:cNvSpPr/>
          <p:nvPr/>
        </p:nvSpPr>
        <p:spPr>
          <a:xfrm>
            <a:off x="3659637" y="3644950"/>
            <a:ext cx="2155799" cy="1406885"/>
          </a:xfrm>
          <a:prstGeom prst="roundRect">
            <a:avLst>
              <a:gd name="adj" fmla="val 10110"/>
            </a:avLst>
          </a:prstGeom>
          <a:solidFill>
            <a:schemeClr val="accent1">
              <a:lumMod val="50000"/>
            </a:schemeClr>
          </a:solidFill>
          <a:ln>
            <a:noFill/>
          </a:ln>
          <a:effectLst>
            <a:outerShdw blurRad="901700" sx="102000" sy="102000" algn="ctr" rotWithShape="0">
              <a:prstClr val="black">
                <a:alpha val="4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3">
            <a:extLst>
              <a:ext uri="{FF2B5EF4-FFF2-40B4-BE49-F238E27FC236}">
                <a16:creationId xmlns:a16="http://schemas.microsoft.com/office/drawing/2014/main" id="{185D1E3C-312B-484B-A97D-7D8A848B6B59}"/>
              </a:ext>
            </a:extLst>
          </p:cNvPr>
          <p:cNvSpPr/>
          <p:nvPr/>
        </p:nvSpPr>
        <p:spPr>
          <a:xfrm>
            <a:off x="3446931" y="4402850"/>
            <a:ext cx="2634018" cy="460126"/>
          </a:xfrm>
          <a:prstGeom prst="rect">
            <a:avLst/>
          </a:prstGeom>
        </p:spPr>
        <p:txBody>
          <a:bodyPr wrap="square">
            <a:spAutoFit/>
          </a:bodyPr>
          <a:lstStyle/>
          <a:p>
            <a:pPr algn="ctr">
              <a:lnSpc>
                <a:spcPct val="130000"/>
              </a:lnSpc>
            </a:pPr>
            <a:r>
              <a:rPr lang="en-US" altLang="zh-TW" sz="2000" b="1" dirty="0">
                <a:solidFill>
                  <a:schemeClr val="bg1"/>
                </a:solidFill>
                <a:cs typeface="Segoe UI Light" panose="020B0502040204020203" pitchFamily="34" charset="0"/>
              </a:rPr>
              <a:t>AI</a:t>
            </a:r>
            <a:r>
              <a:rPr lang="zh-TW" altLang="en-US" sz="2000" b="1" dirty="0">
                <a:solidFill>
                  <a:schemeClr val="bg1"/>
                </a:solidFill>
                <a:cs typeface="Segoe UI Light" panose="020B0502040204020203" pitchFamily="34" charset="0"/>
              </a:rPr>
              <a:t> </a:t>
            </a:r>
            <a:r>
              <a:rPr lang="en-US" altLang="zh-TW" sz="2000" b="1" dirty="0">
                <a:solidFill>
                  <a:schemeClr val="bg1"/>
                </a:solidFill>
                <a:cs typeface="Segoe UI Light" panose="020B0502040204020203" pitchFamily="34" charset="0"/>
              </a:rPr>
              <a:t>Automation</a:t>
            </a:r>
            <a:endParaRPr lang="id-ID" sz="2000" b="1" dirty="0">
              <a:solidFill>
                <a:schemeClr val="bg1"/>
              </a:solidFill>
              <a:cs typeface="Segoe UI Light" panose="020B0502040204020203" pitchFamily="34" charset="0"/>
            </a:endParaRPr>
          </a:p>
        </p:txBody>
      </p:sp>
      <p:sp>
        <p:nvSpPr>
          <p:cNvPr id="26" name="Rectangle: Rounded Corners 14">
            <a:extLst>
              <a:ext uri="{FF2B5EF4-FFF2-40B4-BE49-F238E27FC236}">
                <a16:creationId xmlns:a16="http://schemas.microsoft.com/office/drawing/2014/main" id="{139CF39C-640B-4B21-99CD-41D1417EE5E5}"/>
              </a:ext>
            </a:extLst>
          </p:cNvPr>
          <p:cNvSpPr/>
          <p:nvPr/>
        </p:nvSpPr>
        <p:spPr>
          <a:xfrm>
            <a:off x="6308970" y="3644952"/>
            <a:ext cx="2169464" cy="1406885"/>
          </a:xfrm>
          <a:prstGeom prst="roundRect">
            <a:avLst>
              <a:gd name="adj" fmla="val 10110"/>
            </a:avLst>
          </a:prstGeom>
          <a:solidFill>
            <a:schemeClr val="accent4">
              <a:lumMod val="60000"/>
              <a:lumOff val="40000"/>
            </a:schemeClr>
          </a:solidFill>
          <a:ln>
            <a:noFill/>
          </a:ln>
          <a:effectLst>
            <a:outerShdw blurRad="901700" sx="102000" sy="102000" algn="ctr" rotWithShape="0">
              <a:prstClr val="black">
                <a:alpha val="4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17">
            <a:extLst>
              <a:ext uri="{FF2B5EF4-FFF2-40B4-BE49-F238E27FC236}">
                <a16:creationId xmlns:a16="http://schemas.microsoft.com/office/drawing/2014/main" id="{90D07565-64D9-429D-A2E7-8128A3C69958}"/>
              </a:ext>
            </a:extLst>
          </p:cNvPr>
          <p:cNvSpPr/>
          <p:nvPr/>
        </p:nvSpPr>
        <p:spPr>
          <a:xfrm>
            <a:off x="8996351" y="3644949"/>
            <a:ext cx="2169464" cy="1406885"/>
          </a:xfrm>
          <a:prstGeom prst="roundRect">
            <a:avLst>
              <a:gd name="adj" fmla="val 10110"/>
            </a:avLst>
          </a:prstGeom>
          <a:solidFill>
            <a:schemeClr val="accent5"/>
          </a:solidFill>
          <a:ln>
            <a:noFill/>
          </a:ln>
          <a:effectLst>
            <a:outerShdw blurRad="901700" sx="102000" sy="102000" algn="ctr" rotWithShape="0">
              <a:prstClr val="black">
                <a:alpha val="4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
            <a:extLst>
              <a:ext uri="{FF2B5EF4-FFF2-40B4-BE49-F238E27FC236}">
                <a16:creationId xmlns:a16="http://schemas.microsoft.com/office/drawing/2014/main" id="{148F745B-74EB-FD0A-5C37-F06FA38A59DB}"/>
              </a:ext>
            </a:extLst>
          </p:cNvPr>
          <p:cNvSpPr/>
          <p:nvPr/>
        </p:nvSpPr>
        <p:spPr>
          <a:xfrm>
            <a:off x="1024525" y="1130408"/>
            <a:ext cx="2158573" cy="315650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63500">
            <a:no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cs typeface="Arial" pitchFamily="34" charset="0"/>
            </a:endParaRPr>
          </a:p>
        </p:txBody>
      </p:sp>
      <p:sp>
        <p:nvSpPr>
          <p:cNvPr id="32" name="Rectangle 52">
            <a:extLst>
              <a:ext uri="{FF2B5EF4-FFF2-40B4-BE49-F238E27FC236}">
                <a16:creationId xmlns:a16="http://schemas.microsoft.com/office/drawing/2014/main" id="{FE6FE122-6DA7-F58B-094B-627B5CD1CE75}"/>
              </a:ext>
            </a:extLst>
          </p:cNvPr>
          <p:cNvSpPr/>
          <p:nvPr/>
        </p:nvSpPr>
        <p:spPr>
          <a:xfrm>
            <a:off x="3659638" y="1130407"/>
            <a:ext cx="2158574" cy="3156505"/>
          </a:xfrm>
          <a:prstGeom prst="rect">
            <a:avLst/>
          </a:prstGeom>
          <a:blipFill>
            <a:blip r:embed="rId4" cstate="print">
              <a:extLst>
                <a:ext uri="{28A0092B-C50C-407E-A947-70E740481C1C}">
                  <a14:useLocalDpi xmlns:a14="http://schemas.microsoft.com/office/drawing/2010/main" val="0"/>
                </a:ext>
              </a:extLst>
            </a:blip>
            <a:stretch>
              <a:fillRect/>
            </a:stretch>
          </a:blipFill>
          <a:ln w="63500">
            <a:no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cs typeface="Arial" pitchFamily="34" charset="0"/>
            </a:endParaRPr>
          </a:p>
        </p:txBody>
      </p:sp>
      <p:sp>
        <p:nvSpPr>
          <p:cNvPr id="33" name="Rectangle 46">
            <a:extLst>
              <a:ext uri="{FF2B5EF4-FFF2-40B4-BE49-F238E27FC236}">
                <a16:creationId xmlns:a16="http://schemas.microsoft.com/office/drawing/2014/main" id="{2BB55D31-982C-A987-45C6-D851865A7002}"/>
              </a:ext>
            </a:extLst>
          </p:cNvPr>
          <p:cNvSpPr/>
          <p:nvPr/>
        </p:nvSpPr>
        <p:spPr>
          <a:xfrm>
            <a:off x="6319859" y="1130407"/>
            <a:ext cx="2158574" cy="3156505"/>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63500">
            <a:no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cs typeface="Arial" pitchFamily="34" charset="0"/>
            </a:endParaRPr>
          </a:p>
        </p:txBody>
      </p:sp>
      <p:sp>
        <p:nvSpPr>
          <p:cNvPr id="36" name="Rectangle 40">
            <a:extLst>
              <a:ext uri="{FF2B5EF4-FFF2-40B4-BE49-F238E27FC236}">
                <a16:creationId xmlns:a16="http://schemas.microsoft.com/office/drawing/2014/main" id="{08B3342D-54A6-F46E-3255-E58C2ACCD41C}"/>
              </a:ext>
            </a:extLst>
          </p:cNvPr>
          <p:cNvSpPr/>
          <p:nvPr/>
        </p:nvSpPr>
        <p:spPr>
          <a:xfrm>
            <a:off x="9010015" y="1130407"/>
            <a:ext cx="2158574" cy="3156505"/>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63500">
            <a:noFill/>
          </a:ln>
          <a:effectLst>
            <a:innerShdw blurRad="127000" dist="127000" dir="13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cs typeface="Arial" pitchFamily="34" charset="0"/>
            </a:endParaRPr>
          </a:p>
        </p:txBody>
      </p:sp>
      <p:sp>
        <p:nvSpPr>
          <p:cNvPr id="37" name="Rectangle 13">
            <a:extLst>
              <a:ext uri="{FF2B5EF4-FFF2-40B4-BE49-F238E27FC236}">
                <a16:creationId xmlns:a16="http://schemas.microsoft.com/office/drawing/2014/main" id="{A5887B55-5132-7ACD-ADE4-516F5B4EE5E9}"/>
              </a:ext>
            </a:extLst>
          </p:cNvPr>
          <p:cNvSpPr/>
          <p:nvPr/>
        </p:nvSpPr>
        <p:spPr>
          <a:xfrm>
            <a:off x="728894" y="4397212"/>
            <a:ext cx="2634018" cy="460126"/>
          </a:xfrm>
          <a:prstGeom prst="rect">
            <a:avLst/>
          </a:prstGeom>
        </p:spPr>
        <p:txBody>
          <a:bodyPr wrap="square">
            <a:spAutoFit/>
          </a:bodyPr>
          <a:lstStyle/>
          <a:p>
            <a:pPr algn="ctr">
              <a:lnSpc>
                <a:spcPct val="130000"/>
              </a:lnSpc>
            </a:pPr>
            <a:r>
              <a:rPr lang="en-US" altLang="zh-TW" sz="2000" b="1" dirty="0">
                <a:cs typeface="Segoe UI Light" panose="020B0502040204020203" pitchFamily="34" charset="0"/>
              </a:rPr>
              <a:t>AI</a:t>
            </a:r>
            <a:r>
              <a:rPr lang="zh-TW" altLang="en-US" sz="2000" b="1" dirty="0">
                <a:cs typeface="Segoe UI Light" panose="020B0502040204020203" pitchFamily="34" charset="0"/>
              </a:rPr>
              <a:t> </a:t>
            </a:r>
            <a:r>
              <a:rPr lang="en-US" altLang="zh-TW" sz="2000" b="1" dirty="0">
                <a:cs typeface="Segoe UI Light" panose="020B0502040204020203" pitchFamily="34" charset="0"/>
              </a:rPr>
              <a:t>Transportation</a:t>
            </a:r>
            <a:endParaRPr lang="id-ID" sz="2000" b="1" dirty="0">
              <a:cs typeface="Segoe UI Light" panose="020B0502040204020203" pitchFamily="34" charset="0"/>
            </a:endParaRPr>
          </a:p>
        </p:txBody>
      </p:sp>
      <p:sp>
        <p:nvSpPr>
          <p:cNvPr id="38" name="文字方塊 37">
            <a:extLst>
              <a:ext uri="{FF2B5EF4-FFF2-40B4-BE49-F238E27FC236}">
                <a16:creationId xmlns:a16="http://schemas.microsoft.com/office/drawing/2014/main" id="{A618E96E-342D-0C77-3E46-7F4D52E3C004}"/>
              </a:ext>
            </a:extLst>
          </p:cNvPr>
          <p:cNvSpPr txBox="1"/>
          <p:nvPr/>
        </p:nvSpPr>
        <p:spPr>
          <a:xfrm>
            <a:off x="6082445" y="4449565"/>
            <a:ext cx="2634018" cy="369332"/>
          </a:xfrm>
          <a:prstGeom prst="rect">
            <a:avLst/>
          </a:prstGeom>
          <a:noFill/>
        </p:spPr>
        <p:txBody>
          <a:bodyPr wrap="square">
            <a:spAutoFit/>
          </a:bodyPr>
          <a:lstStyle/>
          <a:p>
            <a:pPr algn="ctr"/>
            <a:r>
              <a:rPr lang="en-US" altLang="zh-TW" b="1" dirty="0"/>
              <a:t>AI Defense &amp; Military</a:t>
            </a:r>
          </a:p>
        </p:txBody>
      </p:sp>
      <p:sp>
        <p:nvSpPr>
          <p:cNvPr id="39" name="Rectangle 13">
            <a:extLst>
              <a:ext uri="{FF2B5EF4-FFF2-40B4-BE49-F238E27FC236}">
                <a16:creationId xmlns:a16="http://schemas.microsoft.com/office/drawing/2014/main" id="{A0815069-9E27-6F98-DABB-0C827FA2BDEE}"/>
              </a:ext>
            </a:extLst>
          </p:cNvPr>
          <p:cNvSpPr/>
          <p:nvPr/>
        </p:nvSpPr>
        <p:spPr>
          <a:xfrm>
            <a:off x="8758501" y="4389549"/>
            <a:ext cx="2634018" cy="460126"/>
          </a:xfrm>
          <a:prstGeom prst="rect">
            <a:avLst/>
          </a:prstGeom>
        </p:spPr>
        <p:txBody>
          <a:bodyPr wrap="square">
            <a:spAutoFit/>
          </a:bodyPr>
          <a:lstStyle/>
          <a:p>
            <a:pPr algn="ctr">
              <a:lnSpc>
                <a:spcPct val="130000"/>
              </a:lnSpc>
            </a:pPr>
            <a:r>
              <a:rPr lang="en-US" altLang="zh-TW" sz="2000" b="1" dirty="0">
                <a:solidFill>
                  <a:schemeClr val="bg1"/>
                </a:solidFill>
                <a:cs typeface="Segoe UI Light" panose="020B0502040204020203" pitchFamily="34" charset="0"/>
              </a:rPr>
              <a:t>AI</a:t>
            </a:r>
            <a:r>
              <a:rPr lang="zh-TW" altLang="en-US" sz="2000" b="1" dirty="0">
                <a:solidFill>
                  <a:schemeClr val="bg1"/>
                </a:solidFill>
                <a:cs typeface="Segoe UI Light" panose="020B0502040204020203" pitchFamily="34" charset="0"/>
              </a:rPr>
              <a:t> </a:t>
            </a:r>
            <a:r>
              <a:rPr lang="en-US" altLang="zh-TW" sz="2000" b="1" dirty="0">
                <a:solidFill>
                  <a:schemeClr val="bg1"/>
                </a:solidFill>
                <a:cs typeface="Segoe UI Light" panose="020B0502040204020203" pitchFamily="34" charset="0"/>
              </a:rPr>
              <a:t>Healthcare</a:t>
            </a:r>
            <a:endParaRPr lang="id-ID" sz="2000" b="1" dirty="0">
              <a:solidFill>
                <a:schemeClr val="bg1"/>
              </a:solidFill>
              <a:cs typeface="Segoe UI Light" panose="020B0502040204020203" pitchFamily="34" charset="0"/>
            </a:endParaRPr>
          </a:p>
        </p:txBody>
      </p:sp>
      <p:sp>
        <p:nvSpPr>
          <p:cNvPr id="40" name="圖說文字: 向上箭號 39">
            <a:extLst>
              <a:ext uri="{FF2B5EF4-FFF2-40B4-BE49-F238E27FC236}">
                <a16:creationId xmlns:a16="http://schemas.microsoft.com/office/drawing/2014/main" id="{D7D22B25-F37E-0A6B-9025-41F6CD1F8232}"/>
              </a:ext>
            </a:extLst>
          </p:cNvPr>
          <p:cNvSpPr/>
          <p:nvPr/>
        </p:nvSpPr>
        <p:spPr>
          <a:xfrm>
            <a:off x="1021526" y="5210141"/>
            <a:ext cx="10144289" cy="1125937"/>
          </a:xfrm>
          <a:prstGeom prst="upArrowCallout">
            <a:avLst>
              <a:gd name="adj1" fmla="val 690514"/>
              <a:gd name="adj2" fmla="val 504439"/>
              <a:gd name="adj3" fmla="val 25000"/>
              <a:gd name="adj4" fmla="val 64977"/>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5" name="文字方塊 44">
            <a:extLst>
              <a:ext uri="{FF2B5EF4-FFF2-40B4-BE49-F238E27FC236}">
                <a16:creationId xmlns:a16="http://schemas.microsoft.com/office/drawing/2014/main" id="{3EE07D08-9127-9FC4-0CB9-681BDF4E7438}"/>
              </a:ext>
            </a:extLst>
          </p:cNvPr>
          <p:cNvSpPr txBox="1"/>
          <p:nvPr/>
        </p:nvSpPr>
        <p:spPr>
          <a:xfrm>
            <a:off x="1021525" y="5533281"/>
            <a:ext cx="10144289" cy="646331"/>
          </a:xfrm>
          <a:prstGeom prst="rect">
            <a:avLst/>
          </a:prstGeom>
          <a:noFill/>
        </p:spPr>
        <p:txBody>
          <a:bodyPr wrap="square">
            <a:spAutoFit/>
          </a:bodyPr>
          <a:lstStyle/>
          <a:p>
            <a:pPr algn="ctr"/>
            <a:r>
              <a:rPr lang="en-US" altLang="zh-TW" sz="3600" b="1" dirty="0">
                <a:solidFill>
                  <a:schemeClr val="accent2"/>
                </a:solidFill>
              </a:rPr>
              <a:t>Edge AI  +  In-Vehicle Core Technology</a:t>
            </a:r>
          </a:p>
        </p:txBody>
      </p:sp>
    </p:spTree>
    <p:extLst>
      <p:ext uri="{BB962C8B-B14F-4D97-AF65-F5344CB8AC3E}">
        <p14:creationId xmlns:p14="http://schemas.microsoft.com/office/powerpoint/2010/main" val="34959641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圖: 替代程序 3">
            <a:extLst>
              <a:ext uri="{FF2B5EF4-FFF2-40B4-BE49-F238E27FC236}">
                <a16:creationId xmlns:a16="http://schemas.microsoft.com/office/drawing/2014/main" id="{0CECB060-C0D7-4268-B414-6F8F358E3789}"/>
              </a:ext>
            </a:extLst>
          </p:cNvPr>
          <p:cNvSpPr/>
          <p:nvPr/>
        </p:nvSpPr>
        <p:spPr>
          <a:xfrm>
            <a:off x="335361" y="1576200"/>
            <a:ext cx="5117700" cy="1554117"/>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sz="2400"/>
          </a:p>
        </p:txBody>
      </p:sp>
      <p:sp>
        <p:nvSpPr>
          <p:cNvPr id="5" name="流程圖: 替代程序 4">
            <a:extLst>
              <a:ext uri="{FF2B5EF4-FFF2-40B4-BE49-F238E27FC236}">
                <a16:creationId xmlns:a16="http://schemas.microsoft.com/office/drawing/2014/main" id="{8388AB08-F2E5-41C9-BE21-739237210ED7}"/>
              </a:ext>
            </a:extLst>
          </p:cNvPr>
          <p:cNvSpPr/>
          <p:nvPr/>
        </p:nvSpPr>
        <p:spPr>
          <a:xfrm>
            <a:off x="5999989" y="1576200"/>
            <a:ext cx="5856651" cy="1522539"/>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TW" altLang="en-US" sz="2400"/>
          </a:p>
        </p:txBody>
      </p:sp>
      <p:sp>
        <p:nvSpPr>
          <p:cNvPr id="6" name="矩形 5">
            <a:extLst>
              <a:ext uri="{FF2B5EF4-FFF2-40B4-BE49-F238E27FC236}">
                <a16:creationId xmlns:a16="http://schemas.microsoft.com/office/drawing/2014/main" id="{307865F5-58DA-4595-BBDE-36A5E0573B50}"/>
              </a:ext>
            </a:extLst>
          </p:cNvPr>
          <p:cNvSpPr/>
          <p:nvPr/>
        </p:nvSpPr>
        <p:spPr>
          <a:xfrm>
            <a:off x="5973096" y="1801629"/>
            <a:ext cx="5979555" cy="995016"/>
          </a:xfrm>
          <a:prstGeom prst="rect">
            <a:avLst/>
          </a:prstGeom>
        </p:spPr>
        <p:txBody>
          <a:bodyPr wrap="square">
            <a:spAutoFit/>
          </a:bodyPr>
          <a:lstStyle/>
          <a:p>
            <a:r>
              <a:rPr lang="zh-TW" altLang="en-US" sz="2933" b="1" dirty="0">
                <a:solidFill>
                  <a:srgbClr val="FF0000"/>
                </a:solidFill>
                <a:latin typeface="Arial" panose="020B0604020202020204" pitchFamily="34" charset="0"/>
              </a:rPr>
              <a:t>成為</a:t>
            </a:r>
            <a:r>
              <a:rPr lang="zh-TW" altLang="en-US" sz="2933" b="1" dirty="0">
                <a:solidFill>
                  <a:srgbClr val="7030A0"/>
                </a:solidFill>
                <a:latin typeface="Arial" panose="020B0604020202020204" pitchFamily="34" charset="0"/>
              </a:rPr>
              <a:t>邊緣運算</a:t>
            </a:r>
            <a:r>
              <a:rPr lang="en-US" altLang="zh-TW" sz="2933" b="1" dirty="0">
                <a:solidFill>
                  <a:srgbClr val="7030A0"/>
                </a:solidFill>
                <a:latin typeface="Arial" panose="020B0604020202020204" pitchFamily="34" charset="0"/>
              </a:rPr>
              <a:t>AI</a:t>
            </a:r>
            <a:r>
              <a:rPr lang="zh-TW" altLang="en-US" sz="2933" b="1" dirty="0">
                <a:solidFill>
                  <a:srgbClr val="7030A0"/>
                </a:solidFill>
                <a:latin typeface="Arial" panose="020B0604020202020204" pitchFamily="34" charset="0"/>
              </a:rPr>
              <a:t>產業電腦</a:t>
            </a:r>
            <a:r>
              <a:rPr lang="zh-TW" altLang="en-US" sz="2933" b="1" dirty="0">
                <a:solidFill>
                  <a:srgbClr val="FF0000"/>
                </a:solidFill>
                <a:latin typeface="Arial" panose="020B0604020202020204" pitchFamily="34" charset="0"/>
              </a:rPr>
              <a:t>中持續獲利成長</a:t>
            </a:r>
            <a:r>
              <a:rPr lang="en-US" altLang="zh-TW" sz="2933" b="1" dirty="0">
                <a:solidFill>
                  <a:srgbClr val="FF0000"/>
                </a:solidFill>
                <a:latin typeface="Arial" panose="020B0604020202020204" pitchFamily="34" charset="0"/>
              </a:rPr>
              <a:t>/</a:t>
            </a:r>
            <a:r>
              <a:rPr lang="zh-TW" altLang="en-US" sz="2933" b="1" dirty="0">
                <a:solidFill>
                  <a:srgbClr val="FF0000"/>
                </a:solidFill>
                <a:latin typeface="Arial" panose="020B0604020202020204" pitchFamily="34" charset="0"/>
              </a:rPr>
              <a:t>關鍵技術領先的全球化企業 </a:t>
            </a:r>
            <a:endParaRPr lang="en-US" altLang="zh-TW" sz="2933" b="1" dirty="0">
              <a:solidFill>
                <a:srgbClr val="FF0000"/>
              </a:solidFill>
              <a:latin typeface="Arial" panose="020B0604020202020204" pitchFamily="34" charset="0"/>
            </a:endParaRPr>
          </a:p>
        </p:txBody>
      </p:sp>
      <p:sp>
        <p:nvSpPr>
          <p:cNvPr id="9" name="標題 1">
            <a:extLst>
              <a:ext uri="{FF2B5EF4-FFF2-40B4-BE49-F238E27FC236}">
                <a16:creationId xmlns:a16="http://schemas.microsoft.com/office/drawing/2014/main" id="{48B4C4CE-A4DF-4DE1-AFA9-07279F4CAE11}"/>
              </a:ext>
            </a:extLst>
          </p:cNvPr>
          <p:cNvSpPr>
            <a:spLocks noGrp="1"/>
          </p:cNvSpPr>
          <p:nvPr>
            <p:ph type="title"/>
          </p:nvPr>
        </p:nvSpPr>
        <p:spPr>
          <a:xfrm>
            <a:off x="763138" y="248819"/>
            <a:ext cx="9744891" cy="858983"/>
          </a:xfrm>
        </p:spPr>
        <p:txBody>
          <a:bodyPr>
            <a:normAutofit/>
          </a:bodyPr>
          <a:lstStyle/>
          <a:p>
            <a:pPr algn="ctr"/>
            <a:r>
              <a:rPr lang="zh-TW" altLang="en-US" sz="4800" b="1" dirty="0">
                <a:latin typeface="微軟正黑體" panose="020B0604030504040204" pitchFamily="34" charset="-120"/>
                <a:ea typeface="微軟正黑體" panose="020B0604030504040204" pitchFamily="34" charset="-120"/>
              </a:rPr>
              <a:t>公司願景</a:t>
            </a:r>
          </a:p>
        </p:txBody>
      </p:sp>
      <p:sp>
        <p:nvSpPr>
          <p:cNvPr id="11" name="文字方塊 10">
            <a:extLst>
              <a:ext uri="{FF2B5EF4-FFF2-40B4-BE49-F238E27FC236}">
                <a16:creationId xmlns:a16="http://schemas.microsoft.com/office/drawing/2014/main" id="{492CCFA6-2C0C-4713-BCCE-96DFCFB9F453}"/>
              </a:ext>
            </a:extLst>
          </p:cNvPr>
          <p:cNvSpPr txBox="1"/>
          <p:nvPr/>
        </p:nvSpPr>
        <p:spPr>
          <a:xfrm>
            <a:off x="549249" y="1826397"/>
            <a:ext cx="4689923" cy="1364348"/>
          </a:xfrm>
          <a:prstGeom prst="rect">
            <a:avLst/>
          </a:prstGeom>
          <a:noFill/>
        </p:spPr>
        <p:txBody>
          <a:bodyPr wrap="square" rtlCol="0">
            <a:spAutoFit/>
          </a:bodyPr>
          <a:lstStyle/>
          <a:p>
            <a:r>
              <a:rPr lang="zh-TW" altLang="en-US" sz="2933" b="1" dirty="0">
                <a:solidFill>
                  <a:srgbClr val="FF0000"/>
                </a:solidFill>
                <a:latin typeface="Arial" panose="020B0604020202020204" pitchFamily="34" charset="0"/>
              </a:rPr>
              <a:t>全體同仁伙伴享有</a:t>
            </a:r>
            <a:r>
              <a:rPr lang="zh-TW" altLang="en-US" sz="2933" b="1" dirty="0">
                <a:solidFill>
                  <a:schemeClr val="accent2"/>
                </a:solidFill>
                <a:latin typeface="Arial" panose="020B0604020202020204" pitchFamily="34" charset="0"/>
              </a:rPr>
              <a:t>幸福生活</a:t>
            </a:r>
            <a:endParaRPr lang="en-US" altLang="zh-TW" sz="2933" b="1" dirty="0">
              <a:solidFill>
                <a:schemeClr val="accent2"/>
              </a:solidFill>
              <a:latin typeface="Arial" panose="020B0604020202020204" pitchFamily="34" charset="0"/>
            </a:endParaRPr>
          </a:p>
          <a:p>
            <a:r>
              <a:rPr lang="zh-TW" altLang="en-US" sz="2933" b="1" dirty="0">
                <a:solidFill>
                  <a:srgbClr val="FF0000"/>
                </a:solidFill>
                <a:latin typeface="Arial" panose="020B0604020202020204" pitchFamily="34" charset="0"/>
              </a:rPr>
              <a:t>及</a:t>
            </a:r>
            <a:r>
              <a:rPr lang="zh-TW" altLang="en-US" sz="2933" b="1" dirty="0">
                <a:solidFill>
                  <a:schemeClr val="accent2"/>
                </a:solidFill>
                <a:latin typeface="Arial" panose="020B0604020202020204" pitchFamily="34" charset="0"/>
              </a:rPr>
              <a:t>健康滿意人生</a:t>
            </a:r>
          </a:p>
          <a:p>
            <a:endParaRPr lang="zh-TW" altLang="en-US" sz="2400" b="1" dirty="0"/>
          </a:p>
        </p:txBody>
      </p:sp>
      <p:cxnSp>
        <p:nvCxnSpPr>
          <p:cNvPr id="12" name="接點: 弧形 11">
            <a:extLst>
              <a:ext uri="{FF2B5EF4-FFF2-40B4-BE49-F238E27FC236}">
                <a16:creationId xmlns:a16="http://schemas.microsoft.com/office/drawing/2014/main" id="{6FB7F33F-C8C1-4D90-A84E-7D6FFBFECCCC}"/>
              </a:ext>
            </a:extLst>
          </p:cNvPr>
          <p:cNvCxnSpPr>
            <a:cxnSpLocks/>
            <a:endCxn id="4" idx="2"/>
          </p:cNvCxnSpPr>
          <p:nvPr/>
        </p:nvCxnSpPr>
        <p:spPr>
          <a:xfrm rot="16200000" flipV="1">
            <a:off x="2889702" y="3134827"/>
            <a:ext cx="1386379" cy="1377359"/>
          </a:xfrm>
          <a:prstGeom prst="curvedConnector3">
            <a:avLst>
              <a:gd name="adj1" fmla="val 50000"/>
            </a:avLst>
          </a:prstGeom>
          <a:ln w="28575">
            <a:solidFill>
              <a:schemeClr val="bg2"/>
            </a:solidFill>
          </a:ln>
        </p:spPr>
        <p:style>
          <a:lnRef idx="1">
            <a:schemeClr val="accent6"/>
          </a:lnRef>
          <a:fillRef idx="0">
            <a:schemeClr val="accent6"/>
          </a:fillRef>
          <a:effectRef idx="0">
            <a:schemeClr val="accent6"/>
          </a:effectRef>
          <a:fontRef idx="minor">
            <a:schemeClr val="tx1"/>
          </a:fontRef>
        </p:style>
      </p:cxnSp>
      <p:cxnSp>
        <p:nvCxnSpPr>
          <p:cNvPr id="13" name="接點: 弧形 12">
            <a:extLst>
              <a:ext uri="{FF2B5EF4-FFF2-40B4-BE49-F238E27FC236}">
                <a16:creationId xmlns:a16="http://schemas.microsoft.com/office/drawing/2014/main" id="{803A31D3-F253-42D0-A6C0-8040AAE4809E}"/>
              </a:ext>
            </a:extLst>
          </p:cNvPr>
          <p:cNvCxnSpPr>
            <a:cxnSpLocks/>
          </p:cNvCxnSpPr>
          <p:nvPr/>
        </p:nvCxnSpPr>
        <p:spPr>
          <a:xfrm rot="10800000" flipV="1">
            <a:off x="1925470" y="4773149"/>
            <a:ext cx="1962287" cy="429427"/>
          </a:xfrm>
          <a:prstGeom prst="curvedConnector4">
            <a:avLst>
              <a:gd name="adj1" fmla="val 19213"/>
              <a:gd name="adj2" fmla="val 170978"/>
            </a:avLst>
          </a:prstGeom>
          <a:ln w="28575">
            <a:solidFill>
              <a:schemeClr val="bg2"/>
            </a:solidFill>
          </a:ln>
        </p:spPr>
        <p:style>
          <a:lnRef idx="1">
            <a:schemeClr val="accent6"/>
          </a:lnRef>
          <a:fillRef idx="0">
            <a:schemeClr val="accent6"/>
          </a:fillRef>
          <a:effectRef idx="0">
            <a:schemeClr val="accent6"/>
          </a:effectRef>
          <a:fontRef idx="minor">
            <a:schemeClr val="tx1"/>
          </a:fontRef>
        </p:style>
      </p:cxnSp>
      <p:cxnSp>
        <p:nvCxnSpPr>
          <p:cNvPr id="14" name="接點: 弧形 13">
            <a:extLst>
              <a:ext uri="{FF2B5EF4-FFF2-40B4-BE49-F238E27FC236}">
                <a16:creationId xmlns:a16="http://schemas.microsoft.com/office/drawing/2014/main" id="{CE9D3CE1-0171-4C2E-A442-7748F2219155}"/>
              </a:ext>
            </a:extLst>
          </p:cNvPr>
          <p:cNvCxnSpPr>
            <a:cxnSpLocks/>
          </p:cNvCxnSpPr>
          <p:nvPr/>
        </p:nvCxnSpPr>
        <p:spPr>
          <a:xfrm rot="5400000">
            <a:off x="7452245" y="3177404"/>
            <a:ext cx="1391894" cy="1327206"/>
          </a:xfrm>
          <a:prstGeom prst="curvedConnector3">
            <a:avLst>
              <a:gd name="adj1" fmla="val 50000"/>
            </a:avLst>
          </a:prstGeom>
          <a:ln w="28575">
            <a:solidFill>
              <a:schemeClr val="bg2"/>
            </a:solidFill>
          </a:ln>
        </p:spPr>
        <p:style>
          <a:lnRef idx="1">
            <a:schemeClr val="accent6"/>
          </a:lnRef>
          <a:fillRef idx="0">
            <a:schemeClr val="accent6"/>
          </a:fillRef>
          <a:effectRef idx="0">
            <a:schemeClr val="accent6"/>
          </a:effectRef>
          <a:fontRef idx="minor">
            <a:schemeClr val="tx1"/>
          </a:fontRef>
        </p:style>
      </p:cxnSp>
      <p:cxnSp>
        <p:nvCxnSpPr>
          <p:cNvPr id="15" name="接點: 弧形 14">
            <a:extLst>
              <a:ext uri="{FF2B5EF4-FFF2-40B4-BE49-F238E27FC236}">
                <a16:creationId xmlns:a16="http://schemas.microsoft.com/office/drawing/2014/main" id="{A69B1426-54D6-4C57-97A8-52B5EC64AE50}"/>
              </a:ext>
            </a:extLst>
          </p:cNvPr>
          <p:cNvCxnSpPr>
            <a:cxnSpLocks/>
          </p:cNvCxnSpPr>
          <p:nvPr/>
        </p:nvCxnSpPr>
        <p:spPr>
          <a:xfrm rot="5400000" flipH="1">
            <a:off x="8993966" y="3874777"/>
            <a:ext cx="145583" cy="2510016"/>
          </a:xfrm>
          <a:prstGeom prst="curvedConnector4">
            <a:avLst>
              <a:gd name="adj1" fmla="val -209366"/>
              <a:gd name="adj2" fmla="val 74178"/>
            </a:avLst>
          </a:prstGeom>
          <a:ln w="28575">
            <a:solidFill>
              <a:schemeClr val="bg2"/>
            </a:solidFill>
          </a:ln>
        </p:spPr>
        <p:style>
          <a:lnRef idx="1">
            <a:schemeClr val="accent6"/>
          </a:lnRef>
          <a:fillRef idx="0">
            <a:schemeClr val="accent6"/>
          </a:fillRef>
          <a:effectRef idx="0">
            <a:schemeClr val="accent6"/>
          </a:effectRef>
          <a:fontRef idx="minor">
            <a:schemeClr val="tx1"/>
          </a:fontRef>
        </p:style>
      </p:cxnSp>
      <p:sp>
        <p:nvSpPr>
          <p:cNvPr id="73" name="Graphic 38">
            <a:extLst>
              <a:ext uri="{FF2B5EF4-FFF2-40B4-BE49-F238E27FC236}">
                <a16:creationId xmlns:a16="http://schemas.microsoft.com/office/drawing/2014/main" id="{69A8B573-32E4-481B-85C4-5E0A393443E6}"/>
              </a:ext>
            </a:extLst>
          </p:cNvPr>
          <p:cNvSpPr/>
          <p:nvPr/>
        </p:nvSpPr>
        <p:spPr>
          <a:xfrm>
            <a:off x="0" y="5687485"/>
            <a:ext cx="12226787" cy="839879"/>
          </a:xfrm>
          <a:custGeom>
            <a:avLst/>
            <a:gdLst>
              <a:gd name="connsiteX0" fmla="*/ 9763444 w 12183871"/>
              <a:gd name="connsiteY0" fmla="*/ 899860 h 1328385"/>
              <a:gd name="connsiteX1" fmla="*/ 9763444 w 12183871"/>
              <a:gd name="connsiteY1" fmla="*/ 940500 h 1328385"/>
              <a:gd name="connsiteX2" fmla="*/ 9775635 w 12183871"/>
              <a:gd name="connsiteY2" fmla="*/ 940500 h 1328385"/>
              <a:gd name="connsiteX3" fmla="*/ 9775635 w 12183871"/>
              <a:gd name="connsiteY3" fmla="*/ 899860 h 1328385"/>
              <a:gd name="connsiteX4" fmla="*/ 9763444 w 12183871"/>
              <a:gd name="connsiteY4" fmla="*/ 899860 h 1328385"/>
              <a:gd name="connsiteX5" fmla="*/ 9763444 w 12183871"/>
              <a:gd name="connsiteY5" fmla="*/ 899860 h 1328385"/>
              <a:gd name="connsiteX6" fmla="*/ 9763444 w 12183871"/>
              <a:gd name="connsiteY6" fmla="*/ 899860 h 1328385"/>
              <a:gd name="connsiteX7" fmla="*/ 2204675 w 12183871"/>
              <a:gd name="connsiteY7" fmla="*/ 899860 h 1328385"/>
              <a:gd name="connsiteX8" fmla="*/ 2204675 w 12183871"/>
              <a:gd name="connsiteY8" fmla="*/ 940500 h 1328385"/>
              <a:gd name="connsiteX9" fmla="*/ 2216867 w 12183871"/>
              <a:gd name="connsiteY9" fmla="*/ 940500 h 1328385"/>
              <a:gd name="connsiteX10" fmla="*/ 2216867 w 12183871"/>
              <a:gd name="connsiteY10" fmla="*/ 899860 h 1328385"/>
              <a:gd name="connsiteX11" fmla="*/ 2204675 w 12183871"/>
              <a:gd name="connsiteY11" fmla="*/ 899860 h 1328385"/>
              <a:gd name="connsiteX12" fmla="*/ 2204675 w 12183871"/>
              <a:gd name="connsiteY12" fmla="*/ 899860 h 1328385"/>
              <a:gd name="connsiteX13" fmla="*/ 2204675 w 12183871"/>
              <a:gd name="connsiteY13" fmla="*/ 899860 h 1328385"/>
              <a:gd name="connsiteX14" fmla="*/ 77216 w 12183871"/>
              <a:gd name="connsiteY14" fmla="*/ 893719 h 1328385"/>
              <a:gd name="connsiteX15" fmla="*/ 77216 w 12183871"/>
              <a:gd name="connsiteY15" fmla="*/ 940409 h 1328385"/>
              <a:gd name="connsiteX16" fmla="*/ 85344 w 12183871"/>
              <a:gd name="connsiteY16" fmla="*/ 940409 h 1328385"/>
              <a:gd name="connsiteX17" fmla="*/ 85344 w 12183871"/>
              <a:gd name="connsiteY17" fmla="*/ 893719 h 1328385"/>
              <a:gd name="connsiteX18" fmla="*/ 77216 w 12183871"/>
              <a:gd name="connsiteY18" fmla="*/ 893719 h 1328385"/>
              <a:gd name="connsiteX19" fmla="*/ 77216 w 12183871"/>
              <a:gd name="connsiteY19" fmla="*/ 893719 h 1328385"/>
              <a:gd name="connsiteX20" fmla="*/ 77216 w 12183871"/>
              <a:gd name="connsiteY20" fmla="*/ 893719 h 1328385"/>
              <a:gd name="connsiteX21" fmla="*/ 11732407 w 12183871"/>
              <a:gd name="connsiteY21" fmla="*/ 881527 h 1328385"/>
              <a:gd name="connsiteX22" fmla="*/ 11732407 w 12183871"/>
              <a:gd name="connsiteY22" fmla="*/ 934359 h 1328385"/>
              <a:gd name="connsiteX23" fmla="*/ 11740535 w 12183871"/>
              <a:gd name="connsiteY23" fmla="*/ 934359 h 1328385"/>
              <a:gd name="connsiteX24" fmla="*/ 11740535 w 12183871"/>
              <a:gd name="connsiteY24" fmla="*/ 881527 h 1328385"/>
              <a:gd name="connsiteX25" fmla="*/ 11732407 w 12183871"/>
              <a:gd name="connsiteY25" fmla="*/ 881527 h 1328385"/>
              <a:gd name="connsiteX26" fmla="*/ 11732407 w 12183871"/>
              <a:gd name="connsiteY26" fmla="*/ 881527 h 1328385"/>
              <a:gd name="connsiteX27" fmla="*/ 11732407 w 12183871"/>
              <a:gd name="connsiteY27" fmla="*/ 881527 h 1328385"/>
              <a:gd name="connsiteX28" fmla="*/ 4173638 w 12183871"/>
              <a:gd name="connsiteY28" fmla="*/ 881527 h 1328385"/>
              <a:gd name="connsiteX29" fmla="*/ 4173638 w 12183871"/>
              <a:gd name="connsiteY29" fmla="*/ 934359 h 1328385"/>
              <a:gd name="connsiteX30" fmla="*/ 4181766 w 12183871"/>
              <a:gd name="connsiteY30" fmla="*/ 934359 h 1328385"/>
              <a:gd name="connsiteX31" fmla="*/ 4181766 w 12183871"/>
              <a:gd name="connsiteY31" fmla="*/ 881527 h 1328385"/>
              <a:gd name="connsiteX32" fmla="*/ 4173638 w 12183871"/>
              <a:gd name="connsiteY32" fmla="*/ 881527 h 1328385"/>
              <a:gd name="connsiteX33" fmla="*/ 4173638 w 12183871"/>
              <a:gd name="connsiteY33" fmla="*/ 881527 h 1328385"/>
              <a:gd name="connsiteX34" fmla="*/ 4173638 w 12183871"/>
              <a:gd name="connsiteY34" fmla="*/ 881527 h 1328385"/>
              <a:gd name="connsiteX35" fmla="*/ 10895223 w 12183871"/>
              <a:gd name="connsiteY35" fmla="*/ 875476 h 1328385"/>
              <a:gd name="connsiteX36" fmla="*/ 10891158 w 12183871"/>
              <a:gd name="connsiteY36" fmla="*/ 899860 h 1328385"/>
              <a:gd name="connsiteX37" fmla="*/ 10891158 w 12183871"/>
              <a:gd name="connsiteY37" fmla="*/ 918103 h 1328385"/>
              <a:gd name="connsiteX38" fmla="*/ 10895223 w 12183871"/>
              <a:gd name="connsiteY38" fmla="*/ 940409 h 1328385"/>
              <a:gd name="connsiteX39" fmla="*/ 10901273 w 12183871"/>
              <a:gd name="connsiteY39" fmla="*/ 940409 h 1328385"/>
              <a:gd name="connsiteX40" fmla="*/ 10901273 w 12183871"/>
              <a:gd name="connsiteY40" fmla="*/ 875385 h 1328385"/>
              <a:gd name="connsiteX41" fmla="*/ 10895223 w 12183871"/>
              <a:gd name="connsiteY41" fmla="*/ 875385 h 1328385"/>
              <a:gd name="connsiteX42" fmla="*/ 10895223 w 12183871"/>
              <a:gd name="connsiteY42" fmla="*/ 875476 h 1328385"/>
              <a:gd name="connsiteX43" fmla="*/ 10895223 w 12183871"/>
              <a:gd name="connsiteY43" fmla="*/ 875476 h 1328385"/>
              <a:gd name="connsiteX44" fmla="*/ 3336454 w 12183871"/>
              <a:gd name="connsiteY44" fmla="*/ 875476 h 1328385"/>
              <a:gd name="connsiteX45" fmla="*/ 3332390 w 12183871"/>
              <a:gd name="connsiteY45" fmla="*/ 899860 h 1328385"/>
              <a:gd name="connsiteX46" fmla="*/ 3332390 w 12183871"/>
              <a:gd name="connsiteY46" fmla="*/ 918103 h 1328385"/>
              <a:gd name="connsiteX47" fmla="*/ 3336454 w 12183871"/>
              <a:gd name="connsiteY47" fmla="*/ 940409 h 1328385"/>
              <a:gd name="connsiteX48" fmla="*/ 3342505 w 12183871"/>
              <a:gd name="connsiteY48" fmla="*/ 940409 h 1328385"/>
              <a:gd name="connsiteX49" fmla="*/ 3342505 w 12183871"/>
              <a:gd name="connsiteY49" fmla="*/ 875385 h 1328385"/>
              <a:gd name="connsiteX50" fmla="*/ 3336454 w 12183871"/>
              <a:gd name="connsiteY50" fmla="*/ 875385 h 1328385"/>
              <a:gd name="connsiteX51" fmla="*/ 3336454 w 12183871"/>
              <a:gd name="connsiteY51" fmla="*/ 875476 h 1328385"/>
              <a:gd name="connsiteX52" fmla="*/ 3336454 w 12183871"/>
              <a:gd name="connsiteY52" fmla="*/ 875476 h 1328385"/>
              <a:gd name="connsiteX53" fmla="*/ 5183497 w 12183871"/>
              <a:gd name="connsiteY53" fmla="*/ 867348 h 1328385"/>
              <a:gd name="connsiteX54" fmla="*/ 5183497 w 12183871"/>
              <a:gd name="connsiteY54" fmla="*/ 899860 h 1328385"/>
              <a:gd name="connsiteX55" fmla="*/ 5189548 w 12183871"/>
              <a:gd name="connsiteY55" fmla="*/ 899860 h 1328385"/>
              <a:gd name="connsiteX56" fmla="*/ 5189548 w 12183871"/>
              <a:gd name="connsiteY56" fmla="*/ 867348 h 1328385"/>
              <a:gd name="connsiteX57" fmla="*/ 5183497 w 12183871"/>
              <a:gd name="connsiteY57" fmla="*/ 867348 h 1328385"/>
              <a:gd name="connsiteX58" fmla="*/ 5183497 w 12183871"/>
              <a:gd name="connsiteY58" fmla="*/ 867348 h 1328385"/>
              <a:gd name="connsiteX59" fmla="*/ 5183497 w 12183871"/>
              <a:gd name="connsiteY59" fmla="*/ 867348 h 1328385"/>
              <a:gd name="connsiteX60" fmla="*/ 8684497 w 12183871"/>
              <a:gd name="connsiteY60" fmla="*/ 859220 h 1328385"/>
              <a:gd name="connsiteX61" fmla="*/ 8684497 w 12183871"/>
              <a:gd name="connsiteY61" fmla="*/ 899860 h 1328385"/>
              <a:gd name="connsiteX62" fmla="*/ 8692625 w 12183871"/>
              <a:gd name="connsiteY62" fmla="*/ 899860 h 1328385"/>
              <a:gd name="connsiteX63" fmla="*/ 8692625 w 12183871"/>
              <a:gd name="connsiteY63" fmla="*/ 859220 h 1328385"/>
              <a:gd name="connsiteX64" fmla="*/ 8684497 w 12183871"/>
              <a:gd name="connsiteY64" fmla="*/ 859220 h 1328385"/>
              <a:gd name="connsiteX65" fmla="*/ 8684497 w 12183871"/>
              <a:gd name="connsiteY65" fmla="*/ 859220 h 1328385"/>
              <a:gd name="connsiteX66" fmla="*/ 8684497 w 12183871"/>
              <a:gd name="connsiteY66" fmla="*/ 859220 h 1328385"/>
              <a:gd name="connsiteX67" fmla="*/ 1125728 w 12183871"/>
              <a:gd name="connsiteY67" fmla="*/ 859220 h 1328385"/>
              <a:gd name="connsiteX68" fmla="*/ 1125728 w 12183871"/>
              <a:gd name="connsiteY68" fmla="*/ 899860 h 1328385"/>
              <a:gd name="connsiteX69" fmla="*/ 1133856 w 12183871"/>
              <a:gd name="connsiteY69" fmla="*/ 899860 h 1328385"/>
              <a:gd name="connsiteX70" fmla="*/ 1133856 w 12183871"/>
              <a:gd name="connsiteY70" fmla="*/ 859220 h 1328385"/>
              <a:gd name="connsiteX71" fmla="*/ 1125728 w 12183871"/>
              <a:gd name="connsiteY71" fmla="*/ 859220 h 1328385"/>
              <a:gd name="connsiteX72" fmla="*/ 1125728 w 12183871"/>
              <a:gd name="connsiteY72" fmla="*/ 859220 h 1328385"/>
              <a:gd name="connsiteX73" fmla="*/ 1125728 w 12183871"/>
              <a:gd name="connsiteY73" fmla="*/ 859220 h 1328385"/>
              <a:gd name="connsiteX74" fmla="*/ 10901364 w 12183871"/>
              <a:gd name="connsiteY74" fmla="*/ 845041 h 1328385"/>
              <a:gd name="connsiteX75" fmla="*/ 10901364 w 12183871"/>
              <a:gd name="connsiteY75" fmla="*/ 867348 h 1328385"/>
              <a:gd name="connsiteX76" fmla="*/ 10913555 w 12183871"/>
              <a:gd name="connsiteY76" fmla="*/ 867348 h 1328385"/>
              <a:gd name="connsiteX77" fmla="*/ 10913555 w 12183871"/>
              <a:gd name="connsiteY77" fmla="*/ 845041 h 1328385"/>
              <a:gd name="connsiteX78" fmla="*/ 10901364 w 12183871"/>
              <a:gd name="connsiteY78" fmla="*/ 845041 h 1328385"/>
              <a:gd name="connsiteX79" fmla="*/ 10901364 w 12183871"/>
              <a:gd name="connsiteY79" fmla="*/ 845041 h 1328385"/>
              <a:gd name="connsiteX80" fmla="*/ 10901364 w 12183871"/>
              <a:gd name="connsiteY80" fmla="*/ 845041 h 1328385"/>
              <a:gd name="connsiteX81" fmla="*/ 3342505 w 12183871"/>
              <a:gd name="connsiteY81" fmla="*/ 845041 h 1328385"/>
              <a:gd name="connsiteX82" fmla="*/ 3342505 w 12183871"/>
              <a:gd name="connsiteY82" fmla="*/ 867348 h 1328385"/>
              <a:gd name="connsiteX83" fmla="*/ 3354697 w 12183871"/>
              <a:gd name="connsiteY83" fmla="*/ 867348 h 1328385"/>
              <a:gd name="connsiteX84" fmla="*/ 3354697 w 12183871"/>
              <a:gd name="connsiteY84" fmla="*/ 845041 h 1328385"/>
              <a:gd name="connsiteX85" fmla="*/ 3342505 w 12183871"/>
              <a:gd name="connsiteY85" fmla="*/ 845041 h 1328385"/>
              <a:gd name="connsiteX86" fmla="*/ 3342505 w 12183871"/>
              <a:gd name="connsiteY86" fmla="*/ 845041 h 1328385"/>
              <a:gd name="connsiteX87" fmla="*/ 3342505 w 12183871"/>
              <a:gd name="connsiteY87" fmla="*/ 845041 h 1328385"/>
              <a:gd name="connsiteX88" fmla="*/ 9099025 w 12183871"/>
              <a:gd name="connsiteY88" fmla="*/ 826708 h 1328385"/>
              <a:gd name="connsiteX89" fmla="*/ 9099025 w 12183871"/>
              <a:gd name="connsiteY89" fmla="*/ 853079 h 1328385"/>
              <a:gd name="connsiteX90" fmla="*/ 9107153 w 12183871"/>
              <a:gd name="connsiteY90" fmla="*/ 853079 h 1328385"/>
              <a:gd name="connsiteX91" fmla="*/ 9107153 w 12183871"/>
              <a:gd name="connsiteY91" fmla="*/ 826708 h 1328385"/>
              <a:gd name="connsiteX92" fmla="*/ 9099025 w 12183871"/>
              <a:gd name="connsiteY92" fmla="*/ 826708 h 1328385"/>
              <a:gd name="connsiteX93" fmla="*/ 9099025 w 12183871"/>
              <a:gd name="connsiteY93" fmla="*/ 826708 h 1328385"/>
              <a:gd name="connsiteX94" fmla="*/ 9099025 w 12183871"/>
              <a:gd name="connsiteY94" fmla="*/ 826708 h 1328385"/>
              <a:gd name="connsiteX95" fmla="*/ 1540166 w 12183871"/>
              <a:gd name="connsiteY95" fmla="*/ 826708 h 1328385"/>
              <a:gd name="connsiteX96" fmla="*/ 1540166 w 12183871"/>
              <a:gd name="connsiteY96" fmla="*/ 853079 h 1328385"/>
              <a:gd name="connsiteX97" fmla="*/ 1548294 w 12183871"/>
              <a:gd name="connsiteY97" fmla="*/ 853079 h 1328385"/>
              <a:gd name="connsiteX98" fmla="*/ 1548294 w 12183871"/>
              <a:gd name="connsiteY98" fmla="*/ 826708 h 1328385"/>
              <a:gd name="connsiteX99" fmla="*/ 1540166 w 12183871"/>
              <a:gd name="connsiteY99" fmla="*/ 826708 h 1328385"/>
              <a:gd name="connsiteX100" fmla="*/ 1540166 w 12183871"/>
              <a:gd name="connsiteY100" fmla="*/ 826708 h 1328385"/>
              <a:gd name="connsiteX101" fmla="*/ 1540166 w 12183871"/>
              <a:gd name="connsiteY101" fmla="*/ 826708 h 1328385"/>
              <a:gd name="connsiteX102" fmla="*/ 10901364 w 12183871"/>
              <a:gd name="connsiteY102" fmla="*/ 771889 h 1328385"/>
              <a:gd name="connsiteX103" fmla="*/ 10901364 w 12183871"/>
              <a:gd name="connsiteY103" fmla="*/ 826708 h 1328385"/>
              <a:gd name="connsiteX104" fmla="*/ 10913555 w 12183871"/>
              <a:gd name="connsiteY104" fmla="*/ 826708 h 1328385"/>
              <a:gd name="connsiteX105" fmla="*/ 10913555 w 12183871"/>
              <a:gd name="connsiteY105" fmla="*/ 771889 h 1328385"/>
              <a:gd name="connsiteX106" fmla="*/ 10901364 w 12183871"/>
              <a:gd name="connsiteY106" fmla="*/ 771889 h 1328385"/>
              <a:gd name="connsiteX107" fmla="*/ 10901364 w 12183871"/>
              <a:gd name="connsiteY107" fmla="*/ 771889 h 1328385"/>
              <a:gd name="connsiteX108" fmla="*/ 10901364 w 12183871"/>
              <a:gd name="connsiteY108" fmla="*/ 771889 h 1328385"/>
              <a:gd name="connsiteX109" fmla="*/ 3342505 w 12183871"/>
              <a:gd name="connsiteY109" fmla="*/ 771889 h 1328385"/>
              <a:gd name="connsiteX110" fmla="*/ 3342505 w 12183871"/>
              <a:gd name="connsiteY110" fmla="*/ 826708 h 1328385"/>
              <a:gd name="connsiteX111" fmla="*/ 3354697 w 12183871"/>
              <a:gd name="connsiteY111" fmla="*/ 826708 h 1328385"/>
              <a:gd name="connsiteX112" fmla="*/ 3354697 w 12183871"/>
              <a:gd name="connsiteY112" fmla="*/ 771889 h 1328385"/>
              <a:gd name="connsiteX113" fmla="*/ 3342505 w 12183871"/>
              <a:gd name="connsiteY113" fmla="*/ 771889 h 1328385"/>
              <a:gd name="connsiteX114" fmla="*/ 3342505 w 12183871"/>
              <a:gd name="connsiteY114" fmla="*/ 771889 h 1328385"/>
              <a:gd name="connsiteX115" fmla="*/ 3342505 w 12183871"/>
              <a:gd name="connsiteY115" fmla="*/ 771889 h 1328385"/>
              <a:gd name="connsiteX116" fmla="*/ 11185753 w 12183871"/>
              <a:gd name="connsiteY116" fmla="*/ 753556 h 1328385"/>
              <a:gd name="connsiteX117" fmla="*/ 11185753 w 12183871"/>
              <a:gd name="connsiteY117" fmla="*/ 782004 h 1328385"/>
              <a:gd name="connsiteX118" fmla="*/ 11181690 w 12183871"/>
              <a:gd name="connsiteY118" fmla="*/ 812439 h 1328385"/>
              <a:gd name="connsiteX119" fmla="*/ 11185753 w 12183871"/>
              <a:gd name="connsiteY119" fmla="*/ 836823 h 1328385"/>
              <a:gd name="connsiteX120" fmla="*/ 11197946 w 12183871"/>
              <a:gd name="connsiteY120" fmla="*/ 859129 h 1328385"/>
              <a:gd name="connsiteX121" fmla="*/ 11197946 w 12183871"/>
              <a:gd name="connsiteY121" fmla="*/ 834745 h 1328385"/>
              <a:gd name="connsiteX122" fmla="*/ 11197946 w 12183871"/>
              <a:gd name="connsiteY122" fmla="*/ 800247 h 1328385"/>
              <a:gd name="connsiteX123" fmla="*/ 11197946 w 12183871"/>
              <a:gd name="connsiteY123" fmla="*/ 773876 h 1328385"/>
              <a:gd name="connsiteX124" fmla="*/ 11185753 w 12183871"/>
              <a:gd name="connsiteY124" fmla="*/ 753556 h 1328385"/>
              <a:gd name="connsiteX125" fmla="*/ 11185753 w 12183871"/>
              <a:gd name="connsiteY125" fmla="*/ 753556 h 1328385"/>
              <a:gd name="connsiteX126" fmla="*/ 11185753 w 12183871"/>
              <a:gd name="connsiteY126" fmla="*/ 753556 h 1328385"/>
              <a:gd name="connsiteX127" fmla="*/ 3626985 w 12183871"/>
              <a:gd name="connsiteY127" fmla="*/ 753556 h 1328385"/>
              <a:gd name="connsiteX128" fmla="*/ 3626985 w 12183871"/>
              <a:gd name="connsiteY128" fmla="*/ 782004 h 1328385"/>
              <a:gd name="connsiteX129" fmla="*/ 3622921 w 12183871"/>
              <a:gd name="connsiteY129" fmla="*/ 812439 h 1328385"/>
              <a:gd name="connsiteX130" fmla="*/ 3626985 w 12183871"/>
              <a:gd name="connsiteY130" fmla="*/ 836823 h 1328385"/>
              <a:gd name="connsiteX131" fmla="*/ 3639177 w 12183871"/>
              <a:gd name="connsiteY131" fmla="*/ 859129 h 1328385"/>
              <a:gd name="connsiteX132" fmla="*/ 3639177 w 12183871"/>
              <a:gd name="connsiteY132" fmla="*/ 834745 h 1328385"/>
              <a:gd name="connsiteX133" fmla="*/ 3639177 w 12183871"/>
              <a:gd name="connsiteY133" fmla="*/ 800247 h 1328385"/>
              <a:gd name="connsiteX134" fmla="*/ 3639177 w 12183871"/>
              <a:gd name="connsiteY134" fmla="*/ 773876 h 1328385"/>
              <a:gd name="connsiteX135" fmla="*/ 3626985 w 12183871"/>
              <a:gd name="connsiteY135" fmla="*/ 753556 h 1328385"/>
              <a:gd name="connsiteX136" fmla="*/ 3626985 w 12183871"/>
              <a:gd name="connsiteY136" fmla="*/ 753556 h 1328385"/>
              <a:gd name="connsiteX137" fmla="*/ 3626985 w 12183871"/>
              <a:gd name="connsiteY137" fmla="*/ 753556 h 1328385"/>
              <a:gd name="connsiteX138" fmla="*/ 4777097 w 12183871"/>
              <a:gd name="connsiteY138" fmla="*/ 745428 h 1328385"/>
              <a:gd name="connsiteX139" fmla="*/ 4773033 w 12183871"/>
              <a:gd name="connsiteY139" fmla="*/ 771799 h 1328385"/>
              <a:gd name="connsiteX140" fmla="*/ 4773033 w 12183871"/>
              <a:gd name="connsiteY140" fmla="*/ 804311 h 1328385"/>
              <a:gd name="connsiteX141" fmla="*/ 4777097 w 12183871"/>
              <a:gd name="connsiteY141" fmla="*/ 830681 h 1328385"/>
              <a:gd name="connsiteX142" fmla="*/ 4783148 w 12183871"/>
              <a:gd name="connsiteY142" fmla="*/ 852988 h 1328385"/>
              <a:gd name="connsiteX143" fmla="*/ 4783148 w 12183871"/>
              <a:gd name="connsiteY143" fmla="*/ 822553 h 1328385"/>
              <a:gd name="connsiteX144" fmla="*/ 4783148 w 12183871"/>
              <a:gd name="connsiteY144" fmla="*/ 794105 h 1328385"/>
              <a:gd name="connsiteX145" fmla="*/ 4783148 w 12183871"/>
              <a:gd name="connsiteY145" fmla="*/ 763671 h 1328385"/>
              <a:gd name="connsiteX146" fmla="*/ 4777097 w 12183871"/>
              <a:gd name="connsiteY146" fmla="*/ 745428 h 1328385"/>
              <a:gd name="connsiteX147" fmla="*/ 4777097 w 12183871"/>
              <a:gd name="connsiteY147" fmla="*/ 745428 h 1328385"/>
              <a:gd name="connsiteX148" fmla="*/ 4777097 w 12183871"/>
              <a:gd name="connsiteY148" fmla="*/ 745428 h 1328385"/>
              <a:gd name="connsiteX149" fmla="*/ 4683625 w 12183871"/>
              <a:gd name="connsiteY149" fmla="*/ 737390 h 1328385"/>
              <a:gd name="connsiteX150" fmla="*/ 4683625 w 12183871"/>
              <a:gd name="connsiteY150" fmla="*/ 759697 h 1328385"/>
              <a:gd name="connsiteX151" fmla="*/ 4695817 w 12183871"/>
              <a:gd name="connsiteY151" fmla="*/ 759697 h 1328385"/>
              <a:gd name="connsiteX152" fmla="*/ 4695817 w 12183871"/>
              <a:gd name="connsiteY152" fmla="*/ 737390 h 1328385"/>
              <a:gd name="connsiteX153" fmla="*/ 4683625 w 12183871"/>
              <a:gd name="connsiteY153" fmla="*/ 737390 h 1328385"/>
              <a:gd name="connsiteX154" fmla="*/ 4683625 w 12183871"/>
              <a:gd name="connsiteY154" fmla="*/ 737390 h 1328385"/>
              <a:gd name="connsiteX155" fmla="*/ 4683625 w 12183871"/>
              <a:gd name="connsiteY155" fmla="*/ 737390 h 1328385"/>
              <a:gd name="connsiteX156" fmla="*/ 11197946 w 12183871"/>
              <a:gd name="connsiteY156" fmla="*/ 731249 h 1328385"/>
              <a:gd name="connsiteX157" fmla="*/ 11197946 w 12183871"/>
              <a:gd name="connsiteY157" fmla="*/ 745428 h 1328385"/>
              <a:gd name="connsiteX158" fmla="*/ 11203996 w 12183871"/>
              <a:gd name="connsiteY158" fmla="*/ 745428 h 1328385"/>
              <a:gd name="connsiteX159" fmla="*/ 11203996 w 12183871"/>
              <a:gd name="connsiteY159" fmla="*/ 731249 h 1328385"/>
              <a:gd name="connsiteX160" fmla="*/ 11197946 w 12183871"/>
              <a:gd name="connsiteY160" fmla="*/ 731249 h 1328385"/>
              <a:gd name="connsiteX161" fmla="*/ 11197946 w 12183871"/>
              <a:gd name="connsiteY161" fmla="*/ 731249 h 1328385"/>
              <a:gd name="connsiteX162" fmla="*/ 11197946 w 12183871"/>
              <a:gd name="connsiteY162" fmla="*/ 731249 h 1328385"/>
              <a:gd name="connsiteX163" fmla="*/ 10602615 w 12183871"/>
              <a:gd name="connsiteY163" fmla="*/ 731249 h 1328385"/>
              <a:gd name="connsiteX164" fmla="*/ 10602615 w 12183871"/>
              <a:gd name="connsiteY164" fmla="*/ 786068 h 1328385"/>
              <a:gd name="connsiteX165" fmla="*/ 10610743 w 12183871"/>
              <a:gd name="connsiteY165" fmla="*/ 786068 h 1328385"/>
              <a:gd name="connsiteX166" fmla="*/ 10610743 w 12183871"/>
              <a:gd name="connsiteY166" fmla="*/ 731249 h 1328385"/>
              <a:gd name="connsiteX167" fmla="*/ 10602615 w 12183871"/>
              <a:gd name="connsiteY167" fmla="*/ 731249 h 1328385"/>
              <a:gd name="connsiteX168" fmla="*/ 10602615 w 12183871"/>
              <a:gd name="connsiteY168" fmla="*/ 731249 h 1328385"/>
              <a:gd name="connsiteX169" fmla="*/ 10602615 w 12183871"/>
              <a:gd name="connsiteY169" fmla="*/ 731249 h 1328385"/>
              <a:gd name="connsiteX170" fmla="*/ 8887697 w 12183871"/>
              <a:gd name="connsiteY170" fmla="*/ 731249 h 1328385"/>
              <a:gd name="connsiteX171" fmla="*/ 8887697 w 12183871"/>
              <a:gd name="connsiteY171" fmla="*/ 777940 h 1328385"/>
              <a:gd name="connsiteX172" fmla="*/ 8895825 w 12183871"/>
              <a:gd name="connsiteY172" fmla="*/ 777940 h 1328385"/>
              <a:gd name="connsiteX173" fmla="*/ 8895825 w 12183871"/>
              <a:gd name="connsiteY173" fmla="*/ 731249 h 1328385"/>
              <a:gd name="connsiteX174" fmla="*/ 8887697 w 12183871"/>
              <a:gd name="connsiteY174" fmla="*/ 731249 h 1328385"/>
              <a:gd name="connsiteX175" fmla="*/ 8887697 w 12183871"/>
              <a:gd name="connsiteY175" fmla="*/ 731249 h 1328385"/>
              <a:gd name="connsiteX176" fmla="*/ 8887697 w 12183871"/>
              <a:gd name="connsiteY176" fmla="*/ 731249 h 1328385"/>
              <a:gd name="connsiteX177" fmla="*/ 7081294 w 12183871"/>
              <a:gd name="connsiteY177" fmla="*/ 731249 h 1328385"/>
              <a:gd name="connsiteX178" fmla="*/ 7081294 w 12183871"/>
              <a:gd name="connsiteY178" fmla="*/ 745428 h 1328385"/>
              <a:gd name="connsiteX179" fmla="*/ 7093487 w 12183871"/>
              <a:gd name="connsiteY179" fmla="*/ 745428 h 1328385"/>
              <a:gd name="connsiteX180" fmla="*/ 7093487 w 12183871"/>
              <a:gd name="connsiteY180" fmla="*/ 731249 h 1328385"/>
              <a:gd name="connsiteX181" fmla="*/ 7081294 w 12183871"/>
              <a:gd name="connsiteY181" fmla="*/ 731249 h 1328385"/>
              <a:gd name="connsiteX182" fmla="*/ 7081294 w 12183871"/>
              <a:gd name="connsiteY182" fmla="*/ 731249 h 1328385"/>
              <a:gd name="connsiteX183" fmla="*/ 7081294 w 12183871"/>
              <a:gd name="connsiteY183" fmla="*/ 731249 h 1328385"/>
              <a:gd name="connsiteX184" fmla="*/ 3639177 w 12183871"/>
              <a:gd name="connsiteY184" fmla="*/ 731249 h 1328385"/>
              <a:gd name="connsiteX185" fmla="*/ 3639177 w 12183871"/>
              <a:gd name="connsiteY185" fmla="*/ 745428 h 1328385"/>
              <a:gd name="connsiteX186" fmla="*/ 3645228 w 12183871"/>
              <a:gd name="connsiteY186" fmla="*/ 745428 h 1328385"/>
              <a:gd name="connsiteX187" fmla="*/ 3645228 w 12183871"/>
              <a:gd name="connsiteY187" fmla="*/ 731249 h 1328385"/>
              <a:gd name="connsiteX188" fmla="*/ 3639177 w 12183871"/>
              <a:gd name="connsiteY188" fmla="*/ 731249 h 1328385"/>
              <a:gd name="connsiteX189" fmla="*/ 3639177 w 12183871"/>
              <a:gd name="connsiteY189" fmla="*/ 731249 h 1328385"/>
              <a:gd name="connsiteX190" fmla="*/ 3639177 w 12183871"/>
              <a:gd name="connsiteY190" fmla="*/ 731249 h 1328385"/>
              <a:gd name="connsiteX191" fmla="*/ 3043846 w 12183871"/>
              <a:gd name="connsiteY191" fmla="*/ 731249 h 1328385"/>
              <a:gd name="connsiteX192" fmla="*/ 3043846 w 12183871"/>
              <a:gd name="connsiteY192" fmla="*/ 786068 h 1328385"/>
              <a:gd name="connsiteX193" fmla="*/ 3051974 w 12183871"/>
              <a:gd name="connsiteY193" fmla="*/ 786068 h 1328385"/>
              <a:gd name="connsiteX194" fmla="*/ 3051974 w 12183871"/>
              <a:gd name="connsiteY194" fmla="*/ 731249 h 1328385"/>
              <a:gd name="connsiteX195" fmla="*/ 3043846 w 12183871"/>
              <a:gd name="connsiteY195" fmla="*/ 731249 h 1328385"/>
              <a:gd name="connsiteX196" fmla="*/ 3043846 w 12183871"/>
              <a:gd name="connsiteY196" fmla="*/ 731249 h 1328385"/>
              <a:gd name="connsiteX197" fmla="*/ 3043846 w 12183871"/>
              <a:gd name="connsiteY197" fmla="*/ 731249 h 1328385"/>
              <a:gd name="connsiteX198" fmla="*/ 1328928 w 12183871"/>
              <a:gd name="connsiteY198" fmla="*/ 731249 h 1328385"/>
              <a:gd name="connsiteX199" fmla="*/ 1328928 w 12183871"/>
              <a:gd name="connsiteY199" fmla="*/ 777940 h 1328385"/>
              <a:gd name="connsiteX200" fmla="*/ 1337056 w 12183871"/>
              <a:gd name="connsiteY200" fmla="*/ 777940 h 1328385"/>
              <a:gd name="connsiteX201" fmla="*/ 1337056 w 12183871"/>
              <a:gd name="connsiteY201" fmla="*/ 731249 h 1328385"/>
              <a:gd name="connsiteX202" fmla="*/ 1328928 w 12183871"/>
              <a:gd name="connsiteY202" fmla="*/ 731249 h 1328385"/>
              <a:gd name="connsiteX203" fmla="*/ 1328928 w 12183871"/>
              <a:gd name="connsiteY203" fmla="*/ 731249 h 1328385"/>
              <a:gd name="connsiteX204" fmla="*/ 1328928 w 12183871"/>
              <a:gd name="connsiteY204" fmla="*/ 731249 h 1328385"/>
              <a:gd name="connsiteX205" fmla="*/ 12132666 w 12183871"/>
              <a:gd name="connsiteY205" fmla="*/ 723121 h 1328385"/>
              <a:gd name="connsiteX206" fmla="*/ 12132666 w 12183871"/>
              <a:gd name="connsiteY206" fmla="*/ 771889 h 1328385"/>
              <a:gd name="connsiteX207" fmla="*/ 12138807 w 12183871"/>
              <a:gd name="connsiteY207" fmla="*/ 771889 h 1328385"/>
              <a:gd name="connsiteX208" fmla="*/ 12138807 w 12183871"/>
              <a:gd name="connsiteY208" fmla="*/ 723121 h 1328385"/>
              <a:gd name="connsiteX209" fmla="*/ 12132666 w 12183871"/>
              <a:gd name="connsiteY209" fmla="*/ 723121 h 1328385"/>
              <a:gd name="connsiteX210" fmla="*/ 12132666 w 12183871"/>
              <a:gd name="connsiteY210" fmla="*/ 723121 h 1328385"/>
              <a:gd name="connsiteX211" fmla="*/ 12132666 w 12183871"/>
              <a:gd name="connsiteY211" fmla="*/ 723121 h 1328385"/>
              <a:gd name="connsiteX212" fmla="*/ 9952375 w 12183871"/>
              <a:gd name="connsiteY212" fmla="*/ 723121 h 1328385"/>
              <a:gd name="connsiteX213" fmla="*/ 9952375 w 12183871"/>
              <a:gd name="connsiteY213" fmla="*/ 777940 h 1328385"/>
              <a:gd name="connsiteX214" fmla="*/ 9960503 w 12183871"/>
              <a:gd name="connsiteY214" fmla="*/ 777940 h 1328385"/>
              <a:gd name="connsiteX215" fmla="*/ 9960503 w 12183871"/>
              <a:gd name="connsiteY215" fmla="*/ 723121 h 1328385"/>
              <a:gd name="connsiteX216" fmla="*/ 9952375 w 12183871"/>
              <a:gd name="connsiteY216" fmla="*/ 723121 h 1328385"/>
              <a:gd name="connsiteX217" fmla="*/ 9952375 w 12183871"/>
              <a:gd name="connsiteY217" fmla="*/ 723121 h 1328385"/>
              <a:gd name="connsiteX218" fmla="*/ 9952375 w 12183871"/>
              <a:gd name="connsiteY218" fmla="*/ 723121 h 1328385"/>
              <a:gd name="connsiteX219" fmla="*/ 9478964 w 12183871"/>
              <a:gd name="connsiteY219" fmla="*/ 723121 h 1328385"/>
              <a:gd name="connsiteX220" fmla="*/ 9478964 w 12183871"/>
              <a:gd name="connsiteY220" fmla="*/ 759697 h 1328385"/>
              <a:gd name="connsiteX221" fmla="*/ 9491155 w 12183871"/>
              <a:gd name="connsiteY221" fmla="*/ 759697 h 1328385"/>
              <a:gd name="connsiteX222" fmla="*/ 9491155 w 12183871"/>
              <a:gd name="connsiteY222" fmla="*/ 723121 h 1328385"/>
              <a:gd name="connsiteX223" fmla="*/ 9478964 w 12183871"/>
              <a:gd name="connsiteY223" fmla="*/ 723121 h 1328385"/>
              <a:gd name="connsiteX224" fmla="*/ 9478964 w 12183871"/>
              <a:gd name="connsiteY224" fmla="*/ 723121 h 1328385"/>
              <a:gd name="connsiteX225" fmla="*/ 9478964 w 12183871"/>
              <a:gd name="connsiteY225" fmla="*/ 723121 h 1328385"/>
              <a:gd name="connsiteX226" fmla="*/ 4573897 w 12183871"/>
              <a:gd name="connsiteY226" fmla="*/ 723121 h 1328385"/>
              <a:gd name="connsiteX227" fmla="*/ 4573897 w 12183871"/>
              <a:gd name="connsiteY227" fmla="*/ 771889 h 1328385"/>
              <a:gd name="connsiteX228" fmla="*/ 4579948 w 12183871"/>
              <a:gd name="connsiteY228" fmla="*/ 771889 h 1328385"/>
              <a:gd name="connsiteX229" fmla="*/ 4579948 w 12183871"/>
              <a:gd name="connsiteY229" fmla="*/ 723121 h 1328385"/>
              <a:gd name="connsiteX230" fmla="*/ 4573897 w 12183871"/>
              <a:gd name="connsiteY230" fmla="*/ 723121 h 1328385"/>
              <a:gd name="connsiteX231" fmla="*/ 4573897 w 12183871"/>
              <a:gd name="connsiteY231" fmla="*/ 723121 h 1328385"/>
              <a:gd name="connsiteX232" fmla="*/ 4573897 w 12183871"/>
              <a:gd name="connsiteY232" fmla="*/ 723121 h 1328385"/>
              <a:gd name="connsiteX233" fmla="*/ 2393606 w 12183871"/>
              <a:gd name="connsiteY233" fmla="*/ 723121 h 1328385"/>
              <a:gd name="connsiteX234" fmla="*/ 2393606 w 12183871"/>
              <a:gd name="connsiteY234" fmla="*/ 777940 h 1328385"/>
              <a:gd name="connsiteX235" fmla="*/ 2401734 w 12183871"/>
              <a:gd name="connsiteY235" fmla="*/ 777940 h 1328385"/>
              <a:gd name="connsiteX236" fmla="*/ 2401734 w 12183871"/>
              <a:gd name="connsiteY236" fmla="*/ 723121 h 1328385"/>
              <a:gd name="connsiteX237" fmla="*/ 2393606 w 12183871"/>
              <a:gd name="connsiteY237" fmla="*/ 723121 h 1328385"/>
              <a:gd name="connsiteX238" fmla="*/ 2393606 w 12183871"/>
              <a:gd name="connsiteY238" fmla="*/ 723121 h 1328385"/>
              <a:gd name="connsiteX239" fmla="*/ 2393606 w 12183871"/>
              <a:gd name="connsiteY239" fmla="*/ 723121 h 1328385"/>
              <a:gd name="connsiteX240" fmla="*/ 1920195 w 12183871"/>
              <a:gd name="connsiteY240" fmla="*/ 723121 h 1328385"/>
              <a:gd name="connsiteX241" fmla="*/ 1920195 w 12183871"/>
              <a:gd name="connsiteY241" fmla="*/ 759697 h 1328385"/>
              <a:gd name="connsiteX242" fmla="*/ 1932387 w 12183871"/>
              <a:gd name="connsiteY242" fmla="*/ 759697 h 1328385"/>
              <a:gd name="connsiteX243" fmla="*/ 1932387 w 12183871"/>
              <a:gd name="connsiteY243" fmla="*/ 723121 h 1328385"/>
              <a:gd name="connsiteX244" fmla="*/ 1920195 w 12183871"/>
              <a:gd name="connsiteY244" fmla="*/ 723121 h 1328385"/>
              <a:gd name="connsiteX245" fmla="*/ 1920195 w 12183871"/>
              <a:gd name="connsiteY245" fmla="*/ 723121 h 1328385"/>
              <a:gd name="connsiteX246" fmla="*/ 1920195 w 12183871"/>
              <a:gd name="connsiteY246" fmla="*/ 723121 h 1328385"/>
              <a:gd name="connsiteX247" fmla="*/ 11726266 w 12183871"/>
              <a:gd name="connsiteY247" fmla="*/ 704878 h 1328385"/>
              <a:gd name="connsiteX248" fmla="*/ 11722201 w 12183871"/>
              <a:gd name="connsiteY248" fmla="*/ 733326 h 1328385"/>
              <a:gd name="connsiteX249" fmla="*/ 11722201 w 12183871"/>
              <a:gd name="connsiteY249" fmla="*/ 773966 h 1328385"/>
              <a:gd name="connsiteX250" fmla="*/ 11722201 w 12183871"/>
              <a:gd name="connsiteY250" fmla="*/ 818670 h 1328385"/>
              <a:gd name="connsiteX251" fmla="*/ 11726266 w 12183871"/>
              <a:gd name="connsiteY251" fmla="*/ 855246 h 1328385"/>
              <a:gd name="connsiteX252" fmla="*/ 11732316 w 12183871"/>
              <a:gd name="connsiteY252" fmla="*/ 875566 h 1328385"/>
              <a:gd name="connsiteX253" fmla="*/ 11732316 w 12183871"/>
              <a:gd name="connsiteY253" fmla="*/ 845131 h 1328385"/>
              <a:gd name="connsiteX254" fmla="*/ 11732316 w 12183871"/>
              <a:gd name="connsiteY254" fmla="*/ 804491 h 1328385"/>
              <a:gd name="connsiteX255" fmla="*/ 11732316 w 12183871"/>
              <a:gd name="connsiteY255" fmla="*/ 763851 h 1328385"/>
              <a:gd name="connsiteX256" fmla="*/ 11732316 w 12183871"/>
              <a:gd name="connsiteY256" fmla="*/ 727275 h 1328385"/>
              <a:gd name="connsiteX257" fmla="*/ 11726266 w 12183871"/>
              <a:gd name="connsiteY257" fmla="*/ 704878 h 1328385"/>
              <a:gd name="connsiteX258" fmla="*/ 11726266 w 12183871"/>
              <a:gd name="connsiteY258" fmla="*/ 704878 h 1328385"/>
              <a:gd name="connsiteX259" fmla="*/ 11726266 w 12183871"/>
              <a:gd name="connsiteY259" fmla="*/ 704878 h 1328385"/>
              <a:gd name="connsiteX260" fmla="*/ 9708625 w 12183871"/>
              <a:gd name="connsiteY260" fmla="*/ 704878 h 1328385"/>
              <a:gd name="connsiteX261" fmla="*/ 9716753 w 12183871"/>
              <a:gd name="connsiteY261" fmla="*/ 719057 h 1328385"/>
              <a:gd name="connsiteX262" fmla="*/ 9718740 w 12183871"/>
              <a:gd name="connsiteY262" fmla="*/ 733236 h 1328385"/>
              <a:gd name="connsiteX263" fmla="*/ 9726868 w 12183871"/>
              <a:gd name="connsiteY263" fmla="*/ 749492 h 1328385"/>
              <a:gd name="connsiteX264" fmla="*/ 9734995 w 12183871"/>
              <a:gd name="connsiteY264" fmla="*/ 759607 h 1328385"/>
              <a:gd name="connsiteX265" fmla="*/ 9734995 w 12183871"/>
              <a:gd name="connsiteY265" fmla="*/ 794105 h 1328385"/>
              <a:gd name="connsiteX266" fmla="*/ 9741047 w 12183871"/>
              <a:gd name="connsiteY266" fmla="*/ 794105 h 1328385"/>
              <a:gd name="connsiteX267" fmla="*/ 9745111 w 12183871"/>
              <a:gd name="connsiteY267" fmla="*/ 818489 h 1328385"/>
              <a:gd name="connsiteX268" fmla="*/ 9749175 w 12183871"/>
              <a:gd name="connsiteY268" fmla="*/ 840796 h 1328385"/>
              <a:gd name="connsiteX269" fmla="*/ 9757303 w 12183871"/>
              <a:gd name="connsiteY269" fmla="*/ 859039 h 1328385"/>
              <a:gd name="connsiteX270" fmla="*/ 9759290 w 12183871"/>
              <a:gd name="connsiteY270" fmla="*/ 852988 h 1328385"/>
              <a:gd name="connsiteX271" fmla="*/ 9767418 w 12183871"/>
              <a:gd name="connsiteY271" fmla="*/ 844860 h 1328385"/>
              <a:gd name="connsiteX272" fmla="*/ 9767418 w 12183871"/>
              <a:gd name="connsiteY272" fmla="*/ 840796 h 1328385"/>
              <a:gd name="connsiteX273" fmla="*/ 9771481 w 12183871"/>
              <a:gd name="connsiteY273" fmla="*/ 830681 h 1328385"/>
              <a:gd name="connsiteX274" fmla="*/ 9775546 w 12183871"/>
              <a:gd name="connsiteY274" fmla="*/ 818489 h 1328385"/>
              <a:gd name="connsiteX275" fmla="*/ 9763353 w 12183871"/>
              <a:gd name="connsiteY275" fmla="*/ 818489 h 1328385"/>
              <a:gd name="connsiteX276" fmla="*/ 9757213 w 12183871"/>
              <a:gd name="connsiteY276" fmla="*/ 777849 h 1328385"/>
              <a:gd name="connsiteX277" fmla="*/ 9749084 w 12183871"/>
              <a:gd name="connsiteY277" fmla="*/ 777849 h 1328385"/>
              <a:gd name="connsiteX278" fmla="*/ 9749084 w 12183871"/>
              <a:gd name="connsiteY278" fmla="*/ 745337 h 1328385"/>
              <a:gd name="connsiteX279" fmla="*/ 9734906 w 12183871"/>
              <a:gd name="connsiteY279" fmla="*/ 737209 h 1328385"/>
              <a:gd name="connsiteX280" fmla="*/ 9734906 w 12183871"/>
              <a:gd name="connsiteY280" fmla="*/ 723031 h 1328385"/>
              <a:gd name="connsiteX281" fmla="*/ 9708625 w 12183871"/>
              <a:gd name="connsiteY281" fmla="*/ 704878 h 1328385"/>
              <a:gd name="connsiteX282" fmla="*/ 9708625 w 12183871"/>
              <a:gd name="connsiteY282" fmla="*/ 704878 h 1328385"/>
              <a:gd name="connsiteX283" fmla="*/ 9708625 w 12183871"/>
              <a:gd name="connsiteY283" fmla="*/ 704878 h 1328385"/>
              <a:gd name="connsiteX284" fmla="*/ 4167497 w 12183871"/>
              <a:gd name="connsiteY284" fmla="*/ 704878 h 1328385"/>
              <a:gd name="connsiteX285" fmla="*/ 4163433 w 12183871"/>
              <a:gd name="connsiteY285" fmla="*/ 733326 h 1328385"/>
              <a:gd name="connsiteX286" fmla="*/ 4163433 w 12183871"/>
              <a:gd name="connsiteY286" fmla="*/ 773966 h 1328385"/>
              <a:gd name="connsiteX287" fmla="*/ 4163433 w 12183871"/>
              <a:gd name="connsiteY287" fmla="*/ 818670 h 1328385"/>
              <a:gd name="connsiteX288" fmla="*/ 4167497 w 12183871"/>
              <a:gd name="connsiteY288" fmla="*/ 855246 h 1328385"/>
              <a:gd name="connsiteX289" fmla="*/ 4173548 w 12183871"/>
              <a:gd name="connsiteY289" fmla="*/ 875566 h 1328385"/>
              <a:gd name="connsiteX290" fmla="*/ 4173548 w 12183871"/>
              <a:gd name="connsiteY290" fmla="*/ 845131 h 1328385"/>
              <a:gd name="connsiteX291" fmla="*/ 4173548 w 12183871"/>
              <a:gd name="connsiteY291" fmla="*/ 804491 h 1328385"/>
              <a:gd name="connsiteX292" fmla="*/ 4173548 w 12183871"/>
              <a:gd name="connsiteY292" fmla="*/ 763851 h 1328385"/>
              <a:gd name="connsiteX293" fmla="*/ 4173548 w 12183871"/>
              <a:gd name="connsiteY293" fmla="*/ 727275 h 1328385"/>
              <a:gd name="connsiteX294" fmla="*/ 4167497 w 12183871"/>
              <a:gd name="connsiteY294" fmla="*/ 704878 h 1328385"/>
              <a:gd name="connsiteX295" fmla="*/ 4167497 w 12183871"/>
              <a:gd name="connsiteY295" fmla="*/ 704878 h 1328385"/>
              <a:gd name="connsiteX296" fmla="*/ 4167497 w 12183871"/>
              <a:gd name="connsiteY296" fmla="*/ 704878 h 1328385"/>
              <a:gd name="connsiteX297" fmla="*/ 2149766 w 12183871"/>
              <a:gd name="connsiteY297" fmla="*/ 704878 h 1328385"/>
              <a:gd name="connsiteX298" fmla="*/ 2157894 w 12183871"/>
              <a:gd name="connsiteY298" fmla="*/ 719057 h 1328385"/>
              <a:gd name="connsiteX299" fmla="*/ 2159881 w 12183871"/>
              <a:gd name="connsiteY299" fmla="*/ 733236 h 1328385"/>
              <a:gd name="connsiteX300" fmla="*/ 2168009 w 12183871"/>
              <a:gd name="connsiteY300" fmla="*/ 749492 h 1328385"/>
              <a:gd name="connsiteX301" fmla="*/ 2176137 w 12183871"/>
              <a:gd name="connsiteY301" fmla="*/ 759607 h 1328385"/>
              <a:gd name="connsiteX302" fmla="*/ 2176137 w 12183871"/>
              <a:gd name="connsiteY302" fmla="*/ 794105 h 1328385"/>
              <a:gd name="connsiteX303" fmla="*/ 2182188 w 12183871"/>
              <a:gd name="connsiteY303" fmla="*/ 794105 h 1328385"/>
              <a:gd name="connsiteX304" fmla="*/ 2186252 w 12183871"/>
              <a:gd name="connsiteY304" fmla="*/ 818489 h 1328385"/>
              <a:gd name="connsiteX305" fmla="*/ 2190315 w 12183871"/>
              <a:gd name="connsiteY305" fmla="*/ 840796 h 1328385"/>
              <a:gd name="connsiteX306" fmla="*/ 2198443 w 12183871"/>
              <a:gd name="connsiteY306" fmla="*/ 859039 h 1328385"/>
              <a:gd name="connsiteX307" fmla="*/ 2204494 w 12183871"/>
              <a:gd name="connsiteY307" fmla="*/ 852988 h 1328385"/>
              <a:gd name="connsiteX308" fmla="*/ 2208558 w 12183871"/>
              <a:gd name="connsiteY308" fmla="*/ 844860 h 1328385"/>
              <a:gd name="connsiteX309" fmla="*/ 2208558 w 12183871"/>
              <a:gd name="connsiteY309" fmla="*/ 840796 h 1328385"/>
              <a:gd name="connsiteX310" fmla="*/ 2212622 w 12183871"/>
              <a:gd name="connsiteY310" fmla="*/ 830681 h 1328385"/>
              <a:gd name="connsiteX311" fmla="*/ 2216686 w 12183871"/>
              <a:gd name="connsiteY311" fmla="*/ 818489 h 1328385"/>
              <a:gd name="connsiteX312" fmla="*/ 2204494 w 12183871"/>
              <a:gd name="connsiteY312" fmla="*/ 818489 h 1328385"/>
              <a:gd name="connsiteX313" fmla="*/ 2198443 w 12183871"/>
              <a:gd name="connsiteY313" fmla="*/ 777849 h 1328385"/>
              <a:gd name="connsiteX314" fmla="*/ 2190315 w 12183871"/>
              <a:gd name="connsiteY314" fmla="*/ 777849 h 1328385"/>
              <a:gd name="connsiteX315" fmla="*/ 2190315 w 12183871"/>
              <a:gd name="connsiteY315" fmla="*/ 745337 h 1328385"/>
              <a:gd name="connsiteX316" fmla="*/ 2176137 w 12183871"/>
              <a:gd name="connsiteY316" fmla="*/ 737209 h 1328385"/>
              <a:gd name="connsiteX317" fmla="*/ 2176137 w 12183871"/>
              <a:gd name="connsiteY317" fmla="*/ 723031 h 1328385"/>
              <a:gd name="connsiteX318" fmla="*/ 2149766 w 12183871"/>
              <a:gd name="connsiteY318" fmla="*/ 704878 h 1328385"/>
              <a:gd name="connsiteX319" fmla="*/ 2149766 w 12183871"/>
              <a:gd name="connsiteY319" fmla="*/ 704878 h 1328385"/>
              <a:gd name="connsiteX320" fmla="*/ 2149766 w 12183871"/>
              <a:gd name="connsiteY320" fmla="*/ 704878 h 1328385"/>
              <a:gd name="connsiteX321" fmla="*/ 10163703 w 12183871"/>
              <a:gd name="connsiteY321" fmla="*/ 696750 h 1328385"/>
              <a:gd name="connsiteX322" fmla="*/ 10155575 w 12183871"/>
              <a:gd name="connsiteY322" fmla="*/ 723121 h 1328385"/>
              <a:gd name="connsiteX323" fmla="*/ 10147447 w 12183871"/>
              <a:gd name="connsiteY323" fmla="*/ 723121 h 1328385"/>
              <a:gd name="connsiteX324" fmla="*/ 10155575 w 12183871"/>
              <a:gd name="connsiteY324" fmla="*/ 834836 h 1328385"/>
              <a:gd name="connsiteX325" fmla="*/ 10163703 w 12183871"/>
              <a:gd name="connsiteY325" fmla="*/ 834836 h 1328385"/>
              <a:gd name="connsiteX326" fmla="*/ 10163703 w 12183871"/>
              <a:gd name="connsiteY326" fmla="*/ 893719 h 1328385"/>
              <a:gd name="connsiteX327" fmla="*/ 10169844 w 12183871"/>
              <a:gd name="connsiteY327" fmla="*/ 893719 h 1328385"/>
              <a:gd name="connsiteX328" fmla="*/ 10173908 w 12183871"/>
              <a:gd name="connsiteY328" fmla="*/ 863284 h 1328385"/>
              <a:gd name="connsiteX329" fmla="*/ 10173908 w 12183871"/>
              <a:gd name="connsiteY329" fmla="*/ 826708 h 1328385"/>
              <a:gd name="connsiteX330" fmla="*/ 10173908 w 12183871"/>
              <a:gd name="connsiteY330" fmla="*/ 786068 h 1328385"/>
              <a:gd name="connsiteX331" fmla="*/ 10173908 w 12183871"/>
              <a:gd name="connsiteY331" fmla="*/ 745428 h 1328385"/>
              <a:gd name="connsiteX332" fmla="*/ 10169844 w 12183871"/>
              <a:gd name="connsiteY332" fmla="*/ 714993 h 1328385"/>
              <a:gd name="connsiteX333" fmla="*/ 10163703 w 12183871"/>
              <a:gd name="connsiteY333" fmla="*/ 696750 h 1328385"/>
              <a:gd name="connsiteX334" fmla="*/ 10163703 w 12183871"/>
              <a:gd name="connsiteY334" fmla="*/ 696750 h 1328385"/>
              <a:gd name="connsiteX335" fmla="*/ 10163703 w 12183871"/>
              <a:gd name="connsiteY335" fmla="*/ 696750 h 1328385"/>
              <a:gd name="connsiteX336" fmla="*/ 10074295 w 12183871"/>
              <a:gd name="connsiteY336" fmla="*/ 696750 h 1328385"/>
              <a:gd name="connsiteX337" fmla="*/ 10074295 w 12183871"/>
              <a:gd name="connsiteY337" fmla="*/ 713006 h 1328385"/>
              <a:gd name="connsiteX338" fmla="*/ 10060115 w 12183871"/>
              <a:gd name="connsiteY338" fmla="*/ 723121 h 1328385"/>
              <a:gd name="connsiteX339" fmla="*/ 10066167 w 12183871"/>
              <a:gd name="connsiteY339" fmla="*/ 812529 h 1328385"/>
              <a:gd name="connsiteX340" fmla="*/ 10074295 w 12183871"/>
              <a:gd name="connsiteY340" fmla="*/ 812529 h 1328385"/>
              <a:gd name="connsiteX341" fmla="*/ 10078358 w 12183871"/>
              <a:gd name="connsiteY341" fmla="*/ 834836 h 1328385"/>
              <a:gd name="connsiteX342" fmla="*/ 10074295 w 12183871"/>
              <a:gd name="connsiteY342" fmla="*/ 855156 h 1328385"/>
              <a:gd name="connsiteX343" fmla="*/ 10074295 w 12183871"/>
              <a:gd name="connsiteY343" fmla="*/ 875476 h 1328385"/>
              <a:gd name="connsiteX344" fmla="*/ 10082423 w 12183871"/>
              <a:gd name="connsiteY344" fmla="*/ 893719 h 1328385"/>
              <a:gd name="connsiteX345" fmla="*/ 10082423 w 12183871"/>
              <a:gd name="connsiteY345" fmla="*/ 863284 h 1328385"/>
              <a:gd name="connsiteX346" fmla="*/ 10084500 w 12183871"/>
              <a:gd name="connsiteY346" fmla="*/ 826708 h 1328385"/>
              <a:gd name="connsiteX347" fmla="*/ 10084500 w 12183871"/>
              <a:gd name="connsiteY347" fmla="*/ 786068 h 1328385"/>
              <a:gd name="connsiteX348" fmla="*/ 10084500 w 12183871"/>
              <a:gd name="connsiteY348" fmla="*/ 745428 h 1328385"/>
              <a:gd name="connsiteX349" fmla="*/ 10082423 w 12183871"/>
              <a:gd name="connsiteY349" fmla="*/ 714993 h 1328385"/>
              <a:gd name="connsiteX350" fmla="*/ 10074295 w 12183871"/>
              <a:gd name="connsiteY350" fmla="*/ 696750 h 1328385"/>
              <a:gd name="connsiteX351" fmla="*/ 10074295 w 12183871"/>
              <a:gd name="connsiteY351" fmla="*/ 696750 h 1328385"/>
              <a:gd name="connsiteX352" fmla="*/ 10074295 w 12183871"/>
              <a:gd name="connsiteY352" fmla="*/ 696750 h 1328385"/>
              <a:gd name="connsiteX353" fmla="*/ 6425004 w 12183871"/>
              <a:gd name="connsiteY353" fmla="*/ 696750 h 1328385"/>
              <a:gd name="connsiteX354" fmla="*/ 6408748 w 12183871"/>
              <a:gd name="connsiteY354" fmla="*/ 771889 h 1328385"/>
              <a:gd name="connsiteX355" fmla="*/ 6402607 w 12183871"/>
              <a:gd name="connsiteY355" fmla="*/ 771889 h 1328385"/>
              <a:gd name="connsiteX356" fmla="*/ 6402607 w 12183871"/>
              <a:gd name="connsiteY356" fmla="*/ 794196 h 1328385"/>
              <a:gd name="connsiteX357" fmla="*/ 6390414 w 12183871"/>
              <a:gd name="connsiteY357" fmla="*/ 794196 h 1328385"/>
              <a:gd name="connsiteX358" fmla="*/ 6390414 w 12183871"/>
              <a:gd name="connsiteY358" fmla="*/ 804311 h 1328385"/>
              <a:gd name="connsiteX359" fmla="*/ 6402607 w 12183871"/>
              <a:gd name="connsiteY359" fmla="*/ 804311 h 1328385"/>
              <a:gd name="connsiteX360" fmla="*/ 6402607 w 12183871"/>
              <a:gd name="connsiteY360" fmla="*/ 853079 h 1328385"/>
              <a:gd name="connsiteX361" fmla="*/ 6408748 w 12183871"/>
              <a:gd name="connsiteY361" fmla="*/ 853079 h 1328385"/>
              <a:gd name="connsiteX362" fmla="*/ 6408748 w 12183871"/>
              <a:gd name="connsiteY362" fmla="*/ 940409 h 1328385"/>
              <a:gd name="connsiteX363" fmla="*/ 6416876 w 12183871"/>
              <a:gd name="connsiteY363" fmla="*/ 940409 h 1328385"/>
              <a:gd name="connsiteX364" fmla="*/ 6416876 w 12183871"/>
              <a:gd name="connsiteY364" fmla="*/ 934359 h 1328385"/>
              <a:gd name="connsiteX365" fmla="*/ 6425004 w 12183871"/>
              <a:gd name="connsiteY365" fmla="*/ 912052 h 1328385"/>
              <a:gd name="connsiteX366" fmla="*/ 6427081 w 12183871"/>
              <a:gd name="connsiteY366" fmla="*/ 885681 h 1328385"/>
              <a:gd name="connsiteX367" fmla="*/ 6425004 w 12183871"/>
              <a:gd name="connsiteY367" fmla="*/ 849105 h 1328385"/>
              <a:gd name="connsiteX368" fmla="*/ 6425004 w 12183871"/>
              <a:gd name="connsiteY368" fmla="*/ 814606 h 1328385"/>
              <a:gd name="connsiteX369" fmla="*/ 6420939 w 12183871"/>
              <a:gd name="connsiteY369" fmla="*/ 782094 h 1328385"/>
              <a:gd name="connsiteX370" fmla="*/ 6425004 w 12183871"/>
              <a:gd name="connsiteY370" fmla="*/ 753646 h 1328385"/>
              <a:gd name="connsiteX371" fmla="*/ 6431054 w 12183871"/>
              <a:gd name="connsiteY371" fmla="*/ 753646 h 1328385"/>
              <a:gd name="connsiteX372" fmla="*/ 6431054 w 12183871"/>
              <a:gd name="connsiteY372" fmla="*/ 696750 h 1328385"/>
              <a:gd name="connsiteX373" fmla="*/ 6425004 w 12183871"/>
              <a:gd name="connsiteY373" fmla="*/ 696750 h 1328385"/>
              <a:gd name="connsiteX374" fmla="*/ 6425004 w 12183871"/>
              <a:gd name="connsiteY374" fmla="*/ 696750 h 1328385"/>
              <a:gd name="connsiteX375" fmla="*/ 6425004 w 12183871"/>
              <a:gd name="connsiteY375" fmla="*/ 696750 h 1328385"/>
              <a:gd name="connsiteX376" fmla="*/ 2604934 w 12183871"/>
              <a:gd name="connsiteY376" fmla="*/ 696750 h 1328385"/>
              <a:gd name="connsiteX377" fmla="*/ 2596806 w 12183871"/>
              <a:gd name="connsiteY377" fmla="*/ 723121 h 1328385"/>
              <a:gd name="connsiteX378" fmla="*/ 2588678 w 12183871"/>
              <a:gd name="connsiteY378" fmla="*/ 723121 h 1328385"/>
              <a:gd name="connsiteX379" fmla="*/ 2596806 w 12183871"/>
              <a:gd name="connsiteY379" fmla="*/ 834836 h 1328385"/>
              <a:gd name="connsiteX380" fmla="*/ 2604934 w 12183871"/>
              <a:gd name="connsiteY380" fmla="*/ 834836 h 1328385"/>
              <a:gd name="connsiteX381" fmla="*/ 2604934 w 12183871"/>
              <a:gd name="connsiteY381" fmla="*/ 893719 h 1328385"/>
              <a:gd name="connsiteX382" fmla="*/ 2610985 w 12183871"/>
              <a:gd name="connsiteY382" fmla="*/ 893719 h 1328385"/>
              <a:gd name="connsiteX383" fmla="*/ 2615049 w 12183871"/>
              <a:gd name="connsiteY383" fmla="*/ 863284 h 1328385"/>
              <a:gd name="connsiteX384" fmla="*/ 2615049 w 12183871"/>
              <a:gd name="connsiteY384" fmla="*/ 826708 h 1328385"/>
              <a:gd name="connsiteX385" fmla="*/ 2615049 w 12183871"/>
              <a:gd name="connsiteY385" fmla="*/ 786068 h 1328385"/>
              <a:gd name="connsiteX386" fmla="*/ 2615049 w 12183871"/>
              <a:gd name="connsiteY386" fmla="*/ 745428 h 1328385"/>
              <a:gd name="connsiteX387" fmla="*/ 2610985 w 12183871"/>
              <a:gd name="connsiteY387" fmla="*/ 714993 h 1328385"/>
              <a:gd name="connsiteX388" fmla="*/ 2604934 w 12183871"/>
              <a:gd name="connsiteY388" fmla="*/ 696750 h 1328385"/>
              <a:gd name="connsiteX389" fmla="*/ 2604934 w 12183871"/>
              <a:gd name="connsiteY389" fmla="*/ 696750 h 1328385"/>
              <a:gd name="connsiteX390" fmla="*/ 2604934 w 12183871"/>
              <a:gd name="connsiteY390" fmla="*/ 696750 h 1328385"/>
              <a:gd name="connsiteX391" fmla="*/ 2515526 w 12183871"/>
              <a:gd name="connsiteY391" fmla="*/ 696750 h 1328385"/>
              <a:gd name="connsiteX392" fmla="*/ 2515526 w 12183871"/>
              <a:gd name="connsiteY392" fmla="*/ 713006 h 1328385"/>
              <a:gd name="connsiteX393" fmla="*/ 2501347 w 12183871"/>
              <a:gd name="connsiteY393" fmla="*/ 723121 h 1328385"/>
              <a:gd name="connsiteX394" fmla="*/ 2507398 w 12183871"/>
              <a:gd name="connsiteY394" fmla="*/ 812529 h 1328385"/>
              <a:gd name="connsiteX395" fmla="*/ 2515526 w 12183871"/>
              <a:gd name="connsiteY395" fmla="*/ 812529 h 1328385"/>
              <a:gd name="connsiteX396" fmla="*/ 2519590 w 12183871"/>
              <a:gd name="connsiteY396" fmla="*/ 834836 h 1328385"/>
              <a:gd name="connsiteX397" fmla="*/ 2515526 w 12183871"/>
              <a:gd name="connsiteY397" fmla="*/ 855156 h 1328385"/>
              <a:gd name="connsiteX398" fmla="*/ 2515526 w 12183871"/>
              <a:gd name="connsiteY398" fmla="*/ 875476 h 1328385"/>
              <a:gd name="connsiteX399" fmla="*/ 2523654 w 12183871"/>
              <a:gd name="connsiteY399" fmla="*/ 893719 h 1328385"/>
              <a:gd name="connsiteX400" fmla="*/ 2523654 w 12183871"/>
              <a:gd name="connsiteY400" fmla="*/ 863284 h 1328385"/>
              <a:gd name="connsiteX401" fmla="*/ 2525641 w 12183871"/>
              <a:gd name="connsiteY401" fmla="*/ 826708 h 1328385"/>
              <a:gd name="connsiteX402" fmla="*/ 2525641 w 12183871"/>
              <a:gd name="connsiteY402" fmla="*/ 786068 h 1328385"/>
              <a:gd name="connsiteX403" fmla="*/ 2525641 w 12183871"/>
              <a:gd name="connsiteY403" fmla="*/ 745428 h 1328385"/>
              <a:gd name="connsiteX404" fmla="*/ 2523654 w 12183871"/>
              <a:gd name="connsiteY404" fmla="*/ 714993 h 1328385"/>
              <a:gd name="connsiteX405" fmla="*/ 2515526 w 12183871"/>
              <a:gd name="connsiteY405" fmla="*/ 696750 h 1328385"/>
              <a:gd name="connsiteX406" fmla="*/ 2515526 w 12183871"/>
              <a:gd name="connsiteY406" fmla="*/ 696750 h 1328385"/>
              <a:gd name="connsiteX407" fmla="*/ 2515526 w 12183871"/>
              <a:gd name="connsiteY407" fmla="*/ 696750 h 1328385"/>
              <a:gd name="connsiteX408" fmla="*/ 7946927 w 12183871"/>
              <a:gd name="connsiteY408" fmla="*/ 690609 h 1328385"/>
              <a:gd name="connsiteX409" fmla="*/ 7942862 w 12183871"/>
              <a:gd name="connsiteY409" fmla="*/ 712916 h 1328385"/>
              <a:gd name="connsiteX410" fmla="*/ 7942862 w 12183871"/>
              <a:gd name="connsiteY410" fmla="*/ 737300 h 1328385"/>
              <a:gd name="connsiteX411" fmla="*/ 7946927 w 12183871"/>
              <a:gd name="connsiteY411" fmla="*/ 759607 h 1328385"/>
              <a:gd name="connsiteX412" fmla="*/ 7952977 w 12183871"/>
              <a:gd name="connsiteY412" fmla="*/ 777849 h 1328385"/>
              <a:gd name="connsiteX413" fmla="*/ 7952977 w 12183871"/>
              <a:gd name="connsiteY413" fmla="*/ 745337 h 1328385"/>
              <a:gd name="connsiteX414" fmla="*/ 7952977 w 12183871"/>
              <a:gd name="connsiteY414" fmla="*/ 714903 h 1328385"/>
              <a:gd name="connsiteX415" fmla="*/ 7961105 w 12183871"/>
              <a:gd name="connsiteY415" fmla="*/ 690519 h 1328385"/>
              <a:gd name="connsiteX416" fmla="*/ 7946927 w 12183871"/>
              <a:gd name="connsiteY416" fmla="*/ 690519 h 1328385"/>
              <a:gd name="connsiteX417" fmla="*/ 7946927 w 12183871"/>
              <a:gd name="connsiteY417" fmla="*/ 690609 h 1328385"/>
              <a:gd name="connsiteX418" fmla="*/ 7946927 w 12183871"/>
              <a:gd name="connsiteY418" fmla="*/ 690609 h 1328385"/>
              <a:gd name="connsiteX419" fmla="*/ 7459247 w 12183871"/>
              <a:gd name="connsiteY419" fmla="*/ 690609 h 1328385"/>
              <a:gd name="connsiteX420" fmla="*/ 7459247 w 12183871"/>
              <a:gd name="connsiteY420" fmla="*/ 696660 h 1328385"/>
              <a:gd name="connsiteX421" fmla="*/ 7463311 w 12183871"/>
              <a:gd name="connsiteY421" fmla="*/ 712916 h 1328385"/>
              <a:gd name="connsiteX422" fmla="*/ 7463311 w 12183871"/>
              <a:gd name="connsiteY422" fmla="*/ 733236 h 1328385"/>
              <a:gd name="connsiteX423" fmla="*/ 7463311 w 12183871"/>
              <a:gd name="connsiteY423" fmla="*/ 755543 h 1328385"/>
              <a:gd name="connsiteX424" fmla="*/ 7465297 w 12183871"/>
              <a:gd name="connsiteY424" fmla="*/ 777849 h 1328385"/>
              <a:gd name="connsiteX425" fmla="*/ 7473425 w 12183871"/>
              <a:gd name="connsiteY425" fmla="*/ 777849 h 1328385"/>
              <a:gd name="connsiteX426" fmla="*/ 7473425 w 12183871"/>
              <a:gd name="connsiteY426" fmla="*/ 915935 h 1328385"/>
              <a:gd name="connsiteX427" fmla="*/ 7481553 w 12183871"/>
              <a:gd name="connsiteY427" fmla="*/ 915935 h 1328385"/>
              <a:gd name="connsiteX428" fmla="*/ 7473425 w 12183871"/>
              <a:gd name="connsiteY428" fmla="*/ 940319 h 1328385"/>
              <a:gd name="connsiteX429" fmla="*/ 7487604 w 12183871"/>
              <a:gd name="connsiteY429" fmla="*/ 940319 h 1328385"/>
              <a:gd name="connsiteX430" fmla="*/ 7505847 w 12183871"/>
              <a:gd name="connsiteY430" fmla="*/ 690519 h 1328385"/>
              <a:gd name="connsiteX431" fmla="*/ 7459247 w 12183871"/>
              <a:gd name="connsiteY431" fmla="*/ 690519 h 1328385"/>
              <a:gd name="connsiteX432" fmla="*/ 7459247 w 12183871"/>
              <a:gd name="connsiteY432" fmla="*/ 690609 h 1328385"/>
              <a:gd name="connsiteX433" fmla="*/ 7459247 w 12183871"/>
              <a:gd name="connsiteY433" fmla="*/ 690609 h 1328385"/>
              <a:gd name="connsiteX434" fmla="*/ 5360236 w 12183871"/>
              <a:gd name="connsiteY434" fmla="*/ 690609 h 1328385"/>
              <a:gd name="connsiteX435" fmla="*/ 5368364 w 12183871"/>
              <a:gd name="connsiteY435" fmla="*/ 771889 h 1328385"/>
              <a:gd name="connsiteX436" fmla="*/ 5374414 w 12183871"/>
              <a:gd name="connsiteY436" fmla="*/ 771889 h 1328385"/>
              <a:gd name="connsiteX437" fmla="*/ 5374414 w 12183871"/>
              <a:gd name="connsiteY437" fmla="*/ 731249 h 1328385"/>
              <a:gd name="connsiteX438" fmla="*/ 5368364 w 12183871"/>
              <a:gd name="connsiteY438" fmla="*/ 731249 h 1328385"/>
              <a:gd name="connsiteX439" fmla="*/ 5370351 w 12183871"/>
              <a:gd name="connsiteY439" fmla="*/ 719057 h 1328385"/>
              <a:gd name="connsiteX440" fmla="*/ 5374414 w 12183871"/>
              <a:gd name="connsiteY440" fmla="*/ 713006 h 1328385"/>
              <a:gd name="connsiteX441" fmla="*/ 5374414 w 12183871"/>
              <a:gd name="connsiteY441" fmla="*/ 708942 h 1328385"/>
              <a:gd name="connsiteX442" fmla="*/ 5370351 w 12183871"/>
              <a:gd name="connsiteY442" fmla="*/ 700814 h 1328385"/>
              <a:gd name="connsiteX443" fmla="*/ 5368364 w 12183871"/>
              <a:gd name="connsiteY443" fmla="*/ 696750 h 1328385"/>
              <a:gd name="connsiteX444" fmla="*/ 5360236 w 12183871"/>
              <a:gd name="connsiteY444" fmla="*/ 690609 h 1328385"/>
              <a:gd name="connsiteX445" fmla="*/ 5360236 w 12183871"/>
              <a:gd name="connsiteY445" fmla="*/ 690609 h 1328385"/>
              <a:gd name="connsiteX446" fmla="*/ 5360236 w 12183871"/>
              <a:gd name="connsiteY446" fmla="*/ 690609 h 1328385"/>
              <a:gd name="connsiteX447" fmla="*/ 4695817 w 12183871"/>
              <a:gd name="connsiteY447" fmla="*/ 690609 h 1328385"/>
              <a:gd name="connsiteX448" fmla="*/ 4695817 w 12183871"/>
              <a:gd name="connsiteY448" fmla="*/ 723121 h 1328385"/>
              <a:gd name="connsiteX449" fmla="*/ 4701958 w 12183871"/>
              <a:gd name="connsiteY449" fmla="*/ 723121 h 1328385"/>
              <a:gd name="connsiteX450" fmla="*/ 4701958 w 12183871"/>
              <a:gd name="connsiteY450" fmla="*/ 690609 h 1328385"/>
              <a:gd name="connsiteX451" fmla="*/ 4695817 w 12183871"/>
              <a:gd name="connsiteY451" fmla="*/ 690609 h 1328385"/>
              <a:gd name="connsiteX452" fmla="*/ 4695817 w 12183871"/>
              <a:gd name="connsiteY452" fmla="*/ 690609 h 1328385"/>
              <a:gd name="connsiteX453" fmla="*/ 4695817 w 12183871"/>
              <a:gd name="connsiteY453" fmla="*/ 690609 h 1328385"/>
              <a:gd name="connsiteX454" fmla="*/ 388067 w 12183871"/>
              <a:gd name="connsiteY454" fmla="*/ 690609 h 1328385"/>
              <a:gd name="connsiteX455" fmla="*/ 384003 w 12183871"/>
              <a:gd name="connsiteY455" fmla="*/ 712916 h 1328385"/>
              <a:gd name="connsiteX456" fmla="*/ 384003 w 12183871"/>
              <a:gd name="connsiteY456" fmla="*/ 737300 h 1328385"/>
              <a:gd name="connsiteX457" fmla="*/ 388067 w 12183871"/>
              <a:gd name="connsiteY457" fmla="*/ 759607 h 1328385"/>
              <a:gd name="connsiteX458" fmla="*/ 394118 w 12183871"/>
              <a:gd name="connsiteY458" fmla="*/ 777849 h 1328385"/>
              <a:gd name="connsiteX459" fmla="*/ 394118 w 12183871"/>
              <a:gd name="connsiteY459" fmla="*/ 745337 h 1328385"/>
              <a:gd name="connsiteX460" fmla="*/ 394118 w 12183871"/>
              <a:gd name="connsiteY460" fmla="*/ 714903 h 1328385"/>
              <a:gd name="connsiteX461" fmla="*/ 402246 w 12183871"/>
              <a:gd name="connsiteY461" fmla="*/ 690519 h 1328385"/>
              <a:gd name="connsiteX462" fmla="*/ 388067 w 12183871"/>
              <a:gd name="connsiteY462" fmla="*/ 690519 h 1328385"/>
              <a:gd name="connsiteX463" fmla="*/ 388067 w 12183871"/>
              <a:gd name="connsiteY463" fmla="*/ 690609 h 1328385"/>
              <a:gd name="connsiteX464" fmla="*/ 388067 w 12183871"/>
              <a:gd name="connsiteY464" fmla="*/ 690609 h 1328385"/>
              <a:gd name="connsiteX465" fmla="*/ 125984 w 12183871"/>
              <a:gd name="connsiteY465" fmla="*/ 672366 h 1328385"/>
              <a:gd name="connsiteX466" fmla="*/ 125984 w 12183871"/>
              <a:gd name="connsiteY466" fmla="*/ 723121 h 1328385"/>
              <a:gd name="connsiteX467" fmla="*/ 132035 w 12183871"/>
              <a:gd name="connsiteY467" fmla="*/ 723121 h 1328385"/>
              <a:gd name="connsiteX468" fmla="*/ 132035 w 12183871"/>
              <a:gd name="connsiteY468" fmla="*/ 672366 h 1328385"/>
              <a:gd name="connsiteX469" fmla="*/ 125984 w 12183871"/>
              <a:gd name="connsiteY469" fmla="*/ 672366 h 1328385"/>
              <a:gd name="connsiteX470" fmla="*/ 125984 w 12183871"/>
              <a:gd name="connsiteY470" fmla="*/ 672366 h 1328385"/>
              <a:gd name="connsiteX471" fmla="*/ 125984 w 12183871"/>
              <a:gd name="connsiteY471" fmla="*/ 672366 h 1328385"/>
              <a:gd name="connsiteX472" fmla="*/ 9334737 w 12183871"/>
              <a:gd name="connsiteY472" fmla="*/ 664238 h 1328385"/>
              <a:gd name="connsiteX473" fmla="*/ 9334737 w 12183871"/>
              <a:gd name="connsiteY473" fmla="*/ 713006 h 1328385"/>
              <a:gd name="connsiteX474" fmla="*/ 9342865 w 12183871"/>
              <a:gd name="connsiteY474" fmla="*/ 713006 h 1328385"/>
              <a:gd name="connsiteX475" fmla="*/ 9342865 w 12183871"/>
              <a:gd name="connsiteY475" fmla="*/ 664238 h 1328385"/>
              <a:gd name="connsiteX476" fmla="*/ 9334737 w 12183871"/>
              <a:gd name="connsiteY476" fmla="*/ 664238 h 1328385"/>
              <a:gd name="connsiteX477" fmla="*/ 9334737 w 12183871"/>
              <a:gd name="connsiteY477" fmla="*/ 664238 h 1328385"/>
              <a:gd name="connsiteX478" fmla="*/ 9334737 w 12183871"/>
              <a:gd name="connsiteY478" fmla="*/ 664238 h 1328385"/>
              <a:gd name="connsiteX479" fmla="*/ 9247316 w 12183871"/>
              <a:gd name="connsiteY479" fmla="*/ 664238 h 1328385"/>
              <a:gd name="connsiteX480" fmla="*/ 9247316 w 12183871"/>
              <a:gd name="connsiteY480" fmla="*/ 686545 h 1328385"/>
              <a:gd name="connsiteX481" fmla="*/ 9253367 w 12183871"/>
              <a:gd name="connsiteY481" fmla="*/ 712916 h 1328385"/>
              <a:gd name="connsiteX482" fmla="*/ 9261495 w 12183871"/>
              <a:gd name="connsiteY482" fmla="*/ 731159 h 1328385"/>
              <a:gd name="connsiteX483" fmla="*/ 9261495 w 12183871"/>
              <a:gd name="connsiteY483" fmla="*/ 700814 h 1328385"/>
              <a:gd name="connsiteX484" fmla="*/ 9257431 w 12183871"/>
              <a:gd name="connsiteY484" fmla="*/ 678507 h 1328385"/>
              <a:gd name="connsiteX485" fmla="*/ 9247316 w 12183871"/>
              <a:gd name="connsiteY485" fmla="*/ 664238 h 1328385"/>
              <a:gd name="connsiteX486" fmla="*/ 9247316 w 12183871"/>
              <a:gd name="connsiteY486" fmla="*/ 664238 h 1328385"/>
              <a:gd name="connsiteX487" fmla="*/ 9247316 w 12183871"/>
              <a:gd name="connsiteY487" fmla="*/ 664238 h 1328385"/>
              <a:gd name="connsiteX488" fmla="*/ 6605807 w 12183871"/>
              <a:gd name="connsiteY488" fmla="*/ 664238 h 1328385"/>
              <a:gd name="connsiteX489" fmla="*/ 6601742 w 12183871"/>
              <a:gd name="connsiteY489" fmla="*/ 690609 h 1328385"/>
              <a:gd name="connsiteX490" fmla="*/ 6601742 w 12183871"/>
              <a:gd name="connsiteY490" fmla="*/ 723121 h 1328385"/>
              <a:gd name="connsiteX491" fmla="*/ 6605807 w 12183871"/>
              <a:gd name="connsiteY491" fmla="*/ 749492 h 1328385"/>
              <a:gd name="connsiteX492" fmla="*/ 6611857 w 12183871"/>
              <a:gd name="connsiteY492" fmla="*/ 771799 h 1328385"/>
              <a:gd name="connsiteX493" fmla="*/ 6611857 w 12183871"/>
              <a:gd name="connsiteY493" fmla="*/ 741364 h 1328385"/>
              <a:gd name="connsiteX494" fmla="*/ 6611857 w 12183871"/>
              <a:gd name="connsiteY494" fmla="*/ 712916 h 1328385"/>
              <a:gd name="connsiteX495" fmla="*/ 6611857 w 12183871"/>
              <a:gd name="connsiteY495" fmla="*/ 682481 h 1328385"/>
              <a:gd name="connsiteX496" fmla="*/ 6605807 w 12183871"/>
              <a:gd name="connsiteY496" fmla="*/ 664238 h 1328385"/>
              <a:gd name="connsiteX497" fmla="*/ 6605807 w 12183871"/>
              <a:gd name="connsiteY497" fmla="*/ 664238 h 1328385"/>
              <a:gd name="connsiteX498" fmla="*/ 6605807 w 12183871"/>
              <a:gd name="connsiteY498" fmla="*/ 664238 h 1328385"/>
              <a:gd name="connsiteX499" fmla="*/ 1775878 w 12183871"/>
              <a:gd name="connsiteY499" fmla="*/ 664238 h 1328385"/>
              <a:gd name="connsiteX500" fmla="*/ 1775878 w 12183871"/>
              <a:gd name="connsiteY500" fmla="*/ 713006 h 1328385"/>
              <a:gd name="connsiteX501" fmla="*/ 1784006 w 12183871"/>
              <a:gd name="connsiteY501" fmla="*/ 713006 h 1328385"/>
              <a:gd name="connsiteX502" fmla="*/ 1784006 w 12183871"/>
              <a:gd name="connsiteY502" fmla="*/ 664238 h 1328385"/>
              <a:gd name="connsiteX503" fmla="*/ 1775878 w 12183871"/>
              <a:gd name="connsiteY503" fmla="*/ 664238 h 1328385"/>
              <a:gd name="connsiteX504" fmla="*/ 1775878 w 12183871"/>
              <a:gd name="connsiteY504" fmla="*/ 664238 h 1328385"/>
              <a:gd name="connsiteX505" fmla="*/ 1775878 w 12183871"/>
              <a:gd name="connsiteY505" fmla="*/ 664238 h 1328385"/>
              <a:gd name="connsiteX506" fmla="*/ 1688547 w 12183871"/>
              <a:gd name="connsiteY506" fmla="*/ 664238 h 1328385"/>
              <a:gd name="connsiteX507" fmla="*/ 1688547 w 12183871"/>
              <a:gd name="connsiteY507" fmla="*/ 686545 h 1328385"/>
              <a:gd name="connsiteX508" fmla="*/ 1694688 w 12183871"/>
              <a:gd name="connsiteY508" fmla="*/ 712916 h 1328385"/>
              <a:gd name="connsiteX509" fmla="*/ 1702816 w 12183871"/>
              <a:gd name="connsiteY509" fmla="*/ 731159 h 1328385"/>
              <a:gd name="connsiteX510" fmla="*/ 1702816 w 12183871"/>
              <a:gd name="connsiteY510" fmla="*/ 700814 h 1328385"/>
              <a:gd name="connsiteX511" fmla="*/ 1698752 w 12183871"/>
              <a:gd name="connsiteY511" fmla="*/ 678507 h 1328385"/>
              <a:gd name="connsiteX512" fmla="*/ 1688547 w 12183871"/>
              <a:gd name="connsiteY512" fmla="*/ 664238 h 1328385"/>
              <a:gd name="connsiteX513" fmla="*/ 1688547 w 12183871"/>
              <a:gd name="connsiteY513" fmla="*/ 664238 h 1328385"/>
              <a:gd name="connsiteX514" fmla="*/ 1688547 w 12183871"/>
              <a:gd name="connsiteY514" fmla="*/ 664238 h 1328385"/>
              <a:gd name="connsiteX515" fmla="*/ 11063924 w 12183871"/>
              <a:gd name="connsiteY515" fmla="*/ 637777 h 1328385"/>
              <a:gd name="connsiteX516" fmla="*/ 11063924 w 12183871"/>
              <a:gd name="connsiteY516" fmla="*/ 664148 h 1328385"/>
              <a:gd name="connsiteX517" fmla="*/ 11063924 w 12183871"/>
              <a:gd name="connsiteY517" fmla="*/ 700724 h 1328385"/>
              <a:gd name="connsiteX518" fmla="*/ 11063924 w 12183871"/>
              <a:gd name="connsiteY518" fmla="*/ 737300 h 1328385"/>
              <a:gd name="connsiteX519" fmla="*/ 11063924 w 12183871"/>
              <a:gd name="connsiteY519" fmla="*/ 771799 h 1328385"/>
              <a:gd name="connsiteX520" fmla="*/ 11067988 w 12183871"/>
              <a:gd name="connsiteY520" fmla="*/ 800247 h 1328385"/>
              <a:gd name="connsiteX521" fmla="*/ 11076115 w 12183871"/>
              <a:gd name="connsiteY521" fmla="*/ 818489 h 1328385"/>
              <a:gd name="connsiteX522" fmla="*/ 11076115 w 12183871"/>
              <a:gd name="connsiteY522" fmla="*/ 794105 h 1328385"/>
              <a:gd name="connsiteX523" fmla="*/ 11076115 w 12183871"/>
              <a:gd name="connsiteY523" fmla="*/ 759607 h 1328385"/>
              <a:gd name="connsiteX524" fmla="*/ 11076115 w 12183871"/>
              <a:gd name="connsiteY524" fmla="*/ 723031 h 1328385"/>
              <a:gd name="connsiteX525" fmla="*/ 11076115 w 12183871"/>
              <a:gd name="connsiteY525" fmla="*/ 686455 h 1328385"/>
              <a:gd name="connsiteX526" fmla="*/ 11072052 w 12183871"/>
              <a:gd name="connsiteY526" fmla="*/ 656020 h 1328385"/>
              <a:gd name="connsiteX527" fmla="*/ 11063924 w 12183871"/>
              <a:gd name="connsiteY527" fmla="*/ 637777 h 1328385"/>
              <a:gd name="connsiteX528" fmla="*/ 11063924 w 12183871"/>
              <a:gd name="connsiteY528" fmla="*/ 637777 h 1328385"/>
              <a:gd name="connsiteX529" fmla="*/ 11063924 w 12183871"/>
              <a:gd name="connsiteY529" fmla="*/ 637777 h 1328385"/>
              <a:gd name="connsiteX530" fmla="*/ 7952977 w 12183871"/>
              <a:gd name="connsiteY530" fmla="*/ 637777 h 1328385"/>
              <a:gd name="connsiteX531" fmla="*/ 7952977 w 12183871"/>
              <a:gd name="connsiteY531" fmla="*/ 678417 h 1328385"/>
              <a:gd name="connsiteX532" fmla="*/ 7961105 w 12183871"/>
              <a:gd name="connsiteY532" fmla="*/ 678417 h 1328385"/>
              <a:gd name="connsiteX533" fmla="*/ 7961105 w 12183871"/>
              <a:gd name="connsiteY533" fmla="*/ 637777 h 1328385"/>
              <a:gd name="connsiteX534" fmla="*/ 7952977 w 12183871"/>
              <a:gd name="connsiteY534" fmla="*/ 637777 h 1328385"/>
              <a:gd name="connsiteX535" fmla="*/ 7952977 w 12183871"/>
              <a:gd name="connsiteY535" fmla="*/ 637777 h 1328385"/>
              <a:gd name="connsiteX536" fmla="*/ 7952977 w 12183871"/>
              <a:gd name="connsiteY536" fmla="*/ 637777 h 1328385"/>
              <a:gd name="connsiteX537" fmla="*/ 3505065 w 12183871"/>
              <a:gd name="connsiteY537" fmla="*/ 637777 h 1328385"/>
              <a:gd name="connsiteX538" fmla="*/ 3505065 w 12183871"/>
              <a:gd name="connsiteY538" fmla="*/ 664148 h 1328385"/>
              <a:gd name="connsiteX539" fmla="*/ 3505065 w 12183871"/>
              <a:gd name="connsiteY539" fmla="*/ 700724 h 1328385"/>
              <a:gd name="connsiteX540" fmla="*/ 3505065 w 12183871"/>
              <a:gd name="connsiteY540" fmla="*/ 737300 h 1328385"/>
              <a:gd name="connsiteX541" fmla="*/ 3505065 w 12183871"/>
              <a:gd name="connsiteY541" fmla="*/ 771799 h 1328385"/>
              <a:gd name="connsiteX542" fmla="*/ 3509129 w 12183871"/>
              <a:gd name="connsiteY542" fmla="*/ 800247 h 1328385"/>
              <a:gd name="connsiteX543" fmla="*/ 3517257 w 12183871"/>
              <a:gd name="connsiteY543" fmla="*/ 818489 h 1328385"/>
              <a:gd name="connsiteX544" fmla="*/ 3517257 w 12183871"/>
              <a:gd name="connsiteY544" fmla="*/ 794105 h 1328385"/>
              <a:gd name="connsiteX545" fmla="*/ 3517257 w 12183871"/>
              <a:gd name="connsiteY545" fmla="*/ 759607 h 1328385"/>
              <a:gd name="connsiteX546" fmla="*/ 3517257 w 12183871"/>
              <a:gd name="connsiteY546" fmla="*/ 723031 h 1328385"/>
              <a:gd name="connsiteX547" fmla="*/ 3517257 w 12183871"/>
              <a:gd name="connsiteY547" fmla="*/ 686455 h 1328385"/>
              <a:gd name="connsiteX548" fmla="*/ 3513193 w 12183871"/>
              <a:gd name="connsiteY548" fmla="*/ 656020 h 1328385"/>
              <a:gd name="connsiteX549" fmla="*/ 3505065 w 12183871"/>
              <a:gd name="connsiteY549" fmla="*/ 637777 h 1328385"/>
              <a:gd name="connsiteX550" fmla="*/ 3505065 w 12183871"/>
              <a:gd name="connsiteY550" fmla="*/ 637777 h 1328385"/>
              <a:gd name="connsiteX551" fmla="*/ 3505065 w 12183871"/>
              <a:gd name="connsiteY551" fmla="*/ 637777 h 1328385"/>
              <a:gd name="connsiteX552" fmla="*/ 394208 w 12183871"/>
              <a:gd name="connsiteY552" fmla="*/ 637777 h 1328385"/>
              <a:gd name="connsiteX553" fmla="*/ 394208 w 12183871"/>
              <a:gd name="connsiteY553" fmla="*/ 678417 h 1328385"/>
              <a:gd name="connsiteX554" fmla="*/ 402336 w 12183871"/>
              <a:gd name="connsiteY554" fmla="*/ 678417 h 1328385"/>
              <a:gd name="connsiteX555" fmla="*/ 402336 w 12183871"/>
              <a:gd name="connsiteY555" fmla="*/ 637777 h 1328385"/>
              <a:gd name="connsiteX556" fmla="*/ 394208 w 12183871"/>
              <a:gd name="connsiteY556" fmla="*/ 637777 h 1328385"/>
              <a:gd name="connsiteX557" fmla="*/ 394208 w 12183871"/>
              <a:gd name="connsiteY557" fmla="*/ 637777 h 1328385"/>
              <a:gd name="connsiteX558" fmla="*/ 394208 w 12183871"/>
              <a:gd name="connsiteY558" fmla="*/ 637777 h 1328385"/>
              <a:gd name="connsiteX559" fmla="*/ 9342865 w 12183871"/>
              <a:gd name="connsiteY559" fmla="*/ 631726 h 1328385"/>
              <a:gd name="connsiteX560" fmla="*/ 9342865 w 12183871"/>
              <a:gd name="connsiteY560" fmla="*/ 656110 h 1328385"/>
              <a:gd name="connsiteX561" fmla="*/ 9350993 w 12183871"/>
              <a:gd name="connsiteY561" fmla="*/ 656110 h 1328385"/>
              <a:gd name="connsiteX562" fmla="*/ 9350993 w 12183871"/>
              <a:gd name="connsiteY562" fmla="*/ 631726 h 1328385"/>
              <a:gd name="connsiteX563" fmla="*/ 9342865 w 12183871"/>
              <a:gd name="connsiteY563" fmla="*/ 631726 h 1328385"/>
              <a:gd name="connsiteX564" fmla="*/ 9342865 w 12183871"/>
              <a:gd name="connsiteY564" fmla="*/ 631726 h 1328385"/>
              <a:gd name="connsiteX565" fmla="*/ 9342865 w 12183871"/>
              <a:gd name="connsiteY565" fmla="*/ 631726 h 1328385"/>
              <a:gd name="connsiteX566" fmla="*/ 8416273 w 12183871"/>
              <a:gd name="connsiteY566" fmla="*/ 631726 h 1328385"/>
              <a:gd name="connsiteX567" fmla="*/ 8416273 w 12183871"/>
              <a:gd name="connsiteY567" fmla="*/ 678417 h 1328385"/>
              <a:gd name="connsiteX568" fmla="*/ 8422324 w 12183871"/>
              <a:gd name="connsiteY568" fmla="*/ 678417 h 1328385"/>
              <a:gd name="connsiteX569" fmla="*/ 8422324 w 12183871"/>
              <a:gd name="connsiteY569" fmla="*/ 631726 h 1328385"/>
              <a:gd name="connsiteX570" fmla="*/ 8416273 w 12183871"/>
              <a:gd name="connsiteY570" fmla="*/ 631726 h 1328385"/>
              <a:gd name="connsiteX571" fmla="*/ 8416273 w 12183871"/>
              <a:gd name="connsiteY571" fmla="*/ 631726 h 1328385"/>
              <a:gd name="connsiteX572" fmla="*/ 8416273 w 12183871"/>
              <a:gd name="connsiteY572" fmla="*/ 631726 h 1328385"/>
              <a:gd name="connsiteX573" fmla="*/ 1784006 w 12183871"/>
              <a:gd name="connsiteY573" fmla="*/ 631726 h 1328385"/>
              <a:gd name="connsiteX574" fmla="*/ 1784006 w 12183871"/>
              <a:gd name="connsiteY574" fmla="*/ 656110 h 1328385"/>
              <a:gd name="connsiteX575" fmla="*/ 1792134 w 12183871"/>
              <a:gd name="connsiteY575" fmla="*/ 656110 h 1328385"/>
              <a:gd name="connsiteX576" fmla="*/ 1792134 w 12183871"/>
              <a:gd name="connsiteY576" fmla="*/ 631726 h 1328385"/>
              <a:gd name="connsiteX577" fmla="*/ 1784006 w 12183871"/>
              <a:gd name="connsiteY577" fmla="*/ 631726 h 1328385"/>
              <a:gd name="connsiteX578" fmla="*/ 1784006 w 12183871"/>
              <a:gd name="connsiteY578" fmla="*/ 631726 h 1328385"/>
              <a:gd name="connsiteX579" fmla="*/ 1784006 w 12183871"/>
              <a:gd name="connsiteY579" fmla="*/ 631726 h 1328385"/>
              <a:gd name="connsiteX580" fmla="*/ 857504 w 12183871"/>
              <a:gd name="connsiteY580" fmla="*/ 631726 h 1328385"/>
              <a:gd name="connsiteX581" fmla="*/ 857504 w 12183871"/>
              <a:gd name="connsiteY581" fmla="*/ 678417 h 1328385"/>
              <a:gd name="connsiteX582" fmla="*/ 863555 w 12183871"/>
              <a:gd name="connsiteY582" fmla="*/ 678417 h 1328385"/>
              <a:gd name="connsiteX583" fmla="*/ 863555 w 12183871"/>
              <a:gd name="connsiteY583" fmla="*/ 631726 h 1328385"/>
              <a:gd name="connsiteX584" fmla="*/ 857504 w 12183871"/>
              <a:gd name="connsiteY584" fmla="*/ 631726 h 1328385"/>
              <a:gd name="connsiteX585" fmla="*/ 857504 w 12183871"/>
              <a:gd name="connsiteY585" fmla="*/ 631726 h 1328385"/>
              <a:gd name="connsiteX586" fmla="*/ 857504 w 12183871"/>
              <a:gd name="connsiteY586" fmla="*/ 631726 h 1328385"/>
              <a:gd name="connsiteX587" fmla="*/ 9938195 w 12183871"/>
              <a:gd name="connsiteY587" fmla="*/ 623598 h 1328385"/>
              <a:gd name="connsiteX588" fmla="*/ 9938195 w 12183871"/>
              <a:gd name="connsiteY588" fmla="*/ 637777 h 1328385"/>
              <a:gd name="connsiteX589" fmla="*/ 9944247 w 12183871"/>
              <a:gd name="connsiteY589" fmla="*/ 637777 h 1328385"/>
              <a:gd name="connsiteX590" fmla="*/ 9944247 w 12183871"/>
              <a:gd name="connsiteY590" fmla="*/ 623598 h 1328385"/>
              <a:gd name="connsiteX591" fmla="*/ 9938195 w 12183871"/>
              <a:gd name="connsiteY591" fmla="*/ 623598 h 1328385"/>
              <a:gd name="connsiteX592" fmla="*/ 9938195 w 12183871"/>
              <a:gd name="connsiteY592" fmla="*/ 623598 h 1328385"/>
              <a:gd name="connsiteX593" fmla="*/ 9938195 w 12183871"/>
              <a:gd name="connsiteY593" fmla="*/ 623598 h 1328385"/>
              <a:gd name="connsiteX594" fmla="*/ 8887697 w 12183871"/>
              <a:gd name="connsiteY594" fmla="*/ 623598 h 1328385"/>
              <a:gd name="connsiteX595" fmla="*/ 8887697 w 12183871"/>
              <a:gd name="connsiteY595" fmla="*/ 649969 h 1328385"/>
              <a:gd name="connsiteX596" fmla="*/ 8885710 w 12183871"/>
              <a:gd name="connsiteY596" fmla="*/ 674353 h 1328385"/>
              <a:gd name="connsiteX597" fmla="*/ 8887697 w 12183871"/>
              <a:gd name="connsiteY597" fmla="*/ 696660 h 1328385"/>
              <a:gd name="connsiteX598" fmla="*/ 8895825 w 12183871"/>
              <a:gd name="connsiteY598" fmla="*/ 712916 h 1328385"/>
              <a:gd name="connsiteX599" fmla="*/ 8895825 w 12183871"/>
              <a:gd name="connsiteY599" fmla="*/ 690609 h 1328385"/>
              <a:gd name="connsiteX600" fmla="*/ 8895825 w 12183871"/>
              <a:gd name="connsiteY600" fmla="*/ 664238 h 1328385"/>
              <a:gd name="connsiteX601" fmla="*/ 8895825 w 12183871"/>
              <a:gd name="connsiteY601" fmla="*/ 641931 h 1328385"/>
              <a:gd name="connsiteX602" fmla="*/ 8887697 w 12183871"/>
              <a:gd name="connsiteY602" fmla="*/ 623598 h 1328385"/>
              <a:gd name="connsiteX603" fmla="*/ 8887697 w 12183871"/>
              <a:gd name="connsiteY603" fmla="*/ 623598 h 1328385"/>
              <a:gd name="connsiteX604" fmla="*/ 8887697 w 12183871"/>
              <a:gd name="connsiteY604" fmla="*/ 623598 h 1328385"/>
              <a:gd name="connsiteX605" fmla="*/ 7093487 w 12183871"/>
              <a:gd name="connsiteY605" fmla="*/ 623598 h 1328385"/>
              <a:gd name="connsiteX606" fmla="*/ 7089422 w 12183871"/>
              <a:gd name="connsiteY606" fmla="*/ 649969 h 1328385"/>
              <a:gd name="connsiteX607" fmla="*/ 7093487 w 12183871"/>
              <a:gd name="connsiteY607" fmla="*/ 678417 h 1328385"/>
              <a:gd name="connsiteX608" fmla="*/ 7099537 w 12183871"/>
              <a:gd name="connsiteY608" fmla="*/ 696660 h 1328385"/>
              <a:gd name="connsiteX609" fmla="*/ 7099537 w 12183871"/>
              <a:gd name="connsiteY609" fmla="*/ 672276 h 1328385"/>
              <a:gd name="connsiteX610" fmla="*/ 7099537 w 12183871"/>
              <a:gd name="connsiteY610" fmla="*/ 641841 h 1328385"/>
              <a:gd name="connsiteX611" fmla="*/ 7093487 w 12183871"/>
              <a:gd name="connsiteY611" fmla="*/ 623598 h 1328385"/>
              <a:gd name="connsiteX612" fmla="*/ 7093487 w 12183871"/>
              <a:gd name="connsiteY612" fmla="*/ 623598 h 1328385"/>
              <a:gd name="connsiteX613" fmla="*/ 7093487 w 12183871"/>
              <a:gd name="connsiteY613" fmla="*/ 623598 h 1328385"/>
              <a:gd name="connsiteX614" fmla="*/ 6774508 w 12183871"/>
              <a:gd name="connsiteY614" fmla="*/ 623598 h 1328385"/>
              <a:gd name="connsiteX615" fmla="*/ 6772521 w 12183871"/>
              <a:gd name="connsiteY615" fmla="*/ 678417 h 1328385"/>
              <a:gd name="connsiteX616" fmla="*/ 6768457 w 12183871"/>
              <a:gd name="connsiteY616" fmla="*/ 737300 h 1328385"/>
              <a:gd name="connsiteX617" fmla="*/ 6768457 w 12183871"/>
              <a:gd name="connsiteY617" fmla="*/ 796183 h 1328385"/>
              <a:gd name="connsiteX618" fmla="*/ 6774508 w 12183871"/>
              <a:gd name="connsiteY618" fmla="*/ 853079 h 1328385"/>
              <a:gd name="connsiteX619" fmla="*/ 6774508 w 12183871"/>
              <a:gd name="connsiteY619" fmla="*/ 877463 h 1328385"/>
              <a:gd name="connsiteX620" fmla="*/ 6774508 w 12183871"/>
              <a:gd name="connsiteY620" fmla="*/ 903833 h 1328385"/>
              <a:gd name="connsiteX621" fmla="*/ 6782636 w 12183871"/>
              <a:gd name="connsiteY621" fmla="*/ 926140 h 1328385"/>
              <a:gd name="connsiteX622" fmla="*/ 6782636 w 12183871"/>
              <a:gd name="connsiteY622" fmla="*/ 875385 h 1328385"/>
              <a:gd name="connsiteX623" fmla="*/ 6790764 w 12183871"/>
              <a:gd name="connsiteY623" fmla="*/ 875385 h 1328385"/>
              <a:gd name="connsiteX624" fmla="*/ 6790764 w 12183871"/>
              <a:gd name="connsiteY624" fmla="*/ 867257 h 1328385"/>
              <a:gd name="connsiteX625" fmla="*/ 6782636 w 12183871"/>
              <a:gd name="connsiteY625" fmla="*/ 867257 h 1328385"/>
              <a:gd name="connsiteX626" fmla="*/ 6790764 w 12183871"/>
              <a:gd name="connsiteY626" fmla="*/ 834745 h 1328385"/>
              <a:gd name="connsiteX627" fmla="*/ 6782636 w 12183871"/>
              <a:gd name="connsiteY627" fmla="*/ 834745 h 1328385"/>
              <a:gd name="connsiteX628" fmla="*/ 6782636 w 12183871"/>
              <a:gd name="connsiteY628" fmla="*/ 696750 h 1328385"/>
              <a:gd name="connsiteX629" fmla="*/ 6782636 w 12183871"/>
              <a:gd name="connsiteY629" fmla="*/ 668302 h 1328385"/>
              <a:gd name="connsiteX630" fmla="*/ 6782636 w 12183871"/>
              <a:gd name="connsiteY630" fmla="*/ 641931 h 1328385"/>
              <a:gd name="connsiteX631" fmla="*/ 6774508 w 12183871"/>
              <a:gd name="connsiteY631" fmla="*/ 623598 h 1328385"/>
              <a:gd name="connsiteX632" fmla="*/ 6774508 w 12183871"/>
              <a:gd name="connsiteY632" fmla="*/ 623598 h 1328385"/>
              <a:gd name="connsiteX633" fmla="*/ 6774508 w 12183871"/>
              <a:gd name="connsiteY633" fmla="*/ 623598 h 1328385"/>
              <a:gd name="connsiteX634" fmla="*/ 4986348 w 12183871"/>
              <a:gd name="connsiteY634" fmla="*/ 623598 h 1328385"/>
              <a:gd name="connsiteX635" fmla="*/ 4986348 w 12183871"/>
              <a:gd name="connsiteY635" fmla="*/ 678417 h 1328385"/>
              <a:gd name="connsiteX636" fmla="*/ 4994476 w 12183871"/>
              <a:gd name="connsiteY636" fmla="*/ 678417 h 1328385"/>
              <a:gd name="connsiteX637" fmla="*/ 4994476 w 12183871"/>
              <a:gd name="connsiteY637" fmla="*/ 623598 h 1328385"/>
              <a:gd name="connsiteX638" fmla="*/ 4986348 w 12183871"/>
              <a:gd name="connsiteY638" fmla="*/ 623598 h 1328385"/>
              <a:gd name="connsiteX639" fmla="*/ 4986348 w 12183871"/>
              <a:gd name="connsiteY639" fmla="*/ 623598 h 1328385"/>
              <a:gd name="connsiteX640" fmla="*/ 4986348 w 12183871"/>
              <a:gd name="connsiteY640" fmla="*/ 623598 h 1328385"/>
              <a:gd name="connsiteX641" fmla="*/ 2379427 w 12183871"/>
              <a:gd name="connsiteY641" fmla="*/ 623598 h 1328385"/>
              <a:gd name="connsiteX642" fmla="*/ 2379427 w 12183871"/>
              <a:gd name="connsiteY642" fmla="*/ 637777 h 1328385"/>
              <a:gd name="connsiteX643" fmla="*/ 2385478 w 12183871"/>
              <a:gd name="connsiteY643" fmla="*/ 637777 h 1328385"/>
              <a:gd name="connsiteX644" fmla="*/ 2385478 w 12183871"/>
              <a:gd name="connsiteY644" fmla="*/ 623598 h 1328385"/>
              <a:gd name="connsiteX645" fmla="*/ 2379427 w 12183871"/>
              <a:gd name="connsiteY645" fmla="*/ 623598 h 1328385"/>
              <a:gd name="connsiteX646" fmla="*/ 2379427 w 12183871"/>
              <a:gd name="connsiteY646" fmla="*/ 623598 h 1328385"/>
              <a:gd name="connsiteX647" fmla="*/ 2379427 w 12183871"/>
              <a:gd name="connsiteY647" fmla="*/ 623598 h 1328385"/>
              <a:gd name="connsiteX648" fmla="*/ 1328928 w 12183871"/>
              <a:gd name="connsiteY648" fmla="*/ 623598 h 1328385"/>
              <a:gd name="connsiteX649" fmla="*/ 1328928 w 12183871"/>
              <a:gd name="connsiteY649" fmla="*/ 649969 h 1328385"/>
              <a:gd name="connsiteX650" fmla="*/ 1326941 w 12183871"/>
              <a:gd name="connsiteY650" fmla="*/ 674353 h 1328385"/>
              <a:gd name="connsiteX651" fmla="*/ 1328928 w 12183871"/>
              <a:gd name="connsiteY651" fmla="*/ 696660 h 1328385"/>
              <a:gd name="connsiteX652" fmla="*/ 1337056 w 12183871"/>
              <a:gd name="connsiteY652" fmla="*/ 712916 h 1328385"/>
              <a:gd name="connsiteX653" fmla="*/ 1337056 w 12183871"/>
              <a:gd name="connsiteY653" fmla="*/ 690609 h 1328385"/>
              <a:gd name="connsiteX654" fmla="*/ 1337056 w 12183871"/>
              <a:gd name="connsiteY654" fmla="*/ 664238 h 1328385"/>
              <a:gd name="connsiteX655" fmla="*/ 1337056 w 12183871"/>
              <a:gd name="connsiteY655" fmla="*/ 641931 h 1328385"/>
              <a:gd name="connsiteX656" fmla="*/ 1328928 w 12183871"/>
              <a:gd name="connsiteY656" fmla="*/ 623598 h 1328385"/>
              <a:gd name="connsiteX657" fmla="*/ 1328928 w 12183871"/>
              <a:gd name="connsiteY657" fmla="*/ 623598 h 1328385"/>
              <a:gd name="connsiteX658" fmla="*/ 1328928 w 12183871"/>
              <a:gd name="connsiteY658" fmla="*/ 623598 h 1328385"/>
              <a:gd name="connsiteX659" fmla="*/ 10657524 w 12183871"/>
              <a:gd name="connsiteY659" fmla="*/ 615470 h 1328385"/>
              <a:gd name="connsiteX660" fmla="*/ 10657524 w 12183871"/>
              <a:gd name="connsiteY660" fmla="*/ 737390 h 1328385"/>
              <a:gd name="connsiteX661" fmla="*/ 10669715 w 12183871"/>
              <a:gd name="connsiteY661" fmla="*/ 737390 h 1328385"/>
              <a:gd name="connsiteX662" fmla="*/ 10669715 w 12183871"/>
              <a:gd name="connsiteY662" fmla="*/ 745518 h 1328385"/>
              <a:gd name="connsiteX663" fmla="*/ 10657524 w 12183871"/>
              <a:gd name="connsiteY663" fmla="*/ 745518 h 1328385"/>
              <a:gd name="connsiteX664" fmla="*/ 10657524 w 12183871"/>
              <a:gd name="connsiteY664" fmla="*/ 771889 h 1328385"/>
              <a:gd name="connsiteX665" fmla="*/ 10661588 w 12183871"/>
              <a:gd name="connsiteY665" fmla="*/ 800337 h 1328385"/>
              <a:gd name="connsiteX666" fmla="*/ 10669715 w 12183871"/>
              <a:gd name="connsiteY666" fmla="*/ 818580 h 1328385"/>
              <a:gd name="connsiteX667" fmla="*/ 10669715 w 12183871"/>
              <a:gd name="connsiteY667" fmla="*/ 844951 h 1328385"/>
              <a:gd name="connsiteX668" fmla="*/ 10669715 w 12183871"/>
              <a:gd name="connsiteY668" fmla="*/ 871321 h 1328385"/>
              <a:gd name="connsiteX669" fmla="*/ 10675767 w 12183871"/>
              <a:gd name="connsiteY669" fmla="*/ 893628 h 1328385"/>
              <a:gd name="connsiteX670" fmla="*/ 10675767 w 12183871"/>
              <a:gd name="connsiteY670" fmla="*/ 840796 h 1328385"/>
              <a:gd name="connsiteX671" fmla="*/ 10675767 w 12183871"/>
              <a:gd name="connsiteY671" fmla="*/ 785977 h 1328385"/>
              <a:gd name="connsiteX672" fmla="*/ 10675767 w 12183871"/>
              <a:gd name="connsiteY672" fmla="*/ 733326 h 1328385"/>
              <a:gd name="connsiteX673" fmla="*/ 10669715 w 12183871"/>
              <a:gd name="connsiteY673" fmla="*/ 690699 h 1328385"/>
              <a:gd name="connsiteX674" fmla="*/ 10665652 w 12183871"/>
              <a:gd name="connsiteY674" fmla="*/ 660264 h 1328385"/>
              <a:gd name="connsiteX675" fmla="*/ 10665652 w 12183871"/>
              <a:gd name="connsiteY675" fmla="*/ 633894 h 1328385"/>
              <a:gd name="connsiteX676" fmla="*/ 10657524 w 12183871"/>
              <a:gd name="connsiteY676" fmla="*/ 615470 h 1328385"/>
              <a:gd name="connsiteX677" fmla="*/ 10657524 w 12183871"/>
              <a:gd name="connsiteY677" fmla="*/ 615470 h 1328385"/>
              <a:gd name="connsiteX678" fmla="*/ 10657524 w 12183871"/>
              <a:gd name="connsiteY678" fmla="*/ 615470 h 1328385"/>
              <a:gd name="connsiteX679" fmla="*/ 3098665 w 12183871"/>
              <a:gd name="connsiteY679" fmla="*/ 615470 h 1328385"/>
              <a:gd name="connsiteX680" fmla="*/ 3098665 w 12183871"/>
              <a:gd name="connsiteY680" fmla="*/ 737390 h 1328385"/>
              <a:gd name="connsiteX681" fmla="*/ 3110857 w 12183871"/>
              <a:gd name="connsiteY681" fmla="*/ 737390 h 1328385"/>
              <a:gd name="connsiteX682" fmla="*/ 3110857 w 12183871"/>
              <a:gd name="connsiteY682" fmla="*/ 745518 h 1328385"/>
              <a:gd name="connsiteX683" fmla="*/ 3098665 w 12183871"/>
              <a:gd name="connsiteY683" fmla="*/ 745518 h 1328385"/>
              <a:gd name="connsiteX684" fmla="*/ 3098665 w 12183871"/>
              <a:gd name="connsiteY684" fmla="*/ 771889 h 1328385"/>
              <a:gd name="connsiteX685" fmla="*/ 3102729 w 12183871"/>
              <a:gd name="connsiteY685" fmla="*/ 800337 h 1328385"/>
              <a:gd name="connsiteX686" fmla="*/ 3110857 w 12183871"/>
              <a:gd name="connsiteY686" fmla="*/ 818580 h 1328385"/>
              <a:gd name="connsiteX687" fmla="*/ 3110857 w 12183871"/>
              <a:gd name="connsiteY687" fmla="*/ 844951 h 1328385"/>
              <a:gd name="connsiteX688" fmla="*/ 3110857 w 12183871"/>
              <a:gd name="connsiteY688" fmla="*/ 871321 h 1328385"/>
              <a:gd name="connsiteX689" fmla="*/ 3116908 w 12183871"/>
              <a:gd name="connsiteY689" fmla="*/ 893628 h 1328385"/>
              <a:gd name="connsiteX690" fmla="*/ 3116908 w 12183871"/>
              <a:gd name="connsiteY690" fmla="*/ 840796 h 1328385"/>
              <a:gd name="connsiteX691" fmla="*/ 3116908 w 12183871"/>
              <a:gd name="connsiteY691" fmla="*/ 785977 h 1328385"/>
              <a:gd name="connsiteX692" fmla="*/ 3116908 w 12183871"/>
              <a:gd name="connsiteY692" fmla="*/ 733326 h 1328385"/>
              <a:gd name="connsiteX693" fmla="*/ 3110857 w 12183871"/>
              <a:gd name="connsiteY693" fmla="*/ 690699 h 1328385"/>
              <a:gd name="connsiteX694" fmla="*/ 3106793 w 12183871"/>
              <a:gd name="connsiteY694" fmla="*/ 660264 h 1328385"/>
              <a:gd name="connsiteX695" fmla="*/ 3106793 w 12183871"/>
              <a:gd name="connsiteY695" fmla="*/ 633894 h 1328385"/>
              <a:gd name="connsiteX696" fmla="*/ 3098665 w 12183871"/>
              <a:gd name="connsiteY696" fmla="*/ 615470 h 1328385"/>
              <a:gd name="connsiteX697" fmla="*/ 3098665 w 12183871"/>
              <a:gd name="connsiteY697" fmla="*/ 615470 h 1328385"/>
              <a:gd name="connsiteX698" fmla="*/ 3098665 w 12183871"/>
              <a:gd name="connsiteY698" fmla="*/ 615470 h 1328385"/>
              <a:gd name="connsiteX699" fmla="*/ 11766906 w 12183871"/>
              <a:gd name="connsiteY699" fmla="*/ 609419 h 1328385"/>
              <a:gd name="connsiteX700" fmla="*/ 11766906 w 12183871"/>
              <a:gd name="connsiteY700" fmla="*/ 623598 h 1328385"/>
              <a:gd name="connsiteX701" fmla="*/ 11772956 w 12183871"/>
              <a:gd name="connsiteY701" fmla="*/ 623598 h 1328385"/>
              <a:gd name="connsiteX702" fmla="*/ 11772956 w 12183871"/>
              <a:gd name="connsiteY702" fmla="*/ 609419 h 1328385"/>
              <a:gd name="connsiteX703" fmla="*/ 11766906 w 12183871"/>
              <a:gd name="connsiteY703" fmla="*/ 609419 h 1328385"/>
              <a:gd name="connsiteX704" fmla="*/ 11766906 w 12183871"/>
              <a:gd name="connsiteY704" fmla="*/ 609419 h 1328385"/>
              <a:gd name="connsiteX705" fmla="*/ 11766906 w 12183871"/>
              <a:gd name="connsiteY705" fmla="*/ 609419 h 1328385"/>
              <a:gd name="connsiteX706" fmla="*/ 9513553 w 12183871"/>
              <a:gd name="connsiteY706" fmla="*/ 609419 h 1328385"/>
              <a:gd name="connsiteX707" fmla="*/ 9537937 w 12183871"/>
              <a:gd name="connsiteY707" fmla="*/ 759697 h 1328385"/>
              <a:gd name="connsiteX708" fmla="*/ 9537937 w 12183871"/>
              <a:gd name="connsiteY708" fmla="*/ 790132 h 1328385"/>
              <a:gd name="connsiteX709" fmla="*/ 9537937 w 12183871"/>
              <a:gd name="connsiteY709" fmla="*/ 814516 h 1328385"/>
              <a:gd name="connsiteX710" fmla="*/ 9546065 w 12183871"/>
              <a:gd name="connsiteY710" fmla="*/ 834836 h 1328385"/>
              <a:gd name="connsiteX711" fmla="*/ 9546065 w 12183871"/>
              <a:gd name="connsiteY711" fmla="*/ 690609 h 1328385"/>
              <a:gd name="connsiteX712" fmla="*/ 9531886 w 12183871"/>
              <a:gd name="connsiteY712" fmla="*/ 678417 h 1328385"/>
              <a:gd name="connsiteX713" fmla="*/ 9531886 w 12183871"/>
              <a:gd name="connsiteY713" fmla="*/ 664238 h 1328385"/>
              <a:gd name="connsiteX714" fmla="*/ 9546065 w 12183871"/>
              <a:gd name="connsiteY714" fmla="*/ 664238 h 1328385"/>
              <a:gd name="connsiteX715" fmla="*/ 9546065 w 12183871"/>
              <a:gd name="connsiteY715" fmla="*/ 631726 h 1328385"/>
              <a:gd name="connsiteX716" fmla="*/ 9537937 w 12183871"/>
              <a:gd name="connsiteY716" fmla="*/ 631726 h 1328385"/>
              <a:gd name="connsiteX717" fmla="*/ 9537937 w 12183871"/>
              <a:gd name="connsiteY717" fmla="*/ 623598 h 1328385"/>
              <a:gd name="connsiteX718" fmla="*/ 9546065 w 12183871"/>
              <a:gd name="connsiteY718" fmla="*/ 623598 h 1328385"/>
              <a:gd name="connsiteX719" fmla="*/ 9546065 w 12183871"/>
              <a:gd name="connsiteY719" fmla="*/ 609419 h 1328385"/>
              <a:gd name="connsiteX720" fmla="*/ 9513553 w 12183871"/>
              <a:gd name="connsiteY720" fmla="*/ 609419 h 1328385"/>
              <a:gd name="connsiteX721" fmla="*/ 9513553 w 12183871"/>
              <a:gd name="connsiteY721" fmla="*/ 609419 h 1328385"/>
              <a:gd name="connsiteX722" fmla="*/ 9513553 w 12183871"/>
              <a:gd name="connsiteY722" fmla="*/ 609419 h 1328385"/>
              <a:gd name="connsiteX723" fmla="*/ 4208137 w 12183871"/>
              <a:gd name="connsiteY723" fmla="*/ 609419 h 1328385"/>
              <a:gd name="connsiteX724" fmla="*/ 4208137 w 12183871"/>
              <a:gd name="connsiteY724" fmla="*/ 623598 h 1328385"/>
              <a:gd name="connsiteX725" fmla="*/ 4214188 w 12183871"/>
              <a:gd name="connsiteY725" fmla="*/ 623598 h 1328385"/>
              <a:gd name="connsiteX726" fmla="*/ 4214188 w 12183871"/>
              <a:gd name="connsiteY726" fmla="*/ 609419 h 1328385"/>
              <a:gd name="connsiteX727" fmla="*/ 4208137 w 12183871"/>
              <a:gd name="connsiteY727" fmla="*/ 609419 h 1328385"/>
              <a:gd name="connsiteX728" fmla="*/ 4208137 w 12183871"/>
              <a:gd name="connsiteY728" fmla="*/ 609419 h 1328385"/>
              <a:gd name="connsiteX729" fmla="*/ 4208137 w 12183871"/>
              <a:gd name="connsiteY729" fmla="*/ 609419 h 1328385"/>
              <a:gd name="connsiteX730" fmla="*/ 1954694 w 12183871"/>
              <a:gd name="connsiteY730" fmla="*/ 609419 h 1328385"/>
              <a:gd name="connsiteX731" fmla="*/ 1979078 w 12183871"/>
              <a:gd name="connsiteY731" fmla="*/ 759697 h 1328385"/>
              <a:gd name="connsiteX732" fmla="*/ 1979078 w 12183871"/>
              <a:gd name="connsiteY732" fmla="*/ 790132 h 1328385"/>
              <a:gd name="connsiteX733" fmla="*/ 1979078 w 12183871"/>
              <a:gd name="connsiteY733" fmla="*/ 814516 h 1328385"/>
              <a:gd name="connsiteX734" fmla="*/ 1987206 w 12183871"/>
              <a:gd name="connsiteY734" fmla="*/ 834836 h 1328385"/>
              <a:gd name="connsiteX735" fmla="*/ 1987206 w 12183871"/>
              <a:gd name="connsiteY735" fmla="*/ 690609 h 1328385"/>
              <a:gd name="connsiteX736" fmla="*/ 1973027 w 12183871"/>
              <a:gd name="connsiteY736" fmla="*/ 678417 h 1328385"/>
              <a:gd name="connsiteX737" fmla="*/ 1973027 w 12183871"/>
              <a:gd name="connsiteY737" fmla="*/ 664238 h 1328385"/>
              <a:gd name="connsiteX738" fmla="*/ 1987206 w 12183871"/>
              <a:gd name="connsiteY738" fmla="*/ 664238 h 1328385"/>
              <a:gd name="connsiteX739" fmla="*/ 1987206 w 12183871"/>
              <a:gd name="connsiteY739" fmla="*/ 631726 h 1328385"/>
              <a:gd name="connsiteX740" fmla="*/ 1979078 w 12183871"/>
              <a:gd name="connsiteY740" fmla="*/ 631726 h 1328385"/>
              <a:gd name="connsiteX741" fmla="*/ 1979078 w 12183871"/>
              <a:gd name="connsiteY741" fmla="*/ 623598 h 1328385"/>
              <a:gd name="connsiteX742" fmla="*/ 1987206 w 12183871"/>
              <a:gd name="connsiteY742" fmla="*/ 623598 h 1328385"/>
              <a:gd name="connsiteX743" fmla="*/ 1987206 w 12183871"/>
              <a:gd name="connsiteY743" fmla="*/ 609419 h 1328385"/>
              <a:gd name="connsiteX744" fmla="*/ 1954694 w 12183871"/>
              <a:gd name="connsiteY744" fmla="*/ 609419 h 1328385"/>
              <a:gd name="connsiteX745" fmla="*/ 1954694 w 12183871"/>
              <a:gd name="connsiteY745" fmla="*/ 609419 h 1328385"/>
              <a:gd name="connsiteX746" fmla="*/ 1954694 w 12183871"/>
              <a:gd name="connsiteY746" fmla="*/ 609419 h 1328385"/>
              <a:gd name="connsiteX747" fmla="*/ 10927735 w 12183871"/>
              <a:gd name="connsiteY747" fmla="*/ 601291 h 1328385"/>
              <a:gd name="connsiteX748" fmla="*/ 10927735 w 12183871"/>
              <a:gd name="connsiteY748" fmla="*/ 631726 h 1328385"/>
              <a:gd name="connsiteX749" fmla="*/ 10927735 w 12183871"/>
              <a:gd name="connsiteY749" fmla="*/ 660174 h 1328385"/>
              <a:gd name="connsiteX750" fmla="*/ 10935863 w 12183871"/>
              <a:gd name="connsiteY750" fmla="*/ 678417 h 1328385"/>
              <a:gd name="connsiteX751" fmla="*/ 10937940 w 12183871"/>
              <a:gd name="connsiteY751" fmla="*/ 649969 h 1328385"/>
              <a:gd name="connsiteX752" fmla="*/ 10935863 w 12183871"/>
              <a:gd name="connsiteY752" fmla="*/ 619534 h 1328385"/>
              <a:gd name="connsiteX753" fmla="*/ 10927735 w 12183871"/>
              <a:gd name="connsiteY753" fmla="*/ 601291 h 1328385"/>
              <a:gd name="connsiteX754" fmla="*/ 10927735 w 12183871"/>
              <a:gd name="connsiteY754" fmla="*/ 601291 h 1328385"/>
              <a:gd name="connsiteX755" fmla="*/ 10927735 w 12183871"/>
              <a:gd name="connsiteY755" fmla="*/ 601291 h 1328385"/>
              <a:gd name="connsiteX756" fmla="*/ 6173036 w 12183871"/>
              <a:gd name="connsiteY756" fmla="*/ 601291 h 1328385"/>
              <a:gd name="connsiteX757" fmla="*/ 6140524 w 12183871"/>
              <a:gd name="connsiteY757" fmla="*/ 605355 h 1328385"/>
              <a:gd name="connsiteX758" fmla="*/ 6099884 w 12183871"/>
              <a:gd name="connsiteY758" fmla="*/ 609419 h 1328385"/>
              <a:gd name="connsiteX759" fmla="*/ 6091756 w 12183871"/>
              <a:gd name="connsiteY759" fmla="*/ 641931 h 1328385"/>
              <a:gd name="connsiteX760" fmla="*/ 6087692 w 12183871"/>
              <a:gd name="connsiteY760" fmla="*/ 682571 h 1328385"/>
              <a:gd name="connsiteX761" fmla="*/ 6087692 w 12183871"/>
              <a:gd name="connsiteY761" fmla="*/ 727275 h 1328385"/>
              <a:gd name="connsiteX762" fmla="*/ 6091756 w 12183871"/>
              <a:gd name="connsiteY762" fmla="*/ 771979 h 1328385"/>
              <a:gd name="connsiteX763" fmla="*/ 6099884 w 12183871"/>
              <a:gd name="connsiteY763" fmla="*/ 771979 h 1328385"/>
              <a:gd name="connsiteX764" fmla="*/ 6099884 w 12183871"/>
              <a:gd name="connsiteY764" fmla="*/ 794286 h 1328385"/>
              <a:gd name="connsiteX765" fmla="*/ 6105934 w 12183871"/>
              <a:gd name="connsiteY765" fmla="*/ 794286 h 1328385"/>
              <a:gd name="connsiteX766" fmla="*/ 6124177 w 12183871"/>
              <a:gd name="connsiteY766" fmla="*/ 672366 h 1328385"/>
              <a:gd name="connsiteX767" fmla="*/ 6146484 w 12183871"/>
              <a:gd name="connsiteY767" fmla="*/ 672366 h 1328385"/>
              <a:gd name="connsiteX768" fmla="*/ 6142420 w 12183871"/>
              <a:gd name="connsiteY768" fmla="*/ 696750 h 1328385"/>
              <a:gd name="connsiteX769" fmla="*/ 6140433 w 12183871"/>
              <a:gd name="connsiteY769" fmla="*/ 727185 h 1328385"/>
              <a:gd name="connsiteX770" fmla="*/ 6140433 w 12183871"/>
              <a:gd name="connsiteY770" fmla="*/ 755633 h 1328385"/>
              <a:gd name="connsiteX771" fmla="*/ 6146484 w 12183871"/>
              <a:gd name="connsiteY771" fmla="*/ 777940 h 1328385"/>
              <a:gd name="connsiteX772" fmla="*/ 6150548 w 12183871"/>
              <a:gd name="connsiteY772" fmla="*/ 712916 h 1328385"/>
              <a:gd name="connsiteX773" fmla="*/ 6162740 w 12183871"/>
              <a:gd name="connsiteY773" fmla="*/ 651956 h 1328385"/>
              <a:gd name="connsiteX774" fmla="*/ 6173036 w 12183871"/>
              <a:gd name="connsiteY774" fmla="*/ 601291 h 1328385"/>
              <a:gd name="connsiteX775" fmla="*/ 6173036 w 12183871"/>
              <a:gd name="connsiteY775" fmla="*/ 601291 h 1328385"/>
              <a:gd name="connsiteX776" fmla="*/ 6173036 w 12183871"/>
              <a:gd name="connsiteY776" fmla="*/ 601291 h 1328385"/>
              <a:gd name="connsiteX777" fmla="*/ 3368966 w 12183871"/>
              <a:gd name="connsiteY777" fmla="*/ 601291 h 1328385"/>
              <a:gd name="connsiteX778" fmla="*/ 3368966 w 12183871"/>
              <a:gd name="connsiteY778" fmla="*/ 631726 h 1328385"/>
              <a:gd name="connsiteX779" fmla="*/ 3368966 w 12183871"/>
              <a:gd name="connsiteY779" fmla="*/ 660174 h 1328385"/>
              <a:gd name="connsiteX780" fmla="*/ 3377094 w 12183871"/>
              <a:gd name="connsiteY780" fmla="*/ 678417 h 1328385"/>
              <a:gd name="connsiteX781" fmla="*/ 3379171 w 12183871"/>
              <a:gd name="connsiteY781" fmla="*/ 649969 h 1328385"/>
              <a:gd name="connsiteX782" fmla="*/ 3377094 w 12183871"/>
              <a:gd name="connsiteY782" fmla="*/ 619534 h 1328385"/>
              <a:gd name="connsiteX783" fmla="*/ 3368966 w 12183871"/>
              <a:gd name="connsiteY783" fmla="*/ 601291 h 1328385"/>
              <a:gd name="connsiteX784" fmla="*/ 3368966 w 12183871"/>
              <a:gd name="connsiteY784" fmla="*/ 601291 h 1328385"/>
              <a:gd name="connsiteX785" fmla="*/ 3368966 w 12183871"/>
              <a:gd name="connsiteY785" fmla="*/ 601291 h 1328385"/>
              <a:gd name="connsiteX786" fmla="*/ 5896684 w 12183871"/>
              <a:gd name="connsiteY786" fmla="*/ 574830 h 1328385"/>
              <a:gd name="connsiteX787" fmla="*/ 5880428 w 12183871"/>
              <a:gd name="connsiteY787" fmla="*/ 731249 h 1328385"/>
              <a:gd name="connsiteX788" fmla="*/ 5888556 w 12183871"/>
              <a:gd name="connsiteY788" fmla="*/ 731249 h 1328385"/>
              <a:gd name="connsiteX789" fmla="*/ 5888556 w 12183871"/>
              <a:gd name="connsiteY789" fmla="*/ 723121 h 1328385"/>
              <a:gd name="connsiteX790" fmla="*/ 5896684 w 12183871"/>
              <a:gd name="connsiteY790" fmla="*/ 708942 h 1328385"/>
              <a:gd name="connsiteX791" fmla="*/ 5898671 w 12183871"/>
              <a:gd name="connsiteY791" fmla="*/ 682571 h 1328385"/>
              <a:gd name="connsiteX792" fmla="*/ 5902734 w 12183871"/>
              <a:gd name="connsiteY792" fmla="*/ 650059 h 1328385"/>
              <a:gd name="connsiteX793" fmla="*/ 5902734 w 12183871"/>
              <a:gd name="connsiteY793" fmla="*/ 615560 h 1328385"/>
              <a:gd name="connsiteX794" fmla="*/ 5902734 w 12183871"/>
              <a:gd name="connsiteY794" fmla="*/ 591176 h 1328385"/>
              <a:gd name="connsiteX795" fmla="*/ 5896684 w 12183871"/>
              <a:gd name="connsiteY795" fmla="*/ 574830 h 1328385"/>
              <a:gd name="connsiteX796" fmla="*/ 5896684 w 12183871"/>
              <a:gd name="connsiteY796" fmla="*/ 574830 h 1328385"/>
              <a:gd name="connsiteX797" fmla="*/ 5896684 w 12183871"/>
              <a:gd name="connsiteY797" fmla="*/ 574830 h 1328385"/>
              <a:gd name="connsiteX798" fmla="*/ 11754713 w 12183871"/>
              <a:gd name="connsiteY798" fmla="*/ 568779 h 1328385"/>
              <a:gd name="connsiteX799" fmla="*/ 11754713 w 12183871"/>
              <a:gd name="connsiteY799" fmla="*/ 582958 h 1328385"/>
              <a:gd name="connsiteX800" fmla="*/ 11766906 w 12183871"/>
              <a:gd name="connsiteY800" fmla="*/ 582958 h 1328385"/>
              <a:gd name="connsiteX801" fmla="*/ 11766906 w 12183871"/>
              <a:gd name="connsiteY801" fmla="*/ 568779 h 1328385"/>
              <a:gd name="connsiteX802" fmla="*/ 11754713 w 12183871"/>
              <a:gd name="connsiteY802" fmla="*/ 568779 h 1328385"/>
              <a:gd name="connsiteX803" fmla="*/ 11754713 w 12183871"/>
              <a:gd name="connsiteY803" fmla="*/ 568779 h 1328385"/>
              <a:gd name="connsiteX804" fmla="*/ 11754713 w 12183871"/>
              <a:gd name="connsiteY804" fmla="*/ 568779 h 1328385"/>
              <a:gd name="connsiteX805" fmla="*/ 4195945 w 12183871"/>
              <a:gd name="connsiteY805" fmla="*/ 568779 h 1328385"/>
              <a:gd name="connsiteX806" fmla="*/ 4195945 w 12183871"/>
              <a:gd name="connsiteY806" fmla="*/ 582958 h 1328385"/>
              <a:gd name="connsiteX807" fmla="*/ 4208137 w 12183871"/>
              <a:gd name="connsiteY807" fmla="*/ 582958 h 1328385"/>
              <a:gd name="connsiteX808" fmla="*/ 4208137 w 12183871"/>
              <a:gd name="connsiteY808" fmla="*/ 568779 h 1328385"/>
              <a:gd name="connsiteX809" fmla="*/ 4195945 w 12183871"/>
              <a:gd name="connsiteY809" fmla="*/ 568779 h 1328385"/>
              <a:gd name="connsiteX810" fmla="*/ 4195945 w 12183871"/>
              <a:gd name="connsiteY810" fmla="*/ 568779 h 1328385"/>
              <a:gd name="connsiteX811" fmla="*/ 4195945 w 12183871"/>
              <a:gd name="connsiteY811" fmla="*/ 568779 h 1328385"/>
              <a:gd name="connsiteX812" fmla="*/ 7784367 w 12183871"/>
              <a:gd name="connsiteY812" fmla="*/ 556587 h 1328385"/>
              <a:gd name="connsiteX813" fmla="*/ 7784367 w 12183871"/>
              <a:gd name="connsiteY813" fmla="*/ 696750 h 1328385"/>
              <a:gd name="connsiteX814" fmla="*/ 7790417 w 12183871"/>
              <a:gd name="connsiteY814" fmla="*/ 696750 h 1328385"/>
              <a:gd name="connsiteX815" fmla="*/ 7790417 w 12183871"/>
              <a:gd name="connsiteY815" fmla="*/ 723121 h 1328385"/>
              <a:gd name="connsiteX816" fmla="*/ 7798545 w 12183871"/>
              <a:gd name="connsiteY816" fmla="*/ 723121 h 1328385"/>
              <a:gd name="connsiteX817" fmla="*/ 7798545 w 12183871"/>
              <a:gd name="connsiteY817" fmla="*/ 759697 h 1328385"/>
              <a:gd name="connsiteX818" fmla="*/ 7806673 w 12183871"/>
              <a:gd name="connsiteY818" fmla="*/ 759697 h 1328385"/>
              <a:gd name="connsiteX819" fmla="*/ 7806673 w 12183871"/>
              <a:gd name="connsiteY819" fmla="*/ 812529 h 1328385"/>
              <a:gd name="connsiteX820" fmla="*/ 7812724 w 12183871"/>
              <a:gd name="connsiteY820" fmla="*/ 812529 h 1328385"/>
              <a:gd name="connsiteX821" fmla="*/ 7816788 w 12183871"/>
              <a:gd name="connsiteY821" fmla="*/ 767825 h 1328385"/>
              <a:gd name="connsiteX822" fmla="*/ 7812724 w 12183871"/>
              <a:gd name="connsiteY822" fmla="*/ 719057 h 1328385"/>
              <a:gd name="connsiteX823" fmla="*/ 7812724 w 12183871"/>
              <a:gd name="connsiteY823" fmla="*/ 668302 h 1328385"/>
              <a:gd name="connsiteX824" fmla="*/ 7806673 w 12183871"/>
              <a:gd name="connsiteY824" fmla="*/ 623598 h 1328385"/>
              <a:gd name="connsiteX825" fmla="*/ 7798545 w 12183871"/>
              <a:gd name="connsiteY825" fmla="*/ 582958 h 1328385"/>
              <a:gd name="connsiteX826" fmla="*/ 7784367 w 12183871"/>
              <a:gd name="connsiteY826" fmla="*/ 556587 h 1328385"/>
              <a:gd name="connsiteX827" fmla="*/ 7784367 w 12183871"/>
              <a:gd name="connsiteY827" fmla="*/ 556587 h 1328385"/>
              <a:gd name="connsiteX828" fmla="*/ 7784367 w 12183871"/>
              <a:gd name="connsiteY828" fmla="*/ 556587 h 1328385"/>
              <a:gd name="connsiteX829" fmla="*/ 6790764 w 12183871"/>
              <a:gd name="connsiteY829" fmla="*/ 556587 h 1328385"/>
              <a:gd name="connsiteX830" fmla="*/ 6792751 w 12183871"/>
              <a:gd name="connsiteY830" fmla="*/ 574830 h 1328385"/>
              <a:gd name="connsiteX831" fmla="*/ 6796814 w 12183871"/>
              <a:gd name="connsiteY831" fmla="*/ 605265 h 1328385"/>
              <a:gd name="connsiteX832" fmla="*/ 6804942 w 12183871"/>
              <a:gd name="connsiteY832" fmla="*/ 633713 h 1328385"/>
              <a:gd name="connsiteX833" fmla="*/ 6809007 w 12183871"/>
              <a:gd name="connsiteY833" fmla="*/ 660084 h 1328385"/>
              <a:gd name="connsiteX834" fmla="*/ 6815057 w 12183871"/>
              <a:gd name="connsiteY834" fmla="*/ 672276 h 1328385"/>
              <a:gd name="connsiteX835" fmla="*/ 6809007 w 12183871"/>
              <a:gd name="connsiteY835" fmla="*/ 556497 h 1328385"/>
              <a:gd name="connsiteX836" fmla="*/ 6790764 w 12183871"/>
              <a:gd name="connsiteY836" fmla="*/ 556497 h 1328385"/>
              <a:gd name="connsiteX837" fmla="*/ 6790764 w 12183871"/>
              <a:gd name="connsiteY837" fmla="*/ 556587 h 1328385"/>
              <a:gd name="connsiteX838" fmla="*/ 6790764 w 12183871"/>
              <a:gd name="connsiteY838" fmla="*/ 556587 h 1328385"/>
              <a:gd name="connsiteX839" fmla="*/ 5902734 w 12183871"/>
              <a:gd name="connsiteY839" fmla="*/ 550446 h 1328385"/>
              <a:gd name="connsiteX840" fmla="*/ 5902734 w 12183871"/>
              <a:gd name="connsiteY840" fmla="*/ 568689 h 1328385"/>
              <a:gd name="connsiteX841" fmla="*/ 5914927 w 12183871"/>
              <a:gd name="connsiteY841" fmla="*/ 568689 h 1328385"/>
              <a:gd name="connsiteX842" fmla="*/ 5914927 w 12183871"/>
              <a:gd name="connsiteY842" fmla="*/ 550446 h 1328385"/>
              <a:gd name="connsiteX843" fmla="*/ 5902734 w 12183871"/>
              <a:gd name="connsiteY843" fmla="*/ 550446 h 1328385"/>
              <a:gd name="connsiteX844" fmla="*/ 5902734 w 12183871"/>
              <a:gd name="connsiteY844" fmla="*/ 550446 h 1328385"/>
              <a:gd name="connsiteX845" fmla="*/ 5902734 w 12183871"/>
              <a:gd name="connsiteY845" fmla="*/ 550446 h 1328385"/>
              <a:gd name="connsiteX846" fmla="*/ 11748663 w 12183871"/>
              <a:gd name="connsiteY846" fmla="*/ 542318 h 1328385"/>
              <a:gd name="connsiteX847" fmla="*/ 11748663 w 12183871"/>
              <a:gd name="connsiteY847" fmla="*/ 556497 h 1328385"/>
              <a:gd name="connsiteX848" fmla="*/ 11754804 w 12183871"/>
              <a:gd name="connsiteY848" fmla="*/ 556497 h 1328385"/>
              <a:gd name="connsiteX849" fmla="*/ 11754804 w 12183871"/>
              <a:gd name="connsiteY849" fmla="*/ 542318 h 1328385"/>
              <a:gd name="connsiteX850" fmla="*/ 11748663 w 12183871"/>
              <a:gd name="connsiteY850" fmla="*/ 542318 h 1328385"/>
              <a:gd name="connsiteX851" fmla="*/ 11748663 w 12183871"/>
              <a:gd name="connsiteY851" fmla="*/ 542318 h 1328385"/>
              <a:gd name="connsiteX852" fmla="*/ 11748663 w 12183871"/>
              <a:gd name="connsiteY852" fmla="*/ 542318 h 1328385"/>
              <a:gd name="connsiteX853" fmla="*/ 4189803 w 12183871"/>
              <a:gd name="connsiteY853" fmla="*/ 542318 h 1328385"/>
              <a:gd name="connsiteX854" fmla="*/ 4189803 w 12183871"/>
              <a:gd name="connsiteY854" fmla="*/ 556497 h 1328385"/>
              <a:gd name="connsiteX855" fmla="*/ 4195855 w 12183871"/>
              <a:gd name="connsiteY855" fmla="*/ 556497 h 1328385"/>
              <a:gd name="connsiteX856" fmla="*/ 4195855 w 12183871"/>
              <a:gd name="connsiteY856" fmla="*/ 542318 h 1328385"/>
              <a:gd name="connsiteX857" fmla="*/ 4189803 w 12183871"/>
              <a:gd name="connsiteY857" fmla="*/ 542318 h 1328385"/>
              <a:gd name="connsiteX858" fmla="*/ 4189803 w 12183871"/>
              <a:gd name="connsiteY858" fmla="*/ 542318 h 1328385"/>
              <a:gd name="connsiteX859" fmla="*/ 4189803 w 12183871"/>
              <a:gd name="connsiteY859" fmla="*/ 542318 h 1328385"/>
              <a:gd name="connsiteX860" fmla="*/ 11691767 w 12183871"/>
              <a:gd name="connsiteY860" fmla="*/ 534190 h 1328385"/>
              <a:gd name="connsiteX861" fmla="*/ 11691767 w 12183871"/>
              <a:gd name="connsiteY861" fmla="*/ 550446 h 1328385"/>
              <a:gd name="connsiteX862" fmla="*/ 11699895 w 12183871"/>
              <a:gd name="connsiteY862" fmla="*/ 550446 h 1328385"/>
              <a:gd name="connsiteX863" fmla="*/ 11699895 w 12183871"/>
              <a:gd name="connsiteY863" fmla="*/ 534190 h 1328385"/>
              <a:gd name="connsiteX864" fmla="*/ 11691767 w 12183871"/>
              <a:gd name="connsiteY864" fmla="*/ 534190 h 1328385"/>
              <a:gd name="connsiteX865" fmla="*/ 11691767 w 12183871"/>
              <a:gd name="connsiteY865" fmla="*/ 534190 h 1328385"/>
              <a:gd name="connsiteX866" fmla="*/ 11691767 w 12183871"/>
              <a:gd name="connsiteY866" fmla="*/ 534190 h 1328385"/>
              <a:gd name="connsiteX867" fmla="*/ 4742508 w 12183871"/>
              <a:gd name="connsiteY867" fmla="*/ 534190 h 1328385"/>
              <a:gd name="connsiteX868" fmla="*/ 4740431 w 12183871"/>
              <a:gd name="connsiteY868" fmla="*/ 568689 h 1328385"/>
              <a:gd name="connsiteX869" fmla="*/ 4740431 w 12183871"/>
              <a:gd name="connsiteY869" fmla="*/ 597137 h 1328385"/>
              <a:gd name="connsiteX870" fmla="*/ 4750545 w 12183871"/>
              <a:gd name="connsiteY870" fmla="*/ 631636 h 1328385"/>
              <a:gd name="connsiteX871" fmla="*/ 4750545 w 12183871"/>
              <a:gd name="connsiteY871" fmla="*/ 664148 h 1328385"/>
              <a:gd name="connsiteX872" fmla="*/ 4758673 w 12183871"/>
              <a:gd name="connsiteY872" fmla="*/ 664148 h 1328385"/>
              <a:gd name="connsiteX873" fmla="*/ 4758673 w 12183871"/>
              <a:gd name="connsiteY873" fmla="*/ 631636 h 1328385"/>
              <a:gd name="connsiteX874" fmla="*/ 4754609 w 12183871"/>
              <a:gd name="connsiteY874" fmla="*/ 593073 h 1328385"/>
              <a:gd name="connsiteX875" fmla="*/ 4750545 w 12183871"/>
              <a:gd name="connsiteY875" fmla="*/ 556497 h 1328385"/>
              <a:gd name="connsiteX876" fmla="*/ 4742508 w 12183871"/>
              <a:gd name="connsiteY876" fmla="*/ 534190 h 1328385"/>
              <a:gd name="connsiteX877" fmla="*/ 4742508 w 12183871"/>
              <a:gd name="connsiteY877" fmla="*/ 534190 h 1328385"/>
              <a:gd name="connsiteX878" fmla="*/ 4742508 w 12183871"/>
              <a:gd name="connsiteY878" fmla="*/ 534190 h 1328385"/>
              <a:gd name="connsiteX879" fmla="*/ 4132998 w 12183871"/>
              <a:gd name="connsiteY879" fmla="*/ 534190 h 1328385"/>
              <a:gd name="connsiteX880" fmla="*/ 4132998 w 12183871"/>
              <a:gd name="connsiteY880" fmla="*/ 550446 h 1328385"/>
              <a:gd name="connsiteX881" fmla="*/ 4141126 w 12183871"/>
              <a:gd name="connsiteY881" fmla="*/ 550446 h 1328385"/>
              <a:gd name="connsiteX882" fmla="*/ 4141126 w 12183871"/>
              <a:gd name="connsiteY882" fmla="*/ 534190 h 1328385"/>
              <a:gd name="connsiteX883" fmla="*/ 4132998 w 12183871"/>
              <a:gd name="connsiteY883" fmla="*/ 534190 h 1328385"/>
              <a:gd name="connsiteX884" fmla="*/ 4132998 w 12183871"/>
              <a:gd name="connsiteY884" fmla="*/ 534190 h 1328385"/>
              <a:gd name="connsiteX885" fmla="*/ 4132998 w 12183871"/>
              <a:gd name="connsiteY885" fmla="*/ 534190 h 1328385"/>
              <a:gd name="connsiteX886" fmla="*/ 6971567 w 12183871"/>
              <a:gd name="connsiteY886" fmla="*/ 501678 h 1328385"/>
              <a:gd name="connsiteX887" fmla="*/ 6967502 w 12183871"/>
              <a:gd name="connsiteY887" fmla="*/ 568689 h 1328385"/>
              <a:gd name="connsiteX888" fmla="*/ 6959374 w 12183871"/>
              <a:gd name="connsiteY888" fmla="*/ 633713 h 1328385"/>
              <a:gd name="connsiteX889" fmla="*/ 6959374 w 12183871"/>
              <a:gd name="connsiteY889" fmla="*/ 700724 h 1328385"/>
              <a:gd name="connsiteX890" fmla="*/ 6971567 w 12183871"/>
              <a:gd name="connsiteY890" fmla="*/ 759607 h 1328385"/>
              <a:gd name="connsiteX891" fmla="*/ 6971567 w 12183871"/>
              <a:gd name="connsiteY891" fmla="*/ 826617 h 1328385"/>
              <a:gd name="connsiteX892" fmla="*/ 6977617 w 12183871"/>
              <a:gd name="connsiteY892" fmla="*/ 826617 h 1328385"/>
              <a:gd name="connsiteX893" fmla="*/ 6981681 w 12183871"/>
              <a:gd name="connsiteY893" fmla="*/ 773785 h 1328385"/>
              <a:gd name="connsiteX894" fmla="*/ 6985745 w 12183871"/>
              <a:gd name="connsiteY894" fmla="*/ 714903 h 1328385"/>
              <a:gd name="connsiteX895" fmla="*/ 6989809 w 12183871"/>
              <a:gd name="connsiteY895" fmla="*/ 656020 h 1328385"/>
              <a:gd name="connsiteX896" fmla="*/ 6985745 w 12183871"/>
              <a:gd name="connsiteY896" fmla="*/ 601201 h 1328385"/>
              <a:gd name="connsiteX897" fmla="*/ 6977617 w 12183871"/>
              <a:gd name="connsiteY897" fmla="*/ 550446 h 1328385"/>
              <a:gd name="connsiteX898" fmla="*/ 6977617 w 12183871"/>
              <a:gd name="connsiteY898" fmla="*/ 501678 h 1328385"/>
              <a:gd name="connsiteX899" fmla="*/ 6971567 w 12183871"/>
              <a:gd name="connsiteY899" fmla="*/ 501678 h 1328385"/>
              <a:gd name="connsiteX900" fmla="*/ 6971567 w 12183871"/>
              <a:gd name="connsiteY900" fmla="*/ 501678 h 1328385"/>
              <a:gd name="connsiteX901" fmla="*/ 6971567 w 12183871"/>
              <a:gd name="connsiteY901" fmla="*/ 501678 h 1328385"/>
              <a:gd name="connsiteX902" fmla="*/ 8603217 w 12183871"/>
              <a:gd name="connsiteY902" fmla="*/ 493550 h 1328385"/>
              <a:gd name="connsiteX903" fmla="*/ 8603217 w 12183871"/>
              <a:gd name="connsiteY903" fmla="*/ 509806 h 1328385"/>
              <a:gd name="connsiteX904" fmla="*/ 8611345 w 12183871"/>
              <a:gd name="connsiteY904" fmla="*/ 509806 h 1328385"/>
              <a:gd name="connsiteX905" fmla="*/ 8611345 w 12183871"/>
              <a:gd name="connsiteY905" fmla="*/ 493550 h 1328385"/>
              <a:gd name="connsiteX906" fmla="*/ 8603217 w 12183871"/>
              <a:gd name="connsiteY906" fmla="*/ 493550 h 1328385"/>
              <a:gd name="connsiteX907" fmla="*/ 8603217 w 12183871"/>
              <a:gd name="connsiteY907" fmla="*/ 493550 h 1328385"/>
              <a:gd name="connsiteX908" fmla="*/ 8603217 w 12183871"/>
              <a:gd name="connsiteY908" fmla="*/ 493550 h 1328385"/>
              <a:gd name="connsiteX909" fmla="*/ 8172433 w 12183871"/>
              <a:gd name="connsiteY909" fmla="*/ 493550 h 1328385"/>
              <a:gd name="connsiteX910" fmla="*/ 8172433 w 12183871"/>
              <a:gd name="connsiteY910" fmla="*/ 519921 h 1328385"/>
              <a:gd name="connsiteX911" fmla="*/ 8168369 w 12183871"/>
              <a:gd name="connsiteY911" fmla="*/ 550356 h 1328385"/>
              <a:gd name="connsiteX912" fmla="*/ 8168369 w 12183871"/>
              <a:gd name="connsiteY912" fmla="*/ 578804 h 1328385"/>
              <a:gd name="connsiteX913" fmla="*/ 8172433 w 12183871"/>
              <a:gd name="connsiteY913" fmla="*/ 605175 h 1328385"/>
              <a:gd name="connsiteX914" fmla="*/ 8178484 w 12183871"/>
              <a:gd name="connsiteY914" fmla="*/ 623417 h 1328385"/>
              <a:gd name="connsiteX915" fmla="*/ 8182548 w 12183871"/>
              <a:gd name="connsiteY915" fmla="*/ 597047 h 1328385"/>
              <a:gd name="connsiteX916" fmla="*/ 8182548 w 12183871"/>
              <a:gd name="connsiteY916" fmla="*/ 568599 h 1328385"/>
              <a:gd name="connsiteX917" fmla="*/ 8182548 w 12183871"/>
              <a:gd name="connsiteY917" fmla="*/ 538254 h 1328385"/>
              <a:gd name="connsiteX918" fmla="*/ 8178484 w 12183871"/>
              <a:gd name="connsiteY918" fmla="*/ 511883 h 1328385"/>
              <a:gd name="connsiteX919" fmla="*/ 8172433 w 12183871"/>
              <a:gd name="connsiteY919" fmla="*/ 493550 h 1328385"/>
              <a:gd name="connsiteX920" fmla="*/ 8172433 w 12183871"/>
              <a:gd name="connsiteY920" fmla="*/ 493550 h 1328385"/>
              <a:gd name="connsiteX921" fmla="*/ 8172433 w 12183871"/>
              <a:gd name="connsiteY921" fmla="*/ 493550 h 1328385"/>
              <a:gd name="connsiteX922" fmla="*/ 1044448 w 12183871"/>
              <a:gd name="connsiteY922" fmla="*/ 493550 h 1328385"/>
              <a:gd name="connsiteX923" fmla="*/ 1044448 w 12183871"/>
              <a:gd name="connsiteY923" fmla="*/ 509806 h 1328385"/>
              <a:gd name="connsiteX924" fmla="*/ 1052576 w 12183871"/>
              <a:gd name="connsiteY924" fmla="*/ 509806 h 1328385"/>
              <a:gd name="connsiteX925" fmla="*/ 1052576 w 12183871"/>
              <a:gd name="connsiteY925" fmla="*/ 493550 h 1328385"/>
              <a:gd name="connsiteX926" fmla="*/ 1044448 w 12183871"/>
              <a:gd name="connsiteY926" fmla="*/ 493550 h 1328385"/>
              <a:gd name="connsiteX927" fmla="*/ 1044448 w 12183871"/>
              <a:gd name="connsiteY927" fmla="*/ 493550 h 1328385"/>
              <a:gd name="connsiteX928" fmla="*/ 1044448 w 12183871"/>
              <a:gd name="connsiteY928" fmla="*/ 493550 h 1328385"/>
              <a:gd name="connsiteX929" fmla="*/ 613664 w 12183871"/>
              <a:gd name="connsiteY929" fmla="*/ 493550 h 1328385"/>
              <a:gd name="connsiteX930" fmla="*/ 613664 w 12183871"/>
              <a:gd name="connsiteY930" fmla="*/ 519921 h 1328385"/>
              <a:gd name="connsiteX931" fmla="*/ 609600 w 12183871"/>
              <a:gd name="connsiteY931" fmla="*/ 550356 h 1328385"/>
              <a:gd name="connsiteX932" fmla="*/ 609600 w 12183871"/>
              <a:gd name="connsiteY932" fmla="*/ 578804 h 1328385"/>
              <a:gd name="connsiteX933" fmla="*/ 613664 w 12183871"/>
              <a:gd name="connsiteY933" fmla="*/ 605175 h 1328385"/>
              <a:gd name="connsiteX934" fmla="*/ 619715 w 12183871"/>
              <a:gd name="connsiteY934" fmla="*/ 623417 h 1328385"/>
              <a:gd name="connsiteX935" fmla="*/ 623779 w 12183871"/>
              <a:gd name="connsiteY935" fmla="*/ 597047 h 1328385"/>
              <a:gd name="connsiteX936" fmla="*/ 623779 w 12183871"/>
              <a:gd name="connsiteY936" fmla="*/ 568599 h 1328385"/>
              <a:gd name="connsiteX937" fmla="*/ 623779 w 12183871"/>
              <a:gd name="connsiteY937" fmla="*/ 538254 h 1328385"/>
              <a:gd name="connsiteX938" fmla="*/ 619715 w 12183871"/>
              <a:gd name="connsiteY938" fmla="*/ 511883 h 1328385"/>
              <a:gd name="connsiteX939" fmla="*/ 613664 w 12183871"/>
              <a:gd name="connsiteY939" fmla="*/ 493550 h 1328385"/>
              <a:gd name="connsiteX940" fmla="*/ 613664 w 12183871"/>
              <a:gd name="connsiteY940" fmla="*/ 493550 h 1328385"/>
              <a:gd name="connsiteX941" fmla="*/ 613664 w 12183871"/>
              <a:gd name="connsiteY941" fmla="*/ 493550 h 1328385"/>
              <a:gd name="connsiteX942" fmla="*/ 9383505 w 12183871"/>
              <a:gd name="connsiteY942" fmla="*/ 487499 h 1328385"/>
              <a:gd name="connsiteX943" fmla="*/ 9383505 w 12183871"/>
              <a:gd name="connsiteY943" fmla="*/ 515947 h 1328385"/>
              <a:gd name="connsiteX944" fmla="*/ 9379441 w 12183871"/>
              <a:gd name="connsiteY944" fmla="*/ 556587 h 1328385"/>
              <a:gd name="connsiteX945" fmla="*/ 9379441 w 12183871"/>
              <a:gd name="connsiteY945" fmla="*/ 597227 h 1328385"/>
              <a:gd name="connsiteX946" fmla="*/ 9383505 w 12183871"/>
              <a:gd name="connsiteY946" fmla="*/ 633803 h 1328385"/>
              <a:gd name="connsiteX947" fmla="*/ 9391633 w 12183871"/>
              <a:gd name="connsiteY947" fmla="*/ 656110 h 1328385"/>
              <a:gd name="connsiteX948" fmla="*/ 9391633 w 12183871"/>
              <a:gd name="connsiteY948" fmla="*/ 627662 h 1328385"/>
              <a:gd name="connsiteX949" fmla="*/ 9393620 w 12183871"/>
              <a:gd name="connsiteY949" fmla="*/ 587022 h 1328385"/>
              <a:gd name="connsiteX950" fmla="*/ 9393620 w 12183871"/>
              <a:gd name="connsiteY950" fmla="*/ 542318 h 1328385"/>
              <a:gd name="connsiteX951" fmla="*/ 9391633 w 12183871"/>
              <a:gd name="connsiteY951" fmla="*/ 505742 h 1328385"/>
              <a:gd name="connsiteX952" fmla="*/ 9383505 w 12183871"/>
              <a:gd name="connsiteY952" fmla="*/ 487499 h 1328385"/>
              <a:gd name="connsiteX953" fmla="*/ 9383505 w 12183871"/>
              <a:gd name="connsiteY953" fmla="*/ 487499 h 1328385"/>
              <a:gd name="connsiteX954" fmla="*/ 9383505 w 12183871"/>
              <a:gd name="connsiteY954" fmla="*/ 487499 h 1328385"/>
              <a:gd name="connsiteX955" fmla="*/ 1824646 w 12183871"/>
              <a:gd name="connsiteY955" fmla="*/ 487499 h 1328385"/>
              <a:gd name="connsiteX956" fmla="*/ 1824646 w 12183871"/>
              <a:gd name="connsiteY956" fmla="*/ 515947 h 1328385"/>
              <a:gd name="connsiteX957" fmla="*/ 1820582 w 12183871"/>
              <a:gd name="connsiteY957" fmla="*/ 556587 h 1328385"/>
              <a:gd name="connsiteX958" fmla="*/ 1820582 w 12183871"/>
              <a:gd name="connsiteY958" fmla="*/ 597227 h 1328385"/>
              <a:gd name="connsiteX959" fmla="*/ 1824646 w 12183871"/>
              <a:gd name="connsiteY959" fmla="*/ 633803 h 1328385"/>
              <a:gd name="connsiteX960" fmla="*/ 1832774 w 12183871"/>
              <a:gd name="connsiteY960" fmla="*/ 656110 h 1328385"/>
              <a:gd name="connsiteX961" fmla="*/ 1832774 w 12183871"/>
              <a:gd name="connsiteY961" fmla="*/ 627662 h 1328385"/>
              <a:gd name="connsiteX962" fmla="*/ 1834761 w 12183871"/>
              <a:gd name="connsiteY962" fmla="*/ 587022 h 1328385"/>
              <a:gd name="connsiteX963" fmla="*/ 1834761 w 12183871"/>
              <a:gd name="connsiteY963" fmla="*/ 542318 h 1328385"/>
              <a:gd name="connsiteX964" fmla="*/ 1832774 w 12183871"/>
              <a:gd name="connsiteY964" fmla="*/ 505742 h 1328385"/>
              <a:gd name="connsiteX965" fmla="*/ 1824646 w 12183871"/>
              <a:gd name="connsiteY965" fmla="*/ 487499 h 1328385"/>
              <a:gd name="connsiteX966" fmla="*/ 1824646 w 12183871"/>
              <a:gd name="connsiteY966" fmla="*/ 487499 h 1328385"/>
              <a:gd name="connsiteX967" fmla="*/ 1824646 w 12183871"/>
              <a:gd name="connsiteY967" fmla="*/ 487499 h 1328385"/>
              <a:gd name="connsiteX968" fmla="*/ 6227854 w 12183871"/>
              <a:gd name="connsiteY968" fmla="*/ 469256 h 1328385"/>
              <a:gd name="connsiteX969" fmla="*/ 6221804 w 12183871"/>
              <a:gd name="connsiteY969" fmla="*/ 524075 h 1328385"/>
              <a:gd name="connsiteX970" fmla="*/ 6205548 w 12183871"/>
              <a:gd name="connsiteY970" fmla="*/ 574830 h 1328385"/>
              <a:gd name="connsiteX971" fmla="*/ 6205548 w 12183871"/>
              <a:gd name="connsiteY971" fmla="*/ 637777 h 1328385"/>
              <a:gd name="connsiteX972" fmla="*/ 6199497 w 12183871"/>
              <a:gd name="connsiteY972" fmla="*/ 637777 h 1328385"/>
              <a:gd name="connsiteX973" fmla="*/ 6195342 w 12183871"/>
              <a:gd name="connsiteY973" fmla="*/ 668302 h 1328385"/>
              <a:gd name="connsiteX974" fmla="*/ 6191278 w 12183871"/>
              <a:gd name="connsiteY974" fmla="*/ 708942 h 1328385"/>
              <a:gd name="connsiteX975" fmla="*/ 6195342 w 12183871"/>
              <a:gd name="connsiteY975" fmla="*/ 753646 h 1328385"/>
              <a:gd name="connsiteX976" fmla="*/ 6199407 w 12183871"/>
              <a:gd name="connsiteY976" fmla="*/ 796273 h 1328385"/>
              <a:gd name="connsiteX977" fmla="*/ 6203471 w 12183871"/>
              <a:gd name="connsiteY977" fmla="*/ 836913 h 1328385"/>
              <a:gd name="connsiteX978" fmla="*/ 6205457 w 12183871"/>
              <a:gd name="connsiteY978" fmla="*/ 859220 h 1328385"/>
              <a:gd name="connsiteX979" fmla="*/ 6205457 w 12183871"/>
              <a:gd name="connsiteY979" fmla="*/ 881527 h 1328385"/>
              <a:gd name="connsiteX980" fmla="*/ 6205457 w 12183871"/>
              <a:gd name="connsiteY980" fmla="*/ 903833 h 1328385"/>
              <a:gd name="connsiteX981" fmla="*/ 6205457 w 12183871"/>
              <a:gd name="connsiteY981" fmla="*/ 922076 h 1328385"/>
              <a:gd name="connsiteX982" fmla="*/ 6213585 w 12183871"/>
              <a:gd name="connsiteY982" fmla="*/ 940319 h 1328385"/>
              <a:gd name="connsiteX983" fmla="*/ 6221713 w 12183871"/>
              <a:gd name="connsiteY983" fmla="*/ 771708 h 1328385"/>
              <a:gd name="connsiteX984" fmla="*/ 6227764 w 12183871"/>
              <a:gd name="connsiteY984" fmla="*/ 771708 h 1328385"/>
              <a:gd name="connsiteX985" fmla="*/ 6227764 w 12183871"/>
              <a:gd name="connsiteY985" fmla="*/ 591086 h 1328385"/>
              <a:gd name="connsiteX986" fmla="*/ 6231828 w 12183871"/>
              <a:gd name="connsiteY986" fmla="*/ 564715 h 1328385"/>
              <a:gd name="connsiteX987" fmla="*/ 6231828 w 12183871"/>
              <a:gd name="connsiteY987" fmla="*/ 534280 h 1328385"/>
              <a:gd name="connsiteX988" fmla="*/ 6235892 w 12183871"/>
              <a:gd name="connsiteY988" fmla="*/ 509896 h 1328385"/>
              <a:gd name="connsiteX989" fmla="*/ 6235892 w 12183871"/>
              <a:gd name="connsiteY989" fmla="*/ 483526 h 1328385"/>
              <a:gd name="connsiteX990" fmla="*/ 6227854 w 12183871"/>
              <a:gd name="connsiteY990" fmla="*/ 469256 h 1328385"/>
              <a:gd name="connsiteX991" fmla="*/ 6227854 w 12183871"/>
              <a:gd name="connsiteY991" fmla="*/ 469256 h 1328385"/>
              <a:gd name="connsiteX992" fmla="*/ 6227854 w 12183871"/>
              <a:gd name="connsiteY992" fmla="*/ 469256 h 1328385"/>
              <a:gd name="connsiteX993" fmla="*/ 8544244 w 12183871"/>
              <a:gd name="connsiteY993" fmla="*/ 453000 h 1328385"/>
              <a:gd name="connsiteX994" fmla="*/ 8540180 w 12183871"/>
              <a:gd name="connsiteY994" fmla="*/ 475307 h 1328385"/>
              <a:gd name="connsiteX995" fmla="*/ 8534129 w 12183871"/>
              <a:gd name="connsiteY995" fmla="*/ 511883 h 1328385"/>
              <a:gd name="connsiteX996" fmla="*/ 8530065 w 12183871"/>
              <a:gd name="connsiteY996" fmla="*/ 552523 h 1328385"/>
              <a:gd name="connsiteX997" fmla="*/ 8526001 w 12183871"/>
              <a:gd name="connsiteY997" fmla="*/ 597227 h 1328385"/>
              <a:gd name="connsiteX998" fmla="*/ 8526001 w 12183871"/>
              <a:gd name="connsiteY998" fmla="*/ 631726 h 1328385"/>
              <a:gd name="connsiteX999" fmla="*/ 8530065 w 12183871"/>
              <a:gd name="connsiteY999" fmla="*/ 649969 h 1328385"/>
              <a:gd name="connsiteX1000" fmla="*/ 8538193 w 12183871"/>
              <a:gd name="connsiteY1000" fmla="*/ 605265 h 1328385"/>
              <a:gd name="connsiteX1001" fmla="*/ 8544244 w 12183871"/>
              <a:gd name="connsiteY1001" fmla="*/ 564625 h 1328385"/>
              <a:gd name="connsiteX1002" fmla="*/ 8552372 w 12183871"/>
              <a:gd name="connsiteY1002" fmla="*/ 528049 h 1328385"/>
              <a:gd name="connsiteX1003" fmla="*/ 8544244 w 12183871"/>
              <a:gd name="connsiteY1003" fmla="*/ 487409 h 1328385"/>
              <a:gd name="connsiteX1004" fmla="*/ 8544244 w 12183871"/>
              <a:gd name="connsiteY1004" fmla="*/ 475217 h 1328385"/>
              <a:gd name="connsiteX1005" fmla="*/ 8544244 w 12183871"/>
              <a:gd name="connsiteY1005" fmla="*/ 469166 h 1328385"/>
              <a:gd name="connsiteX1006" fmla="*/ 8548308 w 12183871"/>
              <a:gd name="connsiteY1006" fmla="*/ 465102 h 1328385"/>
              <a:gd name="connsiteX1007" fmla="*/ 8552372 w 12183871"/>
              <a:gd name="connsiteY1007" fmla="*/ 456974 h 1328385"/>
              <a:gd name="connsiteX1008" fmla="*/ 8556436 w 12183871"/>
              <a:gd name="connsiteY1008" fmla="*/ 452910 h 1328385"/>
              <a:gd name="connsiteX1009" fmla="*/ 8544244 w 12183871"/>
              <a:gd name="connsiteY1009" fmla="*/ 452910 h 1328385"/>
              <a:gd name="connsiteX1010" fmla="*/ 8544244 w 12183871"/>
              <a:gd name="connsiteY1010" fmla="*/ 453000 h 1328385"/>
              <a:gd name="connsiteX1011" fmla="*/ 8544244 w 12183871"/>
              <a:gd name="connsiteY1011" fmla="*/ 453000 h 1328385"/>
              <a:gd name="connsiteX1012" fmla="*/ 985475 w 12183871"/>
              <a:gd name="connsiteY1012" fmla="*/ 453000 h 1328385"/>
              <a:gd name="connsiteX1013" fmla="*/ 981411 w 12183871"/>
              <a:gd name="connsiteY1013" fmla="*/ 475307 h 1328385"/>
              <a:gd name="connsiteX1014" fmla="*/ 975360 w 12183871"/>
              <a:gd name="connsiteY1014" fmla="*/ 511883 h 1328385"/>
              <a:gd name="connsiteX1015" fmla="*/ 971296 w 12183871"/>
              <a:gd name="connsiteY1015" fmla="*/ 552523 h 1328385"/>
              <a:gd name="connsiteX1016" fmla="*/ 967232 w 12183871"/>
              <a:gd name="connsiteY1016" fmla="*/ 597227 h 1328385"/>
              <a:gd name="connsiteX1017" fmla="*/ 967232 w 12183871"/>
              <a:gd name="connsiteY1017" fmla="*/ 631726 h 1328385"/>
              <a:gd name="connsiteX1018" fmla="*/ 971296 w 12183871"/>
              <a:gd name="connsiteY1018" fmla="*/ 649969 h 1328385"/>
              <a:gd name="connsiteX1019" fmla="*/ 979424 w 12183871"/>
              <a:gd name="connsiteY1019" fmla="*/ 605265 h 1328385"/>
              <a:gd name="connsiteX1020" fmla="*/ 985475 w 12183871"/>
              <a:gd name="connsiteY1020" fmla="*/ 564625 h 1328385"/>
              <a:gd name="connsiteX1021" fmla="*/ 993603 w 12183871"/>
              <a:gd name="connsiteY1021" fmla="*/ 528049 h 1328385"/>
              <a:gd name="connsiteX1022" fmla="*/ 985475 w 12183871"/>
              <a:gd name="connsiteY1022" fmla="*/ 487409 h 1328385"/>
              <a:gd name="connsiteX1023" fmla="*/ 985475 w 12183871"/>
              <a:gd name="connsiteY1023" fmla="*/ 475217 h 1328385"/>
              <a:gd name="connsiteX1024" fmla="*/ 985475 w 12183871"/>
              <a:gd name="connsiteY1024" fmla="*/ 469166 h 1328385"/>
              <a:gd name="connsiteX1025" fmla="*/ 989539 w 12183871"/>
              <a:gd name="connsiteY1025" fmla="*/ 465102 h 1328385"/>
              <a:gd name="connsiteX1026" fmla="*/ 993603 w 12183871"/>
              <a:gd name="connsiteY1026" fmla="*/ 456974 h 1328385"/>
              <a:gd name="connsiteX1027" fmla="*/ 997667 w 12183871"/>
              <a:gd name="connsiteY1027" fmla="*/ 452910 h 1328385"/>
              <a:gd name="connsiteX1028" fmla="*/ 985475 w 12183871"/>
              <a:gd name="connsiteY1028" fmla="*/ 452910 h 1328385"/>
              <a:gd name="connsiteX1029" fmla="*/ 985475 w 12183871"/>
              <a:gd name="connsiteY1029" fmla="*/ 453000 h 1328385"/>
              <a:gd name="connsiteX1030" fmla="*/ 985475 w 12183871"/>
              <a:gd name="connsiteY1030" fmla="*/ 453000 h 1328385"/>
              <a:gd name="connsiteX1031" fmla="*/ 11699895 w 12183871"/>
              <a:gd name="connsiteY1031" fmla="*/ 446859 h 1328385"/>
              <a:gd name="connsiteX1032" fmla="*/ 11699895 w 12183871"/>
              <a:gd name="connsiteY1032" fmla="*/ 469166 h 1328385"/>
              <a:gd name="connsiteX1033" fmla="*/ 11708023 w 12183871"/>
              <a:gd name="connsiteY1033" fmla="*/ 469166 h 1328385"/>
              <a:gd name="connsiteX1034" fmla="*/ 11708023 w 12183871"/>
              <a:gd name="connsiteY1034" fmla="*/ 446859 h 1328385"/>
              <a:gd name="connsiteX1035" fmla="*/ 11699895 w 12183871"/>
              <a:gd name="connsiteY1035" fmla="*/ 446859 h 1328385"/>
              <a:gd name="connsiteX1036" fmla="*/ 11699895 w 12183871"/>
              <a:gd name="connsiteY1036" fmla="*/ 446859 h 1328385"/>
              <a:gd name="connsiteX1037" fmla="*/ 11699895 w 12183871"/>
              <a:gd name="connsiteY1037" fmla="*/ 446859 h 1328385"/>
              <a:gd name="connsiteX1038" fmla="*/ 4141126 w 12183871"/>
              <a:gd name="connsiteY1038" fmla="*/ 446859 h 1328385"/>
              <a:gd name="connsiteX1039" fmla="*/ 4141126 w 12183871"/>
              <a:gd name="connsiteY1039" fmla="*/ 469166 h 1328385"/>
              <a:gd name="connsiteX1040" fmla="*/ 4149254 w 12183871"/>
              <a:gd name="connsiteY1040" fmla="*/ 469166 h 1328385"/>
              <a:gd name="connsiteX1041" fmla="*/ 4149254 w 12183871"/>
              <a:gd name="connsiteY1041" fmla="*/ 446859 h 1328385"/>
              <a:gd name="connsiteX1042" fmla="*/ 4141126 w 12183871"/>
              <a:gd name="connsiteY1042" fmla="*/ 446859 h 1328385"/>
              <a:gd name="connsiteX1043" fmla="*/ 4141126 w 12183871"/>
              <a:gd name="connsiteY1043" fmla="*/ 446859 h 1328385"/>
              <a:gd name="connsiteX1044" fmla="*/ 4141126 w 12183871"/>
              <a:gd name="connsiteY1044" fmla="*/ 446859 h 1328385"/>
              <a:gd name="connsiteX1045" fmla="*/ 6985745 w 12183871"/>
              <a:gd name="connsiteY1045" fmla="*/ 434667 h 1328385"/>
              <a:gd name="connsiteX1046" fmla="*/ 6985745 w 12183871"/>
              <a:gd name="connsiteY1046" fmla="*/ 448846 h 1328385"/>
              <a:gd name="connsiteX1047" fmla="*/ 6985745 w 12183871"/>
              <a:gd name="connsiteY1047" fmla="*/ 465102 h 1328385"/>
              <a:gd name="connsiteX1048" fmla="*/ 6981681 w 12183871"/>
              <a:gd name="connsiteY1048" fmla="*/ 471153 h 1328385"/>
              <a:gd name="connsiteX1049" fmla="*/ 6977617 w 12183871"/>
              <a:gd name="connsiteY1049" fmla="*/ 483345 h 1328385"/>
              <a:gd name="connsiteX1050" fmla="*/ 6977617 w 12183871"/>
              <a:gd name="connsiteY1050" fmla="*/ 493460 h 1328385"/>
              <a:gd name="connsiteX1051" fmla="*/ 6993873 w 12183871"/>
              <a:gd name="connsiteY1051" fmla="*/ 493460 h 1328385"/>
              <a:gd name="connsiteX1052" fmla="*/ 6993873 w 12183871"/>
              <a:gd name="connsiteY1052" fmla="*/ 434577 h 1328385"/>
              <a:gd name="connsiteX1053" fmla="*/ 6985745 w 12183871"/>
              <a:gd name="connsiteY1053" fmla="*/ 434577 h 1328385"/>
              <a:gd name="connsiteX1054" fmla="*/ 6985745 w 12183871"/>
              <a:gd name="connsiteY1054" fmla="*/ 434667 h 1328385"/>
              <a:gd name="connsiteX1055" fmla="*/ 6985745 w 12183871"/>
              <a:gd name="connsiteY1055" fmla="*/ 434667 h 1328385"/>
              <a:gd name="connsiteX1056" fmla="*/ 4677484 w 12183871"/>
              <a:gd name="connsiteY1056" fmla="*/ 434667 h 1328385"/>
              <a:gd name="connsiteX1057" fmla="*/ 4677484 w 12183871"/>
              <a:gd name="connsiteY1057" fmla="*/ 469166 h 1328385"/>
              <a:gd name="connsiteX1058" fmla="*/ 4677484 w 12183871"/>
              <a:gd name="connsiteY1058" fmla="*/ 509806 h 1328385"/>
              <a:gd name="connsiteX1059" fmla="*/ 4673419 w 12183871"/>
              <a:gd name="connsiteY1059" fmla="*/ 560561 h 1328385"/>
              <a:gd name="connsiteX1060" fmla="*/ 4677484 w 12183871"/>
              <a:gd name="connsiteY1060" fmla="*/ 605265 h 1328385"/>
              <a:gd name="connsiteX1061" fmla="*/ 4679471 w 12183871"/>
              <a:gd name="connsiteY1061" fmla="*/ 641841 h 1328385"/>
              <a:gd name="connsiteX1062" fmla="*/ 4683534 w 12183871"/>
              <a:gd name="connsiteY1062" fmla="*/ 664148 h 1328385"/>
              <a:gd name="connsiteX1063" fmla="*/ 4695727 w 12183871"/>
              <a:gd name="connsiteY1063" fmla="*/ 609329 h 1328385"/>
              <a:gd name="connsiteX1064" fmla="*/ 4701868 w 12183871"/>
              <a:gd name="connsiteY1064" fmla="*/ 609329 h 1328385"/>
              <a:gd name="connsiteX1065" fmla="*/ 4705932 w 12183871"/>
              <a:gd name="connsiteY1065" fmla="*/ 574830 h 1328385"/>
              <a:gd name="connsiteX1066" fmla="*/ 4701868 w 12183871"/>
              <a:gd name="connsiteY1066" fmla="*/ 530126 h 1328385"/>
              <a:gd name="connsiteX1067" fmla="*/ 4699791 w 12183871"/>
              <a:gd name="connsiteY1067" fmla="*/ 489486 h 1328385"/>
              <a:gd name="connsiteX1068" fmla="*/ 4687598 w 12183871"/>
              <a:gd name="connsiteY1068" fmla="*/ 456974 h 1328385"/>
              <a:gd name="connsiteX1069" fmla="*/ 4677484 w 12183871"/>
              <a:gd name="connsiteY1069" fmla="*/ 434667 h 1328385"/>
              <a:gd name="connsiteX1070" fmla="*/ 4677484 w 12183871"/>
              <a:gd name="connsiteY1070" fmla="*/ 434667 h 1328385"/>
              <a:gd name="connsiteX1071" fmla="*/ 4677484 w 12183871"/>
              <a:gd name="connsiteY1071" fmla="*/ 434667 h 1328385"/>
              <a:gd name="connsiteX1072" fmla="*/ 9009617 w 12183871"/>
              <a:gd name="connsiteY1072" fmla="*/ 428616 h 1328385"/>
              <a:gd name="connsiteX1073" fmla="*/ 9003566 w 12183871"/>
              <a:gd name="connsiteY1073" fmla="*/ 479371 h 1328385"/>
              <a:gd name="connsiteX1074" fmla="*/ 9003566 w 12183871"/>
              <a:gd name="connsiteY1074" fmla="*/ 538254 h 1328385"/>
              <a:gd name="connsiteX1075" fmla="*/ 9003566 w 12183871"/>
              <a:gd name="connsiteY1075" fmla="*/ 601201 h 1328385"/>
              <a:gd name="connsiteX1076" fmla="*/ 9007630 w 12183871"/>
              <a:gd name="connsiteY1076" fmla="*/ 664148 h 1328385"/>
              <a:gd name="connsiteX1077" fmla="*/ 9007630 w 12183871"/>
              <a:gd name="connsiteY1077" fmla="*/ 718967 h 1328385"/>
              <a:gd name="connsiteX1078" fmla="*/ 9003566 w 12183871"/>
              <a:gd name="connsiteY1078" fmla="*/ 759607 h 1328385"/>
              <a:gd name="connsiteX1079" fmla="*/ 9003566 w 12183871"/>
              <a:gd name="connsiteY1079" fmla="*/ 781913 h 1328385"/>
              <a:gd name="connsiteX1080" fmla="*/ 9007630 w 12183871"/>
              <a:gd name="connsiteY1080" fmla="*/ 808284 h 1328385"/>
              <a:gd name="connsiteX1081" fmla="*/ 9013681 w 12183871"/>
              <a:gd name="connsiteY1081" fmla="*/ 836732 h 1328385"/>
              <a:gd name="connsiteX1082" fmla="*/ 9017745 w 12183871"/>
              <a:gd name="connsiteY1082" fmla="*/ 852988 h 1328385"/>
              <a:gd name="connsiteX1083" fmla="*/ 9021809 w 12183871"/>
              <a:gd name="connsiteY1083" fmla="*/ 777849 h 1328385"/>
              <a:gd name="connsiteX1084" fmla="*/ 9027950 w 12183871"/>
              <a:gd name="connsiteY1084" fmla="*/ 704697 h 1328385"/>
              <a:gd name="connsiteX1085" fmla="*/ 9032014 w 12183871"/>
              <a:gd name="connsiteY1085" fmla="*/ 633623 h 1328385"/>
              <a:gd name="connsiteX1086" fmla="*/ 9027950 w 12183871"/>
              <a:gd name="connsiteY1086" fmla="*/ 560471 h 1328385"/>
              <a:gd name="connsiteX1087" fmla="*/ 9017745 w 12183871"/>
              <a:gd name="connsiteY1087" fmla="*/ 493460 h 1328385"/>
              <a:gd name="connsiteX1088" fmla="*/ 9017745 w 12183871"/>
              <a:gd name="connsiteY1088" fmla="*/ 428436 h 1328385"/>
              <a:gd name="connsiteX1089" fmla="*/ 9009617 w 12183871"/>
              <a:gd name="connsiteY1089" fmla="*/ 428436 h 1328385"/>
              <a:gd name="connsiteX1090" fmla="*/ 9009617 w 12183871"/>
              <a:gd name="connsiteY1090" fmla="*/ 428616 h 1328385"/>
              <a:gd name="connsiteX1091" fmla="*/ 9009617 w 12183871"/>
              <a:gd name="connsiteY1091" fmla="*/ 428616 h 1328385"/>
              <a:gd name="connsiteX1092" fmla="*/ 1450758 w 12183871"/>
              <a:gd name="connsiteY1092" fmla="*/ 428616 h 1328385"/>
              <a:gd name="connsiteX1093" fmla="*/ 1444707 w 12183871"/>
              <a:gd name="connsiteY1093" fmla="*/ 479371 h 1328385"/>
              <a:gd name="connsiteX1094" fmla="*/ 1444707 w 12183871"/>
              <a:gd name="connsiteY1094" fmla="*/ 538254 h 1328385"/>
              <a:gd name="connsiteX1095" fmla="*/ 1444707 w 12183871"/>
              <a:gd name="connsiteY1095" fmla="*/ 601201 h 1328385"/>
              <a:gd name="connsiteX1096" fmla="*/ 1448771 w 12183871"/>
              <a:gd name="connsiteY1096" fmla="*/ 664148 h 1328385"/>
              <a:gd name="connsiteX1097" fmla="*/ 1448771 w 12183871"/>
              <a:gd name="connsiteY1097" fmla="*/ 718967 h 1328385"/>
              <a:gd name="connsiteX1098" fmla="*/ 1444707 w 12183871"/>
              <a:gd name="connsiteY1098" fmla="*/ 759607 h 1328385"/>
              <a:gd name="connsiteX1099" fmla="*/ 1444707 w 12183871"/>
              <a:gd name="connsiteY1099" fmla="*/ 781913 h 1328385"/>
              <a:gd name="connsiteX1100" fmla="*/ 1448771 w 12183871"/>
              <a:gd name="connsiteY1100" fmla="*/ 808284 h 1328385"/>
              <a:gd name="connsiteX1101" fmla="*/ 1454822 w 12183871"/>
              <a:gd name="connsiteY1101" fmla="*/ 836732 h 1328385"/>
              <a:gd name="connsiteX1102" fmla="*/ 1458886 w 12183871"/>
              <a:gd name="connsiteY1102" fmla="*/ 852988 h 1328385"/>
              <a:gd name="connsiteX1103" fmla="*/ 1462950 w 12183871"/>
              <a:gd name="connsiteY1103" fmla="*/ 777849 h 1328385"/>
              <a:gd name="connsiteX1104" fmla="*/ 1469001 w 12183871"/>
              <a:gd name="connsiteY1104" fmla="*/ 704697 h 1328385"/>
              <a:gd name="connsiteX1105" fmla="*/ 1473065 w 12183871"/>
              <a:gd name="connsiteY1105" fmla="*/ 633623 h 1328385"/>
              <a:gd name="connsiteX1106" fmla="*/ 1469001 w 12183871"/>
              <a:gd name="connsiteY1106" fmla="*/ 560471 h 1328385"/>
              <a:gd name="connsiteX1107" fmla="*/ 1458886 w 12183871"/>
              <a:gd name="connsiteY1107" fmla="*/ 493460 h 1328385"/>
              <a:gd name="connsiteX1108" fmla="*/ 1458886 w 12183871"/>
              <a:gd name="connsiteY1108" fmla="*/ 428436 h 1328385"/>
              <a:gd name="connsiteX1109" fmla="*/ 1450758 w 12183871"/>
              <a:gd name="connsiteY1109" fmla="*/ 428436 h 1328385"/>
              <a:gd name="connsiteX1110" fmla="*/ 1450758 w 12183871"/>
              <a:gd name="connsiteY1110" fmla="*/ 428616 h 1328385"/>
              <a:gd name="connsiteX1111" fmla="*/ 1450758 w 12183871"/>
              <a:gd name="connsiteY1111" fmla="*/ 428616 h 1328385"/>
              <a:gd name="connsiteX1112" fmla="*/ 11157306 w 12183871"/>
              <a:gd name="connsiteY1112" fmla="*/ 420488 h 1328385"/>
              <a:gd name="connsiteX1113" fmla="*/ 11163447 w 12183871"/>
              <a:gd name="connsiteY1113" fmla="*/ 564715 h 1328385"/>
              <a:gd name="connsiteX1114" fmla="*/ 11171575 w 12183871"/>
              <a:gd name="connsiteY1114" fmla="*/ 713006 h 1328385"/>
              <a:gd name="connsiteX1115" fmla="*/ 11185753 w 12183871"/>
              <a:gd name="connsiteY1115" fmla="*/ 713006 h 1328385"/>
              <a:gd name="connsiteX1116" fmla="*/ 11197946 w 12183871"/>
              <a:gd name="connsiteY1116" fmla="*/ 678507 h 1328385"/>
              <a:gd name="connsiteX1117" fmla="*/ 11203996 w 12183871"/>
              <a:gd name="connsiteY1117" fmla="*/ 678507 h 1328385"/>
              <a:gd name="connsiteX1118" fmla="*/ 11185663 w 12183871"/>
              <a:gd name="connsiteY1118" fmla="*/ 487590 h 1328385"/>
              <a:gd name="connsiteX1119" fmla="*/ 11179613 w 12183871"/>
              <a:gd name="connsiteY1119" fmla="*/ 487590 h 1328385"/>
              <a:gd name="connsiteX1120" fmla="*/ 11179613 w 12183871"/>
              <a:gd name="connsiteY1120" fmla="*/ 469347 h 1328385"/>
              <a:gd name="connsiteX1121" fmla="*/ 11171484 w 12183871"/>
              <a:gd name="connsiteY1121" fmla="*/ 469347 h 1328385"/>
              <a:gd name="connsiteX1122" fmla="*/ 11163356 w 12183871"/>
              <a:gd name="connsiteY1122" fmla="*/ 420579 h 1328385"/>
              <a:gd name="connsiteX1123" fmla="*/ 11157306 w 12183871"/>
              <a:gd name="connsiteY1123" fmla="*/ 420579 h 1328385"/>
              <a:gd name="connsiteX1124" fmla="*/ 11157306 w 12183871"/>
              <a:gd name="connsiteY1124" fmla="*/ 420488 h 1328385"/>
              <a:gd name="connsiteX1125" fmla="*/ 11157306 w 12183871"/>
              <a:gd name="connsiteY1125" fmla="*/ 420488 h 1328385"/>
              <a:gd name="connsiteX1126" fmla="*/ 3598537 w 12183871"/>
              <a:gd name="connsiteY1126" fmla="*/ 420488 h 1328385"/>
              <a:gd name="connsiteX1127" fmla="*/ 3604588 w 12183871"/>
              <a:gd name="connsiteY1127" fmla="*/ 564715 h 1328385"/>
              <a:gd name="connsiteX1128" fmla="*/ 3612715 w 12183871"/>
              <a:gd name="connsiteY1128" fmla="*/ 713006 h 1328385"/>
              <a:gd name="connsiteX1129" fmla="*/ 3626894 w 12183871"/>
              <a:gd name="connsiteY1129" fmla="*/ 713006 h 1328385"/>
              <a:gd name="connsiteX1130" fmla="*/ 3639086 w 12183871"/>
              <a:gd name="connsiteY1130" fmla="*/ 678507 h 1328385"/>
              <a:gd name="connsiteX1131" fmla="*/ 3645137 w 12183871"/>
              <a:gd name="connsiteY1131" fmla="*/ 678507 h 1328385"/>
              <a:gd name="connsiteX1132" fmla="*/ 3626894 w 12183871"/>
              <a:gd name="connsiteY1132" fmla="*/ 487590 h 1328385"/>
              <a:gd name="connsiteX1133" fmla="*/ 3620843 w 12183871"/>
              <a:gd name="connsiteY1133" fmla="*/ 487590 h 1328385"/>
              <a:gd name="connsiteX1134" fmla="*/ 3620843 w 12183871"/>
              <a:gd name="connsiteY1134" fmla="*/ 469347 h 1328385"/>
              <a:gd name="connsiteX1135" fmla="*/ 3612715 w 12183871"/>
              <a:gd name="connsiteY1135" fmla="*/ 469347 h 1328385"/>
              <a:gd name="connsiteX1136" fmla="*/ 3604588 w 12183871"/>
              <a:gd name="connsiteY1136" fmla="*/ 420579 h 1328385"/>
              <a:gd name="connsiteX1137" fmla="*/ 3598537 w 12183871"/>
              <a:gd name="connsiteY1137" fmla="*/ 420579 h 1328385"/>
              <a:gd name="connsiteX1138" fmla="*/ 3598537 w 12183871"/>
              <a:gd name="connsiteY1138" fmla="*/ 420488 h 1328385"/>
              <a:gd name="connsiteX1139" fmla="*/ 3598537 w 12183871"/>
              <a:gd name="connsiteY1139" fmla="*/ 420488 h 1328385"/>
              <a:gd name="connsiteX1140" fmla="*/ 12065655 w 12183871"/>
              <a:gd name="connsiteY1140" fmla="*/ 412360 h 1328385"/>
              <a:gd name="connsiteX1141" fmla="*/ 12065655 w 12183871"/>
              <a:gd name="connsiteY1141" fmla="*/ 434667 h 1328385"/>
              <a:gd name="connsiteX1142" fmla="*/ 12073783 w 12183871"/>
              <a:gd name="connsiteY1142" fmla="*/ 434667 h 1328385"/>
              <a:gd name="connsiteX1143" fmla="*/ 12073783 w 12183871"/>
              <a:gd name="connsiteY1143" fmla="*/ 412360 h 1328385"/>
              <a:gd name="connsiteX1144" fmla="*/ 12065655 w 12183871"/>
              <a:gd name="connsiteY1144" fmla="*/ 412360 h 1328385"/>
              <a:gd name="connsiteX1145" fmla="*/ 12065655 w 12183871"/>
              <a:gd name="connsiteY1145" fmla="*/ 412360 h 1328385"/>
              <a:gd name="connsiteX1146" fmla="*/ 12065655 w 12183871"/>
              <a:gd name="connsiteY1146" fmla="*/ 412360 h 1328385"/>
              <a:gd name="connsiteX1147" fmla="*/ 4506796 w 12183871"/>
              <a:gd name="connsiteY1147" fmla="*/ 412360 h 1328385"/>
              <a:gd name="connsiteX1148" fmla="*/ 4506796 w 12183871"/>
              <a:gd name="connsiteY1148" fmla="*/ 434667 h 1328385"/>
              <a:gd name="connsiteX1149" fmla="*/ 4514924 w 12183871"/>
              <a:gd name="connsiteY1149" fmla="*/ 434667 h 1328385"/>
              <a:gd name="connsiteX1150" fmla="*/ 4514924 w 12183871"/>
              <a:gd name="connsiteY1150" fmla="*/ 412360 h 1328385"/>
              <a:gd name="connsiteX1151" fmla="*/ 4506796 w 12183871"/>
              <a:gd name="connsiteY1151" fmla="*/ 412360 h 1328385"/>
              <a:gd name="connsiteX1152" fmla="*/ 4506796 w 12183871"/>
              <a:gd name="connsiteY1152" fmla="*/ 412360 h 1328385"/>
              <a:gd name="connsiteX1153" fmla="*/ 4506796 w 12183871"/>
              <a:gd name="connsiteY1153" fmla="*/ 412360 h 1328385"/>
              <a:gd name="connsiteX1154" fmla="*/ 4886825 w 12183871"/>
              <a:gd name="connsiteY1154" fmla="*/ 398091 h 1328385"/>
              <a:gd name="connsiteX1155" fmla="*/ 4876619 w 12183871"/>
              <a:gd name="connsiteY1155" fmla="*/ 471243 h 1328385"/>
              <a:gd name="connsiteX1156" fmla="*/ 4858377 w 12183871"/>
              <a:gd name="connsiteY1156" fmla="*/ 542318 h 1328385"/>
              <a:gd name="connsiteX1157" fmla="*/ 4850249 w 12183871"/>
              <a:gd name="connsiteY1157" fmla="*/ 578894 h 1328385"/>
              <a:gd name="connsiteX1158" fmla="*/ 4850249 w 12183871"/>
              <a:gd name="connsiteY1158" fmla="*/ 627662 h 1328385"/>
              <a:gd name="connsiteX1159" fmla="*/ 4858377 w 12183871"/>
              <a:gd name="connsiteY1159" fmla="*/ 674353 h 1328385"/>
              <a:gd name="connsiteX1160" fmla="*/ 4862441 w 12183871"/>
              <a:gd name="connsiteY1160" fmla="*/ 719057 h 1328385"/>
              <a:gd name="connsiteX1161" fmla="*/ 4864518 w 12183871"/>
              <a:gd name="connsiteY1161" fmla="*/ 753556 h 1328385"/>
              <a:gd name="connsiteX1162" fmla="*/ 4864518 w 12183871"/>
              <a:gd name="connsiteY1162" fmla="*/ 786068 h 1328385"/>
              <a:gd name="connsiteX1163" fmla="*/ 4864518 w 12183871"/>
              <a:gd name="connsiteY1163" fmla="*/ 822644 h 1328385"/>
              <a:gd name="connsiteX1164" fmla="*/ 4868582 w 12183871"/>
              <a:gd name="connsiteY1164" fmla="*/ 863284 h 1328385"/>
              <a:gd name="connsiteX1165" fmla="*/ 4872646 w 12183871"/>
              <a:gd name="connsiteY1165" fmla="*/ 895796 h 1328385"/>
              <a:gd name="connsiteX1166" fmla="*/ 4880774 w 12183871"/>
              <a:gd name="connsiteY1166" fmla="*/ 916116 h 1328385"/>
              <a:gd name="connsiteX1167" fmla="*/ 4882851 w 12183871"/>
              <a:gd name="connsiteY1167" fmla="*/ 822644 h 1328385"/>
              <a:gd name="connsiteX1168" fmla="*/ 4895043 w 12183871"/>
              <a:gd name="connsiteY1168" fmla="*/ 737300 h 1328385"/>
              <a:gd name="connsiteX1169" fmla="*/ 4903171 w 12183871"/>
              <a:gd name="connsiteY1169" fmla="*/ 645905 h 1328385"/>
              <a:gd name="connsiteX1170" fmla="*/ 4905248 w 12183871"/>
              <a:gd name="connsiteY1170" fmla="*/ 550446 h 1328385"/>
              <a:gd name="connsiteX1171" fmla="*/ 4905248 w 12183871"/>
              <a:gd name="connsiteY1171" fmla="*/ 515947 h 1328385"/>
              <a:gd name="connsiteX1172" fmla="*/ 4905248 w 12183871"/>
              <a:gd name="connsiteY1172" fmla="*/ 483435 h 1328385"/>
              <a:gd name="connsiteX1173" fmla="*/ 4905248 w 12183871"/>
              <a:gd name="connsiteY1173" fmla="*/ 446859 h 1328385"/>
              <a:gd name="connsiteX1174" fmla="*/ 4903171 w 12183871"/>
              <a:gd name="connsiteY1174" fmla="*/ 416424 h 1328385"/>
              <a:gd name="connsiteX1175" fmla="*/ 4886825 w 12183871"/>
              <a:gd name="connsiteY1175" fmla="*/ 398091 h 1328385"/>
              <a:gd name="connsiteX1176" fmla="*/ 4886825 w 12183871"/>
              <a:gd name="connsiteY1176" fmla="*/ 398091 h 1328385"/>
              <a:gd name="connsiteX1177" fmla="*/ 4886825 w 12183871"/>
              <a:gd name="connsiteY1177" fmla="*/ 398091 h 1328385"/>
              <a:gd name="connsiteX1178" fmla="*/ 11632793 w 12183871"/>
              <a:gd name="connsiteY1178" fmla="*/ 365670 h 1328385"/>
              <a:gd name="connsiteX1179" fmla="*/ 11618615 w 12183871"/>
              <a:gd name="connsiteY1179" fmla="*/ 550536 h 1328385"/>
              <a:gd name="connsiteX1180" fmla="*/ 11626743 w 12183871"/>
              <a:gd name="connsiteY1180" fmla="*/ 550536 h 1328385"/>
              <a:gd name="connsiteX1181" fmla="*/ 11626743 w 12183871"/>
              <a:gd name="connsiteY1181" fmla="*/ 546382 h 1328385"/>
              <a:gd name="connsiteX1182" fmla="*/ 11628730 w 12183871"/>
              <a:gd name="connsiteY1182" fmla="*/ 538254 h 1328385"/>
              <a:gd name="connsiteX1183" fmla="*/ 11628730 w 12183871"/>
              <a:gd name="connsiteY1183" fmla="*/ 534190 h 1328385"/>
              <a:gd name="connsiteX1184" fmla="*/ 11632793 w 12183871"/>
              <a:gd name="connsiteY1184" fmla="*/ 528139 h 1328385"/>
              <a:gd name="connsiteX1185" fmla="*/ 11636858 w 12183871"/>
              <a:gd name="connsiteY1185" fmla="*/ 524075 h 1328385"/>
              <a:gd name="connsiteX1186" fmla="*/ 11644986 w 12183871"/>
              <a:gd name="connsiteY1186" fmla="*/ 528139 h 1328385"/>
              <a:gd name="connsiteX1187" fmla="*/ 11644986 w 12183871"/>
              <a:gd name="connsiteY1187" fmla="*/ 534190 h 1328385"/>
              <a:gd name="connsiteX1188" fmla="*/ 11651127 w 12183871"/>
              <a:gd name="connsiteY1188" fmla="*/ 534190 h 1328385"/>
              <a:gd name="connsiteX1189" fmla="*/ 11632793 w 12183871"/>
              <a:gd name="connsiteY1189" fmla="*/ 601201 h 1328385"/>
              <a:gd name="connsiteX1190" fmla="*/ 11622678 w 12183871"/>
              <a:gd name="connsiteY1190" fmla="*/ 678417 h 1328385"/>
              <a:gd name="connsiteX1191" fmla="*/ 11618615 w 12183871"/>
              <a:gd name="connsiteY1191" fmla="*/ 759697 h 1328385"/>
              <a:gd name="connsiteX1192" fmla="*/ 11618615 w 12183871"/>
              <a:gd name="connsiteY1192" fmla="*/ 786068 h 1328385"/>
              <a:gd name="connsiteX1193" fmla="*/ 11618615 w 12183871"/>
              <a:gd name="connsiteY1193" fmla="*/ 812439 h 1328385"/>
              <a:gd name="connsiteX1194" fmla="*/ 11618615 w 12183871"/>
              <a:gd name="connsiteY1194" fmla="*/ 834745 h 1328385"/>
              <a:gd name="connsiteX1195" fmla="*/ 11626743 w 12183871"/>
              <a:gd name="connsiteY1195" fmla="*/ 852988 h 1328385"/>
              <a:gd name="connsiteX1196" fmla="*/ 11626743 w 12183871"/>
              <a:gd name="connsiteY1196" fmla="*/ 785977 h 1328385"/>
              <a:gd name="connsiteX1197" fmla="*/ 11632793 w 12183871"/>
              <a:gd name="connsiteY1197" fmla="*/ 785977 h 1328385"/>
              <a:gd name="connsiteX1198" fmla="*/ 11651127 w 12183871"/>
              <a:gd name="connsiteY1198" fmla="*/ 678327 h 1328385"/>
              <a:gd name="connsiteX1199" fmla="*/ 11667383 w 12183871"/>
              <a:gd name="connsiteY1199" fmla="*/ 672276 h 1328385"/>
              <a:gd name="connsiteX1200" fmla="*/ 11667383 w 12183871"/>
              <a:gd name="connsiteY1200" fmla="*/ 556587 h 1328385"/>
              <a:gd name="connsiteX1201" fmla="*/ 11673433 w 12183871"/>
              <a:gd name="connsiteY1201" fmla="*/ 556587 h 1328385"/>
              <a:gd name="connsiteX1202" fmla="*/ 11673433 w 12183871"/>
              <a:gd name="connsiteY1202" fmla="*/ 487499 h 1328385"/>
              <a:gd name="connsiteX1203" fmla="*/ 11677498 w 12183871"/>
              <a:gd name="connsiteY1203" fmla="*/ 483435 h 1328385"/>
              <a:gd name="connsiteX1204" fmla="*/ 11677498 w 12183871"/>
              <a:gd name="connsiteY1204" fmla="*/ 483435 h 1328385"/>
              <a:gd name="connsiteX1205" fmla="*/ 11681561 w 12183871"/>
              <a:gd name="connsiteY1205" fmla="*/ 479371 h 1328385"/>
              <a:gd name="connsiteX1206" fmla="*/ 11685626 w 12183871"/>
              <a:gd name="connsiteY1206" fmla="*/ 475307 h 1328385"/>
              <a:gd name="connsiteX1207" fmla="*/ 11685626 w 12183871"/>
              <a:gd name="connsiteY1207" fmla="*/ 469256 h 1328385"/>
              <a:gd name="connsiteX1208" fmla="*/ 11673433 w 12183871"/>
              <a:gd name="connsiteY1208" fmla="*/ 469256 h 1328385"/>
              <a:gd name="connsiteX1209" fmla="*/ 11667383 w 12183871"/>
              <a:gd name="connsiteY1209" fmla="*/ 430694 h 1328385"/>
              <a:gd name="connsiteX1210" fmla="*/ 11655191 w 12183871"/>
              <a:gd name="connsiteY1210" fmla="*/ 394118 h 1328385"/>
              <a:gd name="connsiteX1211" fmla="*/ 11632793 w 12183871"/>
              <a:gd name="connsiteY1211" fmla="*/ 365670 h 1328385"/>
              <a:gd name="connsiteX1212" fmla="*/ 11632793 w 12183871"/>
              <a:gd name="connsiteY1212" fmla="*/ 365670 h 1328385"/>
              <a:gd name="connsiteX1213" fmla="*/ 11632793 w 12183871"/>
              <a:gd name="connsiteY1213" fmla="*/ 365670 h 1328385"/>
              <a:gd name="connsiteX1214" fmla="*/ 4074025 w 12183871"/>
              <a:gd name="connsiteY1214" fmla="*/ 365670 h 1328385"/>
              <a:gd name="connsiteX1215" fmla="*/ 4059846 w 12183871"/>
              <a:gd name="connsiteY1215" fmla="*/ 550536 h 1328385"/>
              <a:gd name="connsiteX1216" fmla="*/ 4067974 w 12183871"/>
              <a:gd name="connsiteY1216" fmla="*/ 550536 h 1328385"/>
              <a:gd name="connsiteX1217" fmla="*/ 4067974 w 12183871"/>
              <a:gd name="connsiteY1217" fmla="*/ 546382 h 1328385"/>
              <a:gd name="connsiteX1218" fmla="*/ 4069961 w 12183871"/>
              <a:gd name="connsiteY1218" fmla="*/ 538254 h 1328385"/>
              <a:gd name="connsiteX1219" fmla="*/ 4069961 w 12183871"/>
              <a:gd name="connsiteY1219" fmla="*/ 534190 h 1328385"/>
              <a:gd name="connsiteX1220" fmla="*/ 4074025 w 12183871"/>
              <a:gd name="connsiteY1220" fmla="*/ 528139 h 1328385"/>
              <a:gd name="connsiteX1221" fmla="*/ 4078089 w 12183871"/>
              <a:gd name="connsiteY1221" fmla="*/ 524075 h 1328385"/>
              <a:gd name="connsiteX1222" fmla="*/ 4086217 w 12183871"/>
              <a:gd name="connsiteY1222" fmla="*/ 528139 h 1328385"/>
              <a:gd name="connsiteX1223" fmla="*/ 4086217 w 12183871"/>
              <a:gd name="connsiteY1223" fmla="*/ 534190 h 1328385"/>
              <a:gd name="connsiteX1224" fmla="*/ 4092268 w 12183871"/>
              <a:gd name="connsiteY1224" fmla="*/ 534190 h 1328385"/>
              <a:gd name="connsiteX1225" fmla="*/ 4074025 w 12183871"/>
              <a:gd name="connsiteY1225" fmla="*/ 601201 h 1328385"/>
              <a:gd name="connsiteX1226" fmla="*/ 4063820 w 12183871"/>
              <a:gd name="connsiteY1226" fmla="*/ 678417 h 1328385"/>
              <a:gd name="connsiteX1227" fmla="*/ 4059755 w 12183871"/>
              <a:gd name="connsiteY1227" fmla="*/ 759697 h 1328385"/>
              <a:gd name="connsiteX1228" fmla="*/ 4059755 w 12183871"/>
              <a:gd name="connsiteY1228" fmla="*/ 786068 h 1328385"/>
              <a:gd name="connsiteX1229" fmla="*/ 4059755 w 12183871"/>
              <a:gd name="connsiteY1229" fmla="*/ 812439 h 1328385"/>
              <a:gd name="connsiteX1230" fmla="*/ 4059755 w 12183871"/>
              <a:gd name="connsiteY1230" fmla="*/ 834745 h 1328385"/>
              <a:gd name="connsiteX1231" fmla="*/ 4067883 w 12183871"/>
              <a:gd name="connsiteY1231" fmla="*/ 852988 h 1328385"/>
              <a:gd name="connsiteX1232" fmla="*/ 4067883 w 12183871"/>
              <a:gd name="connsiteY1232" fmla="*/ 785977 h 1328385"/>
              <a:gd name="connsiteX1233" fmla="*/ 4074025 w 12183871"/>
              <a:gd name="connsiteY1233" fmla="*/ 785977 h 1328385"/>
              <a:gd name="connsiteX1234" fmla="*/ 4092268 w 12183871"/>
              <a:gd name="connsiteY1234" fmla="*/ 678327 h 1328385"/>
              <a:gd name="connsiteX1235" fmla="*/ 4108523 w 12183871"/>
              <a:gd name="connsiteY1235" fmla="*/ 672276 h 1328385"/>
              <a:gd name="connsiteX1236" fmla="*/ 4108523 w 12183871"/>
              <a:gd name="connsiteY1236" fmla="*/ 556587 h 1328385"/>
              <a:gd name="connsiteX1237" fmla="*/ 4114574 w 12183871"/>
              <a:gd name="connsiteY1237" fmla="*/ 556587 h 1328385"/>
              <a:gd name="connsiteX1238" fmla="*/ 4114574 w 12183871"/>
              <a:gd name="connsiteY1238" fmla="*/ 487499 h 1328385"/>
              <a:gd name="connsiteX1239" fmla="*/ 4118638 w 12183871"/>
              <a:gd name="connsiteY1239" fmla="*/ 483435 h 1328385"/>
              <a:gd name="connsiteX1240" fmla="*/ 4118638 w 12183871"/>
              <a:gd name="connsiteY1240" fmla="*/ 483435 h 1328385"/>
              <a:gd name="connsiteX1241" fmla="*/ 4122702 w 12183871"/>
              <a:gd name="connsiteY1241" fmla="*/ 479371 h 1328385"/>
              <a:gd name="connsiteX1242" fmla="*/ 4126766 w 12183871"/>
              <a:gd name="connsiteY1242" fmla="*/ 475307 h 1328385"/>
              <a:gd name="connsiteX1243" fmla="*/ 4126766 w 12183871"/>
              <a:gd name="connsiteY1243" fmla="*/ 469256 h 1328385"/>
              <a:gd name="connsiteX1244" fmla="*/ 4114574 w 12183871"/>
              <a:gd name="connsiteY1244" fmla="*/ 469256 h 1328385"/>
              <a:gd name="connsiteX1245" fmla="*/ 4108523 w 12183871"/>
              <a:gd name="connsiteY1245" fmla="*/ 430694 h 1328385"/>
              <a:gd name="connsiteX1246" fmla="*/ 4096331 w 12183871"/>
              <a:gd name="connsiteY1246" fmla="*/ 394118 h 1328385"/>
              <a:gd name="connsiteX1247" fmla="*/ 4074025 w 12183871"/>
              <a:gd name="connsiteY1247" fmla="*/ 365670 h 1328385"/>
              <a:gd name="connsiteX1248" fmla="*/ 4074025 w 12183871"/>
              <a:gd name="connsiteY1248" fmla="*/ 365670 h 1328385"/>
              <a:gd name="connsiteX1249" fmla="*/ 4074025 w 12183871"/>
              <a:gd name="connsiteY1249" fmla="*/ 365670 h 1328385"/>
              <a:gd name="connsiteX1250" fmla="*/ 10813943 w 12183871"/>
              <a:gd name="connsiteY1250" fmla="*/ 339208 h 1328385"/>
              <a:gd name="connsiteX1251" fmla="*/ 10813943 w 12183871"/>
              <a:gd name="connsiteY1251" fmla="*/ 446859 h 1328385"/>
              <a:gd name="connsiteX1252" fmla="*/ 10819993 w 12183871"/>
              <a:gd name="connsiteY1252" fmla="*/ 446859 h 1328385"/>
              <a:gd name="connsiteX1253" fmla="*/ 10813943 w 12183871"/>
              <a:gd name="connsiteY1253" fmla="*/ 469166 h 1328385"/>
              <a:gd name="connsiteX1254" fmla="*/ 10819993 w 12183871"/>
              <a:gd name="connsiteY1254" fmla="*/ 469166 h 1328385"/>
              <a:gd name="connsiteX1255" fmla="*/ 10819993 w 12183871"/>
              <a:gd name="connsiteY1255" fmla="*/ 609329 h 1328385"/>
              <a:gd name="connsiteX1256" fmla="*/ 10832186 w 12183871"/>
              <a:gd name="connsiteY1256" fmla="*/ 609329 h 1328385"/>
              <a:gd name="connsiteX1257" fmla="*/ 10832186 w 12183871"/>
              <a:gd name="connsiteY1257" fmla="*/ 637777 h 1328385"/>
              <a:gd name="connsiteX1258" fmla="*/ 10838327 w 12183871"/>
              <a:gd name="connsiteY1258" fmla="*/ 637777 h 1328385"/>
              <a:gd name="connsiteX1259" fmla="*/ 10838327 w 12183871"/>
              <a:gd name="connsiteY1259" fmla="*/ 672276 h 1328385"/>
              <a:gd name="connsiteX1260" fmla="*/ 10846455 w 12183871"/>
              <a:gd name="connsiteY1260" fmla="*/ 672276 h 1328385"/>
              <a:gd name="connsiteX1261" fmla="*/ 10846455 w 12183871"/>
              <a:gd name="connsiteY1261" fmla="*/ 731159 h 1328385"/>
              <a:gd name="connsiteX1262" fmla="*/ 10854583 w 12183871"/>
              <a:gd name="connsiteY1262" fmla="*/ 731159 h 1328385"/>
              <a:gd name="connsiteX1263" fmla="*/ 10854583 w 12183871"/>
              <a:gd name="connsiteY1263" fmla="*/ 678327 h 1328385"/>
              <a:gd name="connsiteX1264" fmla="*/ 10860724 w 12183871"/>
              <a:gd name="connsiteY1264" fmla="*/ 678327 h 1328385"/>
              <a:gd name="connsiteX1265" fmla="*/ 10864788 w 12183871"/>
              <a:gd name="connsiteY1265" fmla="*/ 678327 h 1328385"/>
              <a:gd name="connsiteX1266" fmla="*/ 10868852 w 12183871"/>
              <a:gd name="connsiteY1266" fmla="*/ 674263 h 1328385"/>
              <a:gd name="connsiteX1267" fmla="*/ 10868852 w 12183871"/>
              <a:gd name="connsiteY1267" fmla="*/ 674263 h 1328385"/>
              <a:gd name="connsiteX1268" fmla="*/ 10868852 w 12183871"/>
              <a:gd name="connsiteY1268" fmla="*/ 674263 h 1328385"/>
              <a:gd name="connsiteX1269" fmla="*/ 10872915 w 12183871"/>
              <a:gd name="connsiteY1269" fmla="*/ 674263 h 1328385"/>
              <a:gd name="connsiteX1270" fmla="*/ 10878967 w 12183871"/>
              <a:gd name="connsiteY1270" fmla="*/ 672185 h 1328385"/>
              <a:gd name="connsiteX1271" fmla="*/ 10872915 w 12183871"/>
              <a:gd name="connsiteY1271" fmla="*/ 718876 h 1328385"/>
              <a:gd name="connsiteX1272" fmla="*/ 10864788 w 12183871"/>
              <a:gd name="connsiteY1272" fmla="*/ 763580 h 1328385"/>
              <a:gd name="connsiteX1273" fmla="*/ 10860724 w 12183871"/>
              <a:gd name="connsiteY1273" fmla="*/ 818399 h 1328385"/>
              <a:gd name="connsiteX1274" fmla="*/ 10872915 w 12183871"/>
              <a:gd name="connsiteY1274" fmla="*/ 818399 h 1328385"/>
              <a:gd name="connsiteX1275" fmla="*/ 10872915 w 12183871"/>
              <a:gd name="connsiteY1275" fmla="*/ 755452 h 1328385"/>
              <a:gd name="connsiteX1276" fmla="*/ 10883121 w 12183871"/>
              <a:gd name="connsiteY1276" fmla="*/ 704697 h 1328385"/>
              <a:gd name="connsiteX1277" fmla="*/ 10895313 w 12183871"/>
              <a:gd name="connsiteY1277" fmla="*/ 655929 h 1328385"/>
              <a:gd name="connsiteX1278" fmla="*/ 10897300 w 12183871"/>
              <a:gd name="connsiteY1278" fmla="*/ 609239 h 1328385"/>
              <a:gd name="connsiteX1279" fmla="*/ 10887095 w 12183871"/>
              <a:gd name="connsiteY1279" fmla="*/ 564535 h 1328385"/>
              <a:gd name="connsiteX1280" fmla="*/ 10878967 w 12183871"/>
              <a:gd name="connsiteY1280" fmla="*/ 527959 h 1328385"/>
              <a:gd name="connsiteX1281" fmla="*/ 10895223 w 12183871"/>
              <a:gd name="connsiteY1281" fmla="*/ 527959 h 1328385"/>
              <a:gd name="connsiteX1282" fmla="*/ 10901273 w 12183871"/>
              <a:gd name="connsiteY1282" fmla="*/ 550265 h 1328385"/>
              <a:gd name="connsiteX1283" fmla="*/ 10913466 w 12183871"/>
              <a:gd name="connsiteY1283" fmla="*/ 550265 h 1328385"/>
              <a:gd name="connsiteX1284" fmla="*/ 10913466 w 12183871"/>
              <a:gd name="connsiteY1284" fmla="*/ 493370 h 1328385"/>
              <a:gd name="connsiteX1285" fmla="*/ 10917530 w 12183871"/>
              <a:gd name="connsiteY1285" fmla="*/ 489305 h 1328385"/>
              <a:gd name="connsiteX1286" fmla="*/ 10917530 w 12183871"/>
              <a:gd name="connsiteY1286" fmla="*/ 489305 h 1328385"/>
              <a:gd name="connsiteX1287" fmla="*/ 10917530 w 12183871"/>
              <a:gd name="connsiteY1287" fmla="*/ 487319 h 1328385"/>
              <a:gd name="connsiteX1288" fmla="*/ 10917530 w 12183871"/>
              <a:gd name="connsiteY1288" fmla="*/ 487319 h 1328385"/>
              <a:gd name="connsiteX1289" fmla="*/ 10917530 w 12183871"/>
              <a:gd name="connsiteY1289" fmla="*/ 483255 h 1328385"/>
              <a:gd name="connsiteX1290" fmla="*/ 10919516 w 12183871"/>
              <a:gd name="connsiteY1290" fmla="*/ 479191 h 1328385"/>
              <a:gd name="connsiteX1291" fmla="*/ 10901273 w 12183871"/>
              <a:gd name="connsiteY1291" fmla="*/ 456884 h 1328385"/>
              <a:gd name="connsiteX1292" fmla="*/ 10891068 w 12183871"/>
              <a:gd name="connsiteY1292" fmla="*/ 434577 h 1328385"/>
              <a:gd name="connsiteX1293" fmla="*/ 10878876 w 12183871"/>
              <a:gd name="connsiteY1293" fmla="*/ 412270 h 1328385"/>
              <a:gd name="connsiteX1294" fmla="*/ 10860633 w 12183871"/>
              <a:gd name="connsiteY1294" fmla="*/ 406219 h 1328385"/>
              <a:gd name="connsiteX1295" fmla="*/ 10860633 w 12183871"/>
              <a:gd name="connsiteY1295" fmla="*/ 387976 h 1328385"/>
              <a:gd name="connsiteX1296" fmla="*/ 10846455 w 12183871"/>
              <a:gd name="connsiteY1296" fmla="*/ 379848 h 1328385"/>
              <a:gd name="connsiteX1297" fmla="*/ 10820084 w 12183871"/>
              <a:gd name="connsiteY1297" fmla="*/ 339208 h 1328385"/>
              <a:gd name="connsiteX1298" fmla="*/ 10813943 w 12183871"/>
              <a:gd name="connsiteY1298" fmla="*/ 339208 h 1328385"/>
              <a:gd name="connsiteX1299" fmla="*/ 10813943 w 12183871"/>
              <a:gd name="connsiteY1299" fmla="*/ 339208 h 1328385"/>
              <a:gd name="connsiteX1300" fmla="*/ 10813943 w 12183871"/>
              <a:gd name="connsiteY1300" fmla="*/ 339208 h 1328385"/>
              <a:gd name="connsiteX1301" fmla="*/ 7568974 w 12183871"/>
              <a:gd name="connsiteY1301" fmla="*/ 339208 h 1328385"/>
              <a:gd name="connsiteX1302" fmla="*/ 7568974 w 12183871"/>
              <a:gd name="connsiteY1302" fmla="*/ 550446 h 1328385"/>
              <a:gd name="connsiteX1303" fmla="*/ 7581167 w 12183871"/>
              <a:gd name="connsiteY1303" fmla="*/ 550446 h 1328385"/>
              <a:gd name="connsiteX1304" fmla="*/ 7587308 w 12183871"/>
              <a:gd name="connsiteY1304" fmla="*/ 623598 h 1328385"/>
              <a:gd name="connsiteX1305" fmla="*/ 7603564 w 12183871"/>
              <a:gd name="connsiteY1305" fmla="*/ 623598 h 1328385"/>
              <a:gd name="connsiteX1306" fmla="*/ 7603564 w 12183871"/>
              <a:gd name="connsiteY1306" fmla="*/ 564715 h 1328385"/>
              <a:gd name="connsiteX1307" fmla="*/ 7599409 w 12183871"/>
              <a:gd name="connsiteY1307" fmla="*/ 505742 h 1328385"/>
              <a:gd name="connsiteX1308" fmla="*/ 7587217 w 12183871"/>
              <a:gd name="connsiteY1308" fmla="*/ 452910 h 1328385"/>
              <a:gd name="connsiteX1309" fmla="*/ 7585140 w 12183871"/>
              <a:gd name="connsiteY1309" fmla="*/ 424462 h 1328385"/>
              <a:gd name="connsiteX1310" fmla="*/ 7585140 w 12183871"/>
              <a:gd name="connsiteY1310" fmla="*/ 389963 h 1328385"/>
              <a:gd name="connsiteX1311" fmla="*/ 7581076 w 12183871"/>
              <a:gd name="connsiteY1311" fmla="*/ 361515 h 1328385"/>
              <a:gd name="connsiteX1312" fmla="*/ 7568974 w 12183871"/>
              <a:gd name="connsiteY1312" fmla="*/ 339208 h 1328385"/>
              <a:gd name="connsiteX1313" fmla="*/ 7568974 w 12183871"/>
              <a:gd name="connsiteY1313" fmla="*/ 339208 h 1328385"/>
              <a:gd name="connsiteX1314" fmla="*/ 7568974 w 12183871"/>
              <a:gd name="connsiteY1314" fmla="*/ 339208 h 1328385"/>
              <a:gd name="connsiteX1315" fmla="*/ 3255174 w 12183871"/>
              <a:gd name="connsiteY1315" fmla="*/ 339208 h 1328385"/>
              <a:gd name="connsiteX1316" fmla="*/ 3255174 w 12183871"/>
              <a:gd name="connsiteY1316" fmla="*/ 446859 h 1328385"/>
              <a:gd name="connsiteX1317" fmla="*/ 3261225 w 12183871"/>
              <a:gd name="connsiteY1317" fmla="*/ 446859 h 1328385"/>
              <a:gd name="connsiteX1318" fmla="*/ 3255174 w 12183871"/>
              <a:gd name="connsiteY1318" fmla="*/ 469166 h 1328385"/>
              <a:gd name="connsiteX1319" fmla="*/ 3261225 w 12183871"/>
              <a:gd name="connsiteY1319" fmla="*/ 469166 h 1328385"/>
              <a:gd name="connsiteX1320" fmla="*/ 3261225 w 12183871"/>
              <a:gd name="connsiteY1320" fmla="*/ 609329 h 1328385"/>
              <a:gd name="connsiteX1321" fmla="*/ 3273417 w 12183871"/>
              <a:gd name="connsiteY1321" fmla="*/ 609329 h 1328385"/>
              <a:gd name="connsiteX1322" fmla="*/ 3273417 w 12183871"/>
              <a:gd name="connsiteY1322" fmla="*/ 637777 h 1328385"/>
              <a:gd name="connsiteX1323" fmla="*/ 3279468 w 12183871"/>
              <a:gd name="connsiteY1323" fmla="*/ 637777 h 1328385"/>
              <a:gd name="connsiteX1324" fmla="*/ 3279468 w 12183871"/>
              <a:gd name="connsiteY1324" fmla="*/ 672276 h 1328385"/>
              <a:gd name="connsiteX1325" fmla="*/ 3287595 w 12183871"/>
              <a:gd name="connsiteY1325" fmla="*/ 672276 h 1328385"/>
              <a:gd name="connsiteX1326" fmla="*/ 3287595 w 12183871"/>
              <a:gd name="connsiteY1326" fmla="*/ 731159 h 1328385"/>
              <a:gd name="connsiteX1327" fmla="*/ 3295723 w 12183871"/>
              <a:gd name="connsiteY1327" fmla="*/ 731159 h 1328385"/>
              <a:gd name="connsiteX1328" fmla="*/ 3295723 w 12183871"/>
              <a:gd name="connsiteY1328" fmla="*/ 678327 h 1328385"/>
              <a:gd name="connsiteX1329" fmla="*/ 3301774 w 12183871"/>
              <a:gd name="connsiteY1329" fmla="*/ 678327 h 1328385"/>
              <a:gd name="connsiteX1330" fmla="*/ 3305838 w 12183871"/>
              <a:gd name="connsiteY1330" fmla="*/ 678327 h 1328385"/>
              <a:gd name="connsiteX1331" fmla="*/ 3309902 w 12183871"/>
              <a:gd name="connsiteY1331" fmla="*/ 674263 h 1328385"/>
              <a:gd name="connsiteX1332" fmla="*/ 3309902 w 12183871"/>
              <a:gd name="connsiteY1332" fmla="*/ 674263 h 1328385"/>
              <a:gd name="connsiteX1333" fmla="*/ 3309902 w 12183871"/>
              <a:gd name="connsiteY1333" fmla="*/ 674263 h 1328385"/>
              <a:gd name="connsiteX1334" fmla="*/ 3313966 w 12183871"/>
              <a:gd name="connsiteY1334" fmla="*/ 674263 h 1328385"/>
              <a:gd name="connsiteX1335" fmla="*/ 3320017 w 12183871"/>
              <a:gd name="connsiteY1335" fmla="*/ 672185 h 1328385"/>
              <a:gd name="connsiteX1336" fmla="*/ 3313966 w 12183871"/>
              <a:gd name="connsiteY1336" fmla="*/ 718876 h 1328385"/>
              <a:gd name="connsiteX1337" fmla="*/ 3305838 w 12183871"/>
              <a:gd name="connsiteY1337" fmla="*/ 763580 h 1328385"/>
              <a:gd name="connsiteX1338" fmla="*/ 3301774 w 12183871"/>
              <a:gd name="connsiteY1338" fmla="*/ 818399 h 1328385"/>
              <a:gd name="connsiteX1339" fmla="*/ 3313966 w 12183871"/>
              <a:gd name="connsiteY1339" fmla="*/ 818399 h 1328385"/>
              <a:gd name="connsiteX1340" fmla="*/ 3313966 w 12183871"/>
              <a:gd name="connsiteY1340" fmla="*/ 755452 h 1328385"/>
              <a:gd name="connsiteX1341" fmla="*/ 3324081 w 12183871"/>
              <a:gd name="connsiteY1341" fmla="*/ 704697 h 1328385"/>
              <a:gd name="connsiteX1342" fmla="*/ 3336273 w 12183871"/>
              <a:gd name="connsiteY1342" fmla="*/ 655929 h 1328385"/>
              <a:gd name="connsiteX1343" fmla="*/ 3338350 w 12183871"/>
              <a:gd name="connsiteY1343" fmla="*/ 609239 h 1328385"/>
              <a:gd name="connsiteX1344" fmla="*/ 3328235 w 12183871"/>
              <a:gd name="connsiteY1344" fmla="*/ 564535 h 1328385"/>
              <a:gd name="connsiteX1345" fmla="*/ 3320108 w 12183871"/>
              <a:gd name="connsiteY1345" fmla="*/ 527959 h 1328385"/>
              <a:gd name="connsiteX1346" fmla="*/ 3336363 w 12183871"/>
              <a:gd name="connsiteY1346" fmla="*/ 527959 h 1328385"/>
              <a:gd name="connsiteX1347" fmla="*/ 3342414 w 12183871"/>
              <a:gd name="connsiteY1347" fmla="*/ 550265 h 1328385"/>
              <a:gd name="connsiteX1348" fmla="*/ 3354606 w 12183871"/>
              <a:gd name="connsiteY1348" fmla="*/ 550265 h 1328385"/>
              <a:gd name="connsiteX1349" fmla="*/ 3354606 w 12183871"/>
              <a:gd name="connsiteY1349" fmla="*/ 493370 h 1328385"/>
              <a:gd name="connsiteX1350" fmla="*/ 3358670 w 12183871"/>
              <a:gd name="connsiteY1350" fmla="*/ 489305 h 1328385"/>
              <a:gd name="connsiteX1351" fmla="*/ 3358670 w 12183871"/>
              <a:gd name="connsiteY1351" fmla="*/ 489305 h 1328385"/>
              <a:gd name="connsiteX1352" fmla="*/ 3358670 w 12183871"/>
              <a:gd name="connsiteY1352" fmla="*/ 487319 h 1328385"/>
              <a:gd name="connsiteX1353" fmla="*/ 3358670 w 12183871"/>
              <a:gd name="connsiteY1353" fmla="*/ 487319 h 1328385"/>
              <a:gd name="connsiteX1354" fmla="*/ 3358670 w 12183871"/>
              <a:gd name="connsiteY1354" fmla="*/ 483255 h 1328385"/>
              <a:gd name="connsiteX1355" fmla="*/ 3360748 w 12183871"/>
              <a:gd name="connsiteY1355" fmla="*/ 479191 h 1328385"/>
              <a:gd name="connsiteX1356" fmla="*/ 3342505 w 12183871"/>
              <a:gd name="connsiteY1356" fmla="*/ 456884 h 1328385"/>
              <a:gd name="connsiteX1357" fmla="*/ 3332390 w 12183871"/>
              <a:gd name="connsiteY1357" fmla="*/ 434577 h 1328385"/>
              <a:gd name="connsiteX1358" fmla="*/ 3320198 w 12183871"/>
              <a:gd name="connsiteY1358" fmla="*/ 412270 h 1328385"/>
              <a:gd name="connsiteX1359" fmla="*/ 3301955 w 12183871"/>
              <a:gd name="connsiteY1359" fmla="*/ 406219 h 1328385"/>
              <a:gd name="connsiteX1360" fmla="*/ 3301955 w 12183871"/>
              <a:gd name="connsiteY1360" fmla="*/ 387976 h 1328385"/>
              <a:gd name="connsiteX1361" fmla="*/ 3287776 w 12183871"/>
              <a:gd name="connsiteY1361" fmla="*/ 379848 h 1328385"/>
              <a:gd name="connsiteX1362" fmla="*/ 3261405 w 12183871"/>
              <a:gd name="connsiteY1362" fmla="*/ 339208 h 1328385"/>
              <a:gd name="connsiteX1363" fmla="*/ 3255174 w 12183871"/>
              <a:gd name="connsiteY1363" fmla="*/ 339208 h 1328385"/>
              <a:gd name="connsiteX1364" fmla="*/ 3255174 w 12183871"/>
              <a:gd name="connsiteY1364" fmla="*/ 339208 h 1328385"/>
              <a:gd name="connsiteX1365" fmla="*/ 3255174 w 12183871"/>
              <a:gd name="connsiteY1365" fmla="*/ 339208 h 1328385"/>
              <a:gd name="connsiteX1366" fmla="*/ 4872556 w 12183871"/>
              <a:gd name="connsiteY1366" fmla="*/ 312838 h 1328385"/>
              <a:gd name="connsiteX1367" fmla="*/ 4872556 w 12183871"/>
              <a:gd name="connsiteY1367" fmla="*/ 325030 h 1328385"/>
              <a:gd name="connsiteX1368" fmla="*/ 4846185 w 12183871"/>
              <a:gd name="connsiteY1368" fmla="*/ 347336 h 1328385"/>
              <a:gd name="connsiteX1369" fmla="*/ 4821801 w 12183871"/>
              <a:gd name="connsiteY1369" fmla="*/ 383912 h 1328385"/>
              <a:gd name="connsiteX1370" fmla="*/ 4795430 w 12183871"/>
              <a:gd name="connsiteY1370" fmla="*/ 428616 h 1328385"/>
              <a:gd name="connsiteX1371" fmla="*/ 4777187 w 12183871"/>
              <a:gd name="connsiteY1371" fmla="*/ 475307 h 1328385"/>
              <a:gd name="connsiteX1372" fmla="*/ 4764995 w 12183871"/>
              <a:gd name="connsiteY1372" fmla="*/ 515947 h 1328385"/>
              <a:gd name="connsiteX1373" fmla="*/ 4777187 w 12183871"/>
              <a:gd name="connsiteY1373" fmla="*/ 515947 h 1328385"/>
              <a:gd name="connsiteX1374" fmla="*/ 4777187 w 12183871"/>
              <a:gd name="connsiteY1374" fmla="*/ 542318 h 1328385"/>
              <a:gd name="connsiteX1375" fmla="*/ 4783238 w 12183871"/>
              <a:gd name="connsiteY1375" fmla="*/ 542318 h 1328385"/>
              <a:gd name="connsiteX1376" fmla="*/ 4783238 w 12183871"/>
              <a:gd name="connsiteY1376" fmla="*/ 534190 h 1328385"/>
              <a:gd name="connsiteX1377" fmla="*/ 4787302 w 12183871"/>
              <a:gd name="connsiteY1377" fmla="*/ 528139 h 1328385"/>
              <a:gd name="connsiteX1378" fmla="*/ 4787302 w 12183871"/>
              <a:gd name="connsiteY1378" fmla="*/ 524075 h 1328385"/>
              <a:gd name="connsiteX1379" fmla="*/ 4791366 w 12183871"/>
              <a:gd name="connsiteY1379" fmla="*/ 524075 h 1328385"/>
              <a:gd name="connsiteX1380" fmla="*/ 4799494 w 12183871"/>
              <a:gd name="connsiteY1380" fmla="*/ 520011 h 1328385"/>
              <a:gd name="connsiteX1381" fmla="*/ 4805545 w 12183871"/>
              <a:gd name="connsiteY1381" fmla="*/ 515947 h 1328385"/>
              <a:gd name="connsiteX1382" fmla="*/ 4799494 w 12183871"/>
              <a:gd name="connsiteY1382" fmla="*/ 556587 h 1328385"/>
              <a:gd name="connsiteX1383" fmla="*/ 4791366 w 12183871"/>
              <a:gd name="connsiteY1383" fmla="*/ 556587 h 1328385"/>
              <a:gd name="connsiteX1384" fmla="*/ 4791366 w 12183871"/>
              <a:gd name="connsiteY1384" fmla="*/ 578894 h 1328385"/>
              <a:gd name="connsiteX1385" fmla="*/ 4795430 w 12183871"/>
              <a:gd name="connsiteY1385" fmla="*/ 601201 h 1328385"/>
              <a:gd name="connsiteX1386" fmla="*/ 4801481 w 12183871"/>
              <a:gd name="connsiteY1386" fmla="*/ 631636 h 1328385"/>
              <a:gd name="connsiteX1387" fmla="*/ 4809609 w 12183871"/>
              <a:gd name="connsiteY1387" fmla="*/ 651956 h 1328385"/>
              <a:gd name="connsiteX1388" fmla="*/ 4817737 w 12183871"/>
              <a:gd name="connsiteY1388" fmla="*/ 664148 h 1328385"/>
              <a:gd name="connsiteX1389" fmla="*/ 4821801 w 12183871"/>
              <a:gd name="connsiteY1389" fmla="*/ 590996 h 1328385"/>
              <a:gd name="connsiteX1390" fmla="*/ 4835979 w 12183871"/>
              <a:gd name="connsiteY1390" fmla="*/ 519921 h 1328385"/>
              <a:gd name="connsiteX1391" fmla="*/ 4854222 w 12183871"/>
              <a:gd name="connsiteY1391" fmla="*/ 452910 h 1328385"/>
              <a:gd name="connsiteX1392" fmla="*/ 4872465 w 12183871"/>
              <a:gd name="connsiteY1392" fmla="*/ 387886 h 1328385"/>
              <a:gd name="connsiteX1393" fmla="*/ 4898836 w 12183871"/>
              <a:gd name="connsiteY1393" fmla="*/ 379758 h 1328385"/>
              <a:gd name="connsiteX1394" fmla="*/ 4890708 w 12183871"/>
              <a:gd name="connsiteY1394" fmla="*/ 347246 h 1328385"/>
              <a:gd name="connsiteX1395" fmla="*/ 4880593 w 12183871"/>
              <a:gd name="connsiteY1395" fmla="*/ 312747 h 1328385"/>
              <a:gd name="connsiteX1396" fmla="*/ 4872556 w 12183871"/>
              <a:gd name="connsiteY1396" fmla="*/ 312747 h 1328385"/>
              <a:gd name="connsiteX1397" fmla="*/ 4872556 w 12183871"/>
              <a:gd name="connsiteY1397" fmla="*/ 312838 h 1328385"/>
              <a:gd name="connsiteX1398" fmla="*/ 4872556 w 12183871"/>
              <a:gd name="connsiteY1398" fmla="*/ 312838 h 1328385"/>
              <a:gd name="connsiteX1399" fmla="*/ 11592153 w 12183871"/>
              <a:gd name="connsiteY1399" fmla="*/ 306696 h 1328385"/>
              <a:gd name="connsiteX1400" fmla="*/ 11586103 w 12183871"/>
              <a:gd name="connsiteY1400" fmla="*/ 357451 h 1328385"/>
              <a:gd name="connsiteX1401" fmla="*/ 11577975 w 12183871"/>
              <a:gd name="connsiteY1401" fmla="*/ 357451 h 1328385"/>
              <a:gd name="connsiteX1402" fmla="*/ 11569847 w 12183871"/>
              <a:gd name="connsiteY1402" fmla="*/ 542318 h 1328385"/>
              <a:gd name="connsiteX1403" fmla="*/ 11577975 w 12183871"/>
              <a:gd name="connsiteY1403" fmla="*/ 542318 h 1328385"/>
              <a:gd name="connsiteX1404" fmla="*/ 11582038 w 12183871"/>
              <a:gd name="connsiteY1404" fmla="*/ 564625 h 1328385"/>
              <a:gd name="connsiteX1405" fmla="*/ 11577975 w 12183871"/>
              <a:gd name="connsiteY1405" fmla="*/ 586932 h 1328385"/>
              <a:gd name="connsiteX1406" fmla="*/ 11577975 w 12183871"/>
              <a:gd name="connsiteY1406" fmla="*/ 609239 h 1328385"/>
              <a:gd name="connsiteX1407" fmla="*/ 11586103 w 12183871"/>
              <a:gd name="connsiteY1407" fmla="*/ 623417 h 1328385"/>
              <a:gd name="connsiteX1408" fmla="*/ 11588090 w 12183871"/>
              <a:gd name="connsiteY1408" fmla="*/ 574649 h 1328385"/>
              <a:gd name="connsiteX1409" fmla="*/ 11592153 w 12183871"/>
              <a:gd name="connsiteY1409" fmla="*/ 529946 h 1328385"/>
              <a:gd name="connsiteX1410" fmla="*/ 11604346 w 12183871"/>
              <a:gd name="connsiteY1410" fmla="*/ 493370 h 1328385"/>
              <a:gd name="connsiteX1411" fmla="*/ 11604346 w 12183871"/>
              <a:gd name="connsiteY1411" fmla="*/ 420217 h 1328385"/>
              <a:gd name="connsiteX1412" fmla="*/ 11610487 w 12183871"/>
              <a:gd name="connsiteY1412" fmla="*/ 420217 h 1328385"/>
              <a:gd name="connsiteX1413" fmla="*/ 11610487 w 12183871"/>
              <a:gd name="connsiteY1413" fmla="*/ 357271 h 1328385"/>
              <a:gd name="connsiteX1414" fmla="*/ 11618615 w 12183871"/>
              <a:gd name="connsiteY1414" fmla="*/ 357271 h 1328385"/>
              <a:gd name="connsiteX1415" fmla="*/ 11618615 w 12183871"/>
              <a:gd name="connsiteY1415" fmla="*/ 347156 h 1328385"/>
              <a:gd name="connsiteX1416" fmla="*/ 11610487 w 12183871"/>
              <a:gd name="connsiteY1416" fmla="*/ 347156 h 1328385"/>
              <a:gd name="connsiteX1417" fmla="*/ 11610487 w 12183871"/>
              <a:gd name="connsiteY1417" fmla="*/ 343092 h 1328385"/>
              <a:gd name="connsiteX1418" fmla="*/ 11610487 w 12183871"/>
              <a:gd name="connsiteY1418" fmla="*/ 339028 h 1328385"/>
              <a:gd name="connsiteX1419" fmla="*/ 11610487 w 12183871"/>
              <a:gd name="connsiteY1419" fmla="*/ 334964 h 1328385"/>
              <a:gd name="connsiteX1420" fmla="*/ 11614551 w 12183871"/>
              <a:gd name="connsiteY1420" fmla="*/ 334964 h 1328385"/>
              <a:gd name="connsiteX1421" fmla="*/ 11614551 w 12183871"/>
              <a:gd name="connsiteY1421" fmla="*/ 330900 h 1328385"/>
              <a:gd name="connsiteX1422" fmla="*/ 11618615 w 12183871"/>
              <a:gd name="connsiteY1422" fmla="*/ 330900 h 1328385"/>
              <a:gd name="connsiteX1423" fmla="*/ 11610487 w 12183871"/>
              <a:gd name="connsiteY1423" fmla="*/ 306516 h 1328385"/>
              <a:gd name="connsiteX1424" fmla="*/ 11592153 w 12183871"/>
              <a:gd name="connsiteY1424" fmla="*/ 306516 h 1328385"/>
              <a:gd name="connsiteX1425" fmla="*/ 11592153 w 12183871"/>
              <a:gd name="connsiteY1425" fmla="*/ 306696 h 1328385"/>
              <a:gd name="connsiteX1426" fmla="*/ 11592153 w 12183871"/>
              <a:gd name="connsiteY1426" fmla="*/ 306696 h 1328385"/>
              <a:gd name="connsiteX1427" fmla="*/ 4033385 w 12183871"/>
              <a:gd name="connsiteY1427" fmla="*/ 306696 h 1328385"/>
              <a:gd name="connsiteX1428" fmla="*/ 4027334 w 12183871"/>
              <a:gd name="connsiteY1428" fmla="*/ 357451 h 1328385"/>
              <a:gd name="connsiteX1429" fmla="*/ 4019206 w 12183871"/>
              <a:gd name="connsiteY1429" fmla="*/ 357451 h 1328385"/>
              <a:gd name="connsiteX1430" fmla="*/ 4011078 w 12183871"/>
              <a:gd name="connsiteY1430" fmla="*/ 542318 h 1328385"/>
              <a:gd name="connsiteX1431" fmla="*/ 4019206 w 12183871"/>
              <a:gd name="connsiteY1431" fmla="*/ 542318 h 1328385"/>
              <a:gd name="connsiteX1432" fmla="*/ 4023270 w 12183871"/>
              <a:gd name="connsiteY1432" fmla="*/ 564625 h 1328385"/>
              <a:gd name="connsiteX1433" fmla="*/ 4019206 w 12183871"/>
              <a:gd name="connsiteY1433" fmla="*/ 587022 h 1328385"/>
              <a:gd name="connsiteX1434" fmla="*/ 4019206 w 12183871"/>
              <a:gd name="connsiteY1434" fmla="*/ 609329 h 1328385"/>
              <a:gd name="connsiteX1435" fmla="*/ 4027334 w 12183871"/>
              <a:gd name="connsiteY1435" fmla="*/ 623508 h 1328385"/>
              <a:gd name="connsiteX1436" fmla="*/ 4029411 w 12183871"/>
              <a:gd name="connsiteY1436" fmla="*/ 574740 h 1328385"/>
              <a:gd name="connsiteX1437" fmla="*/ 4033475 w 12183871"/>
              <a:gd name="connsiteY1437" fmla="*/ 530036 h 1328385"/>
              <a:gd name="connsiteX1438" fmla="*/ 4045667 w 12183871"/>
              <a:gd name="connsiteY1438" fmla="*/ 493460 h 1328385"/>
              <a:gd name="connsiteX1439" fmla="*/ 4045667 w 12183871"/>
              <a:gd name="connsiteY1439" fmla="*/ 420308 h 1328385"/>
              <a:gd name="connsiteX1440" fmla="*/ 4051718 w 12183871"/>
              <a:gd name="connsiteY1440" fmla="*/ 420308 h 1328385"/>
              <a:gd name="connsiteX1441" fmla="*/ 4051718 w 12183871"/>
              <a:gd name="connsiteY1441" fmla="*/ 357361 h 1328385"/>
              <a:gd name="connsiteX1442" fmla="*/ 4059846 w 12183871"/>
              <a:gd name="connsiteY1442" fmla="*/ 357361 h 1328385"/>
              <a:gd name="connsiteX1443" fmla="*/ 4059846 w 12183871"/>
              <a:gd name="connsiteY1443" fmla="*/ 347246 h 1328385"/>
              <a:gd name="connsiteX1444" fmla="*/ 4051718 w 12183871"/>
              <a:gd name="connsiteY1444" fmla="*/ 347246 h 1328385"/>
              <a:gd name="connsiteX1445" fmla="*/ 4051718 w 12183871"/>
              <a:gd name="connsiteY1445" fmla="*/ 343182 h 1328385"/>
              <a:gd name="connsiteX1446" fmla="*/ 4051718 w 12183871"/>
              <a:gd name="connsiteY1446" fmla="*/ 339118 h 1328385"/>
              <a:gd name="connsiteX1447" fmla="*/ 4051718 w 12183871"/>
              <a:gd name="connsiteY1447" fmla="*/ 335054 h 1328385"/>
              <a:gd name="connsiteX1448" fmla="*/ 4055782 w 12183871"/>
              <a:gd name="connsiteY1448" fmla="*/ 335054 h 1328385"/>
              <a:gd name="connsiteX1449" fmla="*/ 4055782 w 12183871"/>
              <a:gd name="connsiteY1449" fmla="*/ 330990 h 1328385"/>
              <a:gd name="connsiteX1450" fmla="*/ 4059846 w 12183871"/>
              <a:gd name="connsiteY1450" fmla="*/ 330990 h 1328385"/>
              <a:gd name="connsiteX1451" fmla="*/ 4051718 w 12183871"/>
              <a:gd name="connsiteY1451" fmla="*/ 306606 h 1328385"/>
              <a:gd name="connsiteX1452" fmla="*/ 4033385 w 12183871"/>
              <a:gd name="connsiteY1452" fmla="*/ 306606 h 1328385"/>
              <a:gd name="connsiteX1453" fmla="*/ 4033385 w 12183871"/>
              <a:gd name="connsiteY1453" fmla="*/ 306696 h 1328385"/>
              <a:gd name="connsiteX1454" fmla="*/ 4033385 w 12183871"/>
              <a:gd name="connsiteY1454" fmla="*/ 306696 h 1328385"/>
              <a:gd name="connsiteX1455" fmla="*/ 11732407 w 12183871"/>
              <a:gd name="connsiteY1455" fmla="*/ 257928 h 1328385"/>
              <a:gd name="connsiteX1456" fmla="*/ 11730420 w 12183871"/>
              <a:gd name="connsiteY1456" fmla="*/ 284299 h 1328385"/>
              <a:gd name="connsiteX1457" fmla="*/ 11722292 w 12183871"/>
              <a:gd name="connsiteY1457" fmla="*/ 316811 h 1328385"/>
              <a:gd name="connsiteX1458" fmla="*/ 11714164 w 12183871"/>
              <a:gd name="connsiteY1458" fmla="*/ 353387 h 1328385"/>
              <a:gd name="connsiteX1459" fmla="*/ 11710100 w 12183871"/>
              <a:gd name="connsiteY1459" fmla="*/ 387886 h 1328385"/>
              <a:gd name="connsiteX1460" fmla="*/ 11710100 w 12183871"/>
              <a:gd name="connsiteY1460" fmla="*/ 416334 h 1328385"/>
              <a:gd name="connsiteX1461" fmla="*/ 11714164 w 12183871"/>
              <a:gd name="connsiteY1461" fmla="*/ 434577 h 1328385"/>
              <a:gd name="connsiteX1462" fmla="*/ 11718228 w 12183871"/>
              <a:gd name="connsiteY1462" fmla="*/ 408206 h 1328385"/>
              <a:gd name="connsiteX1463" fmla="*/ 11722292 w 12183871"/>
              <a:gd name="connsiteY1463" fmla="*/ 371630 h 1328385"/>
              <a:gd name="connsiteX1464" fmla="*/ 11730420 w 12183871"/>
              <a:gd name="connsiteY1464" fmla="*/ 335054 h 1328385"/>
              <a:gd name="connsiteX1465" fmla="*/ 11732407 w 12183871"/>
              <a:gd name="connsiteY1465" fmla="*/ 302542 h 1328385"/>
              <a:gd name="connsiteX1466" fmla="*/ 11736471 w 12183871"/>
              <a:gd name="connsiteY1466" fmla="*/ 272107 h 1328385"/>
              <a:gd name="connsiteX1467" fmla="*/ 11732407 w 12183871"/>
              <a:gd name="connsiteY1467" fmla="*/ 257928 h 1328385"/>
              <a:gd name="connsiteX1468" fmla="*/ 11732407 w 12183871"/>
              <a:gd name="connsiteY1468" fmla="*/ 257928 h 1328385"/>
              <a:gd name="connsiteX1469" fmla="*/ 11732407 w 12183871"/>
              <a:gd name="connsiteY1469" fmla="*/ 257928 h 1328385"/>
              <a:gd name="connsiteX1470" fmla="*/ 4173638 w 12183871"/>
              <a:gd name="connsiteY1470" fmla="*/ 257928 h 1328385"/>
              <a:gd name="connsiteX1471" fmla="*/ 4171561 w 12183871"/>
              <a:gd name="connsiteY1471" fmla="*/ 284299 h 1328385"/>
              <a:gd name="connsiteX1472" fmla="*/ 4163433 w 12183871"/>
              <a:gd name="connsiteY1472" fmla="*/ 316811 h 1328385"/>
              <a:gd name="connsiteX1473" fmla="*/ 4155305 w 12183871"/>
              <a:gd name="connsiteY1473" fmla="*/ 353387 h 1328385"/>
              <a:gd name="connsiteX1474" fmla="*/ 4151241 w 12183871"/>
              <a:gd name="connsiteY1474" fmla="*/ 387886 h 1328385"/>
              <a:gd name="connsiteX1475" fmla="*/ 4151241 w 12183871"/>
              <a:gd name="connsiteY1475" fmla="*/ 416334 h 1328385"/>
              <a:gd name="connsiteX1476" fmla="*/ 4155305 w 12183871"/>
              <a:gd name="connsiteY1476" fmla="*/ 434577 h 1328385"/>
              <a:gd name="connsiteX1477" fmla="*/ 4159369 w 12183871"/>
              <a:gd name="connsiteY1477" fmla="*/ 408206 h 1328385"/>
              <a:gd name="connsiteX1478" fmla="*/ 4163433 w 12183871"/>
              <a:gd name="connsiteY1478" fmla="*/ 371630 h 1328385"/>
              <a:gd name="connsiteX1479" fmla="*/ 4171561 w 12183871"/>
              <a:gd name="connsiteY1479" fmla="*/ 335054 h 1328385"/>
              <a:gd name="connsiteX1480" fmla="*/ 4173638 w 12183871"/>
              <a:gd name="connsiteY1480" fmla="*/ 302542 h 1328385"/>
              <a:gd name="connsiteX1481" fmla="*/ 4177702 w 12183871"/>
              <a:gd name="connsiteY1481" fmla="*/ 272107 h 1328385"/>
              <a:gd name="connsiteX1482" fmla="*/ 4173638 w 12183871"/>
              <a:gd name="connsiteY1482" fmla="*/ 257928 h 1328385"/>
              <a:gd name="connsiteX1483" fmla="*/ 4173638 w 12183871"/>
              <a:gd name="connsiteY1483" fmla="*/ 257928 h 1328385"/>
              <a:gd name="connsiteX1484" fmla="*/ 4173638 w 12183871"/>
              <a:gd name="connsiteY1484" fmla="*/ 257928 h 1328385"/>
              <a:gd name="connsiteX1485" fmla="*/ 11626743 w 12183871"/>
              <a:gd name="connsiteY1485" fmla="*/ 249800 h 1328385"/>
              <a:gd name="connsiteX1486" fmla="*/ 11618615 w 12183871"/>
              <a:gd name="connsiteY1486" fmla="*/ 266056 h 1328385"/>
              <a:gd name="connsiteX1487" fmla="*/ 11622678 w 12183871"/>
              <a:gd name="connsiteY1487" fmla="*/ 266056 h 1328385"/>
              <a:gd name="connsiteX1488" fmla="*/ 11626743 w 12183871"/>
              <a:gd name="connsiteY1488" fmla="*/ 261992 h 1328385"/>
              <a:gd name="connsiteX1489" fmla="*/ 11628730 w 12183871"/>
              <a:gd name="connsiteY1489" fmla="*/ 257928 h 1328385"/>
              <a:gd name="connsiteX1490" fmla="*/ 11632793 w 12183871"/>
              <a:gd name="connsiteY1490" fmla="*/ 253864 h 1328385"/>
              <a:gd name="connsiteX1491" fmla="*/ 11636858 w 12183871"/>
              <a:gd name="connsiteY1491" fmla="*/ 253864 h 1328385"/>
              <a:gd name="connsiteX1492" fmla="*/ 11632793 w 12183871"/>
              <a:gd name="connsiteY1492" fmla="*/ 249800 h 1328385"/>
              <a:gd name="connsiteX1493" fmla="*/ 11626743 w 12183871"/>
              <a:gd name="connsiteY1493" fmla="*/ 249800 h 1328385"/>
              <a:gd name="connsiteX1494" fmla="*/ 11626743 w 12183871"/>
              <a:gd name="connsiteY1494" fmla="*/ 249800 h 1328385"/>
              <a:gd name="connsiteX1495" fmla="*/ 11626743 w 12183871"/>
              <a:gd name="connsiteY1495" fmla="*/ 249800 h 1328385"/>
              <a:gd name="connsiteX1496" fmla="*/ 4067974 w 12183871"/>
              <a:gd name="connsiteY1496" fmla="*/ 249800 h 1328385"/>
              <a:gd name="connsiteX1497" fmla="*/ 4059846 w 12183871"/>
              <a:gd name="connsiteY1497" fmla="*/ 266056 h 1328385"/>
              <a:gd name="connsiteX1498" fmla="*/ 4063910 w 12183871"/>
              <a:gd name="connsiteY1498" fmla="*/ 266056 h 1328385"/>
              <a:gd name="connsiteX1499" fmla="*/ 4067974 w 12183871"/>
              <a:gd name="connsiteY1499" fmla="*/ 261992 h 1328385"/>
              <a:gd name="connsiteX1500" fmla="*/ 4069961 w 12183871"/>
              <a:gd name="connsiteY1500" fmla="*/ 257928 h 1328385"/>
              <a:gd name="connsiteX1501" fmla="*/ 4074025 w 12183871"/>
              <a:gd name="connsiteY1501" fmla="*/ 253864 h 1328385"/>
              <a:gd name="connsiteX1502" fmla="*/ 4078089 w 12183871"/>
              <a:gd name="connsiteY1502" fmla="*/ 253864 h 1328385"/>
              <a:gd name="connsiteX1503" fmla="*/ 4074025 w 12183871"/>
              <a:gd name="connsiteY1503" fmla="*/ 249800 h 1328385"/>
              <a:gd name="connsiteX1504" fmla="*/ 4067974 w 12183871"/>
              <a:gd name="connsiteY1504" fmla="*/ 249800 h 1328385"/>
              <a:gd name="connsiteX1505" fmla="*/ 4067974 w 12183871"/>
              <a:gd name="connsiteY1505" fmla="*/ 249800 h 1328385"/>
              <a:gd name="connsiteX1506" fmla="*/ 4067974 w 12183871"/>
              <a:gd name="connsiteY1506" fmla="*/ 249800 h 1328385"/>
              <a:gd name="connsiteX1507" fmla="*/ 11545463 w 12183871"/>
              <a:gd name="connsiteY1507" fmla="*/ 243750 h 1328385"/>
              <a:gd name="connsiteX1508" fmla="*/ 11545463 w 12183871"/>
              <a:gd name="connsiteY1508" fmla="*/ 266056 h 1328385"/>
              <a:gd name="connsiteX1509" fmla="*/ 11547540 w 12183871"/>
              <a:gd name="connsiteY1509" fmla="*/ 294504 h 1328385"/>
              <a:gd name="connsiteX1510" fmla="*/ 11551604 w 12183871"/>
              <a:gd name="connsiteY1510" fmla="*/ 324939 h 1328385"/>
              <a:gd name="connsiteX1511" fmla="*/ 11563795 w 12183871"/>
              <a:gd name="connsiteY1511" fmla="*/ 339118 h 1328385"/>
              <a:gd name="connsiteX1512" fmla="*/ 11578065 w 12183871"/>
              <a:gd name="connsiteY1512" fmla="*/ 265966 h 1328385"/>
              <a:gd name="connsiteX1513" fmla="*/ 11563795 w 12183871"/>
              <a:gd name="connsiteY1513" fmla="*/ 257838 h 1328385"/>
              <a:gd name="connsiteX1514" fmla="*/ 11563795 w 12183871"/>
              <a:gd name="connsiteY1514" fmla="*/ 243659 h 1328385"/>
              <a:gd name="connsiteX1515" fmla="*/ 11545463 w 12183871"/>
              <a:gd name="connsiteY1515" fmla="*/ 243659 h 1328385"/>
              <a:gd name="connsiteX1516" fmla="*/ 11545463 w 12183871"/>
              <a:gd name="connsiteY1516" fmla="*/ 243750 h 1328385"/>
              <a:gd name="connsiteX1517" fmla="*/ 11545463 w 12183871"/>
              <a:gd name="connsiteY1517" fmla="*/ 243750 h 1328385"/>
              <a:gd name="connsiteX1518" fmla="*/ 3986694 w 12183871"/>
              <a:gd name="connsiteY1518" fmla="*/ 243750 h 1328385"/>
              <a:gd name="connsiteX1519" fmla="*/ 3986694 w 12183871"/>
              <a:gd name="connsiteY1519" fmla="*/ 266056 h 1328385"/>
              <a:gd name="connsiteX1520" fmla="*/ 3988771 w 12183871"/>
              <a:gd name="connsiteY1520" fmla="*/ 294504 h 1328385"/>
              <a:gd name="connsiteX1521" fmla="*/ 3992835 w 12183871"/>
              <a:gd name="connsiteY1521" fmla="*/ 324939 h 1328385"/>
              <a:gd name="connsiteX1522" fmla="*/ 4005027 w 12183871"/>
              <a:gd name="connsiteY1522" fmla="*/ 339118 h 1328385"/>
              <a:gd name="connsiteX1523" fmla="*/ 4019206 w 12183871"/>
              <a:gd name="connsiteY1523" fmla="*/ 265966 h 1328385"/>
              <a:gd name="connsiteX1524" fmla="*/ 4005027 w 12183871"/>
              <a:gd name="connsiteY1524" fmla="*/ 257838 h 1328385"/>
              <a:gd name="connsiteX1525" fmla="*/ 4005027 w 12183871"/>
              <a:gd name="connsiteY1525" fmla="*/ 243659 h 1328385"/>
              <a:gd name="connsiteX1526" fmla="*/ 3986694 w 12183871"/>
              <a:gd name="connsiteY1526" fmla="*/ 243659 h 1328385"/>
              <a:gd name="connsiteX1527" fmla="*/ 3986694 w 12183871"/>
              <a:gd name="connsiteY1527" fmla="*/ 243750 h 1328385"/>
              <a:gd name="connsiteX1528" fmla="*/ 3986694 w 12183871"/>
              <a:gd name="connsiteY1528" fmla="*/ 243750 h 1328385"/>
              <a:gd name="connsiteX1529" fmla="*/ 5183497 w 12183871"/>
              <a:gd name="connsiteY1529" fmla="*/ 154342 h 1328385"/>
              <a:gd name="connsiteX1530" fmla="*/ 5183497 w 12183871"/>
              <a:gd name="connsiteY1530" fmla="*/ 162470 h 1328385"/>
              <a:gd name="connsiteX1531" fmla="*/ 5171305 w 12183871"/>
              <a:gd name="connsiteY1531" fmla="*/ 180712 h 1328385"/>
              <a:gd name="connsiteX1532" fmla="*/ 5167241 w 12183871"/>
              <a:gd name="connsiteY1532" fmla="*/ 203019 h 1328385"/>
              <a:gd name="connsiteX1533" fmla="*/ 5167241 w 12183871"/>
              <a:gd name="connsiteY1533" fmla="*/ 225326 h 1328385"/>
              <a:gd name="connsiteX1534" fmla="*/ 5165254 w 12183871"/>
              <a:gd name="connsiteY1534" fmla="*/ 249710 h 1328385"/>
              <a:gd name="connsiteX1535" fmla="*/ 5157126 w 12183871"/>
              <a:gd name="connsiteY1535" fmla="*/ 249710 h 1328385"/>
              <a:gd name="connsiteX1536" fmla="*/ 5148998 w 12183871"/>
              <a:gd name="connsiteY1536" fmla="*/ 347246 h 1328385"/>
              <a:gd name="connsiteX1537" fmla="*/ 5142947 w 12183871"/>
              <a:gd name="connsiteY1537" fmla="*/ 347246 h 1328385"/>
              <a:gd name="connsiteX1538" fmla="*/ 5142947 w 12183871"/>
              <a:gd name="connsiteY1538" fmla="*/ 420398 h 1328385"/>
              <a:gd name="connsiteX1539" fmla="*/ 5130755 w 12183871"/>
              <a:gd name="connsiteY1539" fmla="*/ 420398 h 1328385"/>
              <a:gd name="connsiteX1540" fmla="*/ 5130755 w 12183871"/>
              <a:gd name="connsiteY1540" fmla="*/ 509806 h 1328385"/>
              <a:gd name="connsiteX1541" fmla="*/ 5124614 w 12183871"/>
              <a:gd name="connsiteY1541" fmla="*/ 509806 h 1328385"/>
              <a:gd name="connsiteX1542" fmla="*/ 5120550 w 12183871"/>
              <a:gd name="connsiteY1542" fmla="*/ 538254 h 1328385"/>
              <a:gd name="connsiteX1543" fmla="*/ 5120550 w 12183871"/>
              <a:gd name="connsiteY1543" fmla="*/ 574830 h 1328385"/>
              <a:gd name="connsiteX1544" fmla="*/ 5124614 w 12183871"/>
              <a:gd name="connsiteY1544" fmla="*/ 611406 h 1328385"/>
              <a:gd name="connsiteX1545" fmla="*/ 5130755 w 12183871"/>
              <a:gd name="connsiteY1545" fmla="*/ 631726 h 1328385"/>
              <a:gd name="connsiteX1546" fmla="*/ 5134819 w 12183871"/>
              <a:gd name="connsiteY1546" fmla="*/ 593163 h 1328385"/>
              <a:gd name="connsiteX1547" fmla="*/ 5147011 w 12183871"/>
              <a:gd name="connsiteY1547" fmla="*/ 560651 h 1328385"/>
              <a:gd name="connsiteX1548" fmla="*/ 5157126 w 12183871"/>
              <a:gd name="connsiteY1548" fmla="*/ 534280 h 1328385"/>
              <a:gd name="connsiteX1549" fmla="*/ 5165254 w 12183871"/>
              <a:gd name="connsiteY1549" fmla="*/ 501768 h 1328385"/>
              <a:gd name="connsiteX1550" fmla="*/ 5183497 w 12183871"/>
              <a:gd name="connsiteY1550" fmla="*/ 501768 h 1328385"/>
              <a:gd name="connsiteX1551" fmla="*/ 5175369 w 12183871"/>
              <a:gd name="connsiteY1551" fmla="*/ 530216 h 1328385"/>
              <a:gd name="connsiteX1552" fmla="*/ 5167241 w 12183871"/>
              <a:gd name="connsiteY1552" fmla="*/ 552523 h 1328385"/>
              <a:gd name="connsiteX1553" fmla="*/ 5157126 w 12183871"/>
              <a:gd name="connsiteY1553" fmla="*/ 574830 h 1328385"/>
              <a:gd name="connsiteX1554" fmla="*/ 5157126 w 12183871"/>
              <a:gd name="connsiteY1554" fmla="*/ 601201 h 1328385"/>
              <a:gd name="connsiteX1555" fmla="*/ 5148998 w 12183871"/>
              <a:gd name="connsiteY1555" fmla="*/ 601201 h 1328385"/>
              <a:gd name="connsiteX1556" fmla="*/ 5157126 w 12183871"/>
              <a:gd name="connsiteY1556" fmla="*/ 615380 h 1328385"/>
              <a:gd name="connsiteX1557" fmla="*/ 5148998 w 12183871"/>
              <a:gd name="connsiteY1557" fmla="*/ 615380 h 1328385"/>
              <a:gd name="connsiteX1558" fmla="*/ 5142947 w 12183871"/>
              <a:gd name="connsiteY1558" fmla="*/ 678327 h 1328385"/>
              <a:gd name="connsiteX1559" fmla="*/ 5130755 w 12183871"/>
              <a:gd name="connsiteY1559" fmla="*/ 678327 h 1328385"/>
              <a:gd name="connsiteX1560" fmla="*/ 5130755 w 12183871"/>
              <a:gd name="connsiteY1560" fmla="*/ 704697 h 1328385"/>
              <a:gd name="connsiteX1561" fmla="*/ 5130755 w 12183871"/>
              <a:gd name="connsiteY1561" fmla="*/ 731068 h 1328385"/>
              <a:gd name="connsiteX1562" fmla="*/ 5134819 w 12183871"/>
              <a:gd name="connsiteY1562" fmla="*/ 755452 h 1328385"/>
              <a:gd name="connsiteX1563" fmla="*/ 5142947 w 12183871"/>
              <a:gd name="connsiteY1563" fmla="*/ 771708 h 1328385"/>
              <a:gd name="connsiteX1564" fmla="*/ 5147011 w 12183871"/>
              <a:gd name="connsiteY1564" fmla="*/ 696569 h 1328385"/>
              <a:gd name="connsiteX1565" fmla="*/ 5161190 w 12183871"/>
              <a:gd name="connsiteY1565" fmla="*/ 627482 h 1328385"/>
              <a:gd name="connsiteX1566" fmla="*/ 5183497 w 12183871"/>
              <a:gd name="connsiteY1566" fmla="*/ 568599 h 1328385"/>
              <a:gd name="connsiteX1567" fmla="*/ 5189548 w 12183871"/>
              <a:gd name="connsiteY1567" fmla="*/ 509716 h 1328385"/>
              <a:gd name="connsiteX1568" fmla="*/ 5197676 w 12183871"/>
              <a:gd name="connsiteY1568" fmla="*/ 509716 h 1328385"/>
              <a:gd name="connsiteX1569" fmla="*/ 5201739 w 12183871"/>
              <a:gd name="connsiteY1569" fmla="*/ 505652 h 1328385"/>
              <a:gd name="connsiteX1570" fmla="*/ 5201739 w 12183871"/>
              <a:gd name="connsiteY1570" fmla="*/ 505652 h 1328385"/>
              <a:gd name="connsiteX1571" fmla="*/ 5201739 w 12183871"/>
              <a:gd name="connsiteY1571" fmla="*/ 505652 h 1328385"/>
              <a:gd name="connsiteX1572" fmla="*/ 5205804 w 12183871"/>
              <a:gd name="connsiteY1572" fmla="*/ 505652 h 1328385"/>
              <a:gd name="connsiteX1573" fmla="*/ 5207881 w 12183871"/>
              <a:gd name="connsiteY1573" fmla="*/ 505652 h 1328385"/>
              <a:gd name="connsiteX1574" fmla="*/ 5211945 w 12183871"/>
              <a:gd name="connsiteY1574" fmla="*/ 501588 h 1328385"/>
              <a:gd name="connsiteX1575" fmla="*/ 5205804 w 12183871"/>
              <a:gd name="connsiteY1575" fmla="*/ 546292 h 1328385"/>
              <a:gd name="connsiteX1576" fmla="*/ 5189548 w 12183871"/>
              <a:gd name="connsiteY1576" fmla="*/ 582868 h 1328385"/>
              <a:gd name="connsiteX1577" fmla="*/ 5189548 w 12183871"/>
              <a:gd name="connsiteY1577" fmla="*/ 623508 h 1328385"/>
              <a:gd name="connsiteX1578" fmla="*/ 5183497 w 12183871"/>
              <a:gd name="connsiteY1578" fmla="*/ 623508 h 1328385"/>
              <a:gd name="connsiteX1579" fmla="*/ 5183497 w 12183871"/>
              <a:gd name="connsiteY1579" fmla="*/ 826617 h 1328385"/>
              <a:gd name="connsiteX1580" fmla="*/ 5189548 w 12183871"/>
              <a:gd name="connsiteY1580" fmla="*/ 826617 h 1328385"/>
              <a:gd name="connsiteX1581" fmla="*/ 5189548 w 12183871"/>
              <a:gd name="connsiteY1581" fmla="*/ 818489 h 1328385"/>
              <a:gd name="connsiteX1582" fmla="*/ 5197676 w 12183871"/>
              <a:gd name="connsiteY1582" fmla="*/ 796183 h 1328385"/>
              <a:gd name="connsiteX1583" fmla="*/ 5201739 w 12183871"/>
              <a:gd name="connsiteY1583" fmla="*/ 771799 h 1328385"/>
              <a:gd name="connsiteX1584" fmla="*/ 5201739 w 12183871"/>
              <a:gd name="connsiteY1584" fmla="*/ 741364 h 1328385"/>
              <a:gd name="connsiteX1585" fmla="*/ 5205804 w 12183871"/>
              <a:gd name="connsiteY1585" fmla="*/ 712916 h 1328385"/>
              <a:gd name="connsiteX1586" fmla="*/ 5211945 w 12183871"/>
              <a:gd name="connsiteY1586" fmla="*/ 712916 h 1328385"/>
              <a:gd name="connsiteX1587" fmla="*/ 5211945 w 12183871"/>
              <a:gd name="connsiteY1587" fmla="*/ 678417 h 1328385"/>
              <a:gd name="connsiteX1588" fmla="*/ 5224137 w 12183871"/>
              <a:gd name="connsiteY1588" fmla="*/ 678417 h 1328385"/>
              <a:gd name="connsiteX1589" fmla="*/ 5230188 w 12183871"/>
              <a:gd name="connsiteY1589" fmla="*/ 609329 h 1328385"/>
              <a:gd name="connsiteX1590" fmla="*/ 5238316 w 12183871"/>
              <a:gd name="connsiteY1590" fmla="*/ 609329 h 1328385"/>
              <a:gd name="connsiteX1591" fmla="*/ 5238316 w 12183871"/>
              <a:gd name="connsiteY1591" fmla="*/ 501678 h 1328385"/>
              <a:gd name="connsiteX1592" fmla="*/ 5238316 w 12183871"/>
              <a:gd name="connsiteY1592" fmla="*/ 430603 h 1328385"/>
              <a:gd name="connsiteX1593" fmla="*/ 5234252 w 12183871"/>
              <a:gd name="connsiteY1593" fmla="*/ 365579 h 1328385"/>
              <a:gd name="connsiteX1594" fmla="*/ 5224047 w 12183871"/>
              <a:gd name="connsiteY1594" fmla="*/ 306696 h 1328385"/>
              <a:gd name="connsiteX1595" fmla="*/ 5224047 w 12183871"/>
              <a:gd name="connsiteY1595" fmla="*/ 266056 h 1328385"/>
              <a:gd name="connsiteX1596" fmla="*/ 5211854 w 12183871"/>
              <a:gd name="connsiteY1596" fmla="*/ 266056 h 1328385"/>
              <a:gd name="connsiteX1597" fmla="*/ 5211854 w 12183871"/>
              <a:gd name="connsiteY1597" fmla="*/ 243750 h 1328385"/>
              <a:gd name="connsiteX1598" fmla="*/ 5205713 w 12183871"/>
              <a:gd name="connsiteY1598" fmla="*/ 243750 h 1328385"/>
              <a:gd name="connsiteX1599" fmla="*/ 5205713 w 12183871"/>
              <a:gd name="connsiteY1599" fmla="*/ 209251 h 1328385"/>
              <a:gd name="connsiteX1600" fmla="*/ 5197585 w 12183871"/>
              <a:gd name="connsiteY1600" fmla="*/ 209251 h 1328385"/>
              <a:gd name="connsiteX1601" fmla="*/ 5189457 w 12183871"/>
              <a:gd name="connsiteY1601" fmla="*/ 154432 h 1328385"/>
              <a:gd name="connsiteX1602" fmla="*/ 5183497 w 12183871"/>
              <a:gd name="connsiteY1602" fmla="*/ 154432 h 1328385"/>
              <a:gd name="connsiteX1603" fmla="*/ 5183497 w 12183871"/>
              <a:gd name="connsiteY1603" fmla="*/ 154342 h 1328385"/>
              <a:gd name="connsiteX1604" fmla="*/ 5183497 w 12183871"/>
              <a:gd name="connsiteY1604" fmla="*/ 154342 h 1328385"/>
              <a:gd name="connsiteX1605" fmla="*/ 7568974 w 12183871"/>
              <a:gd name="connsiteY1605" fmla="*/ 0 h 1328385"/>
              <a:gd name="connsiteX1606" fmla="*/ 7595345 w 12183871"/>
              <a:gd name="connsiteY1606" fmla="*/ 0 h 1328385"/>
              <a:gd name="connsiteX1607" fmla="*/ 7595345 w 12183871"/>
              <a:gd name="connsiteY1607" fmla="*/ 6051 h 1328385"/>
              <a:gd name="connsiteX1608" fmla="*/ 7587217 w 12183871"/>
              <a:gd name="connsiteY1608" fmla="*/ 24294 h 1328385"/>
              <a:gd name="connsiteX1609" fmla="*/ 7587217 w 12183871"/>
              <a:gd name="connsiteY1609" fmla="*/ 50665 h 1328385"/>
              <a:gd name="connsiteX1610" fmla="*/ 7587217 w 12183871"/>
              <a:gd name="connsiteY1610" fmla="*/ 81280 h 1328385"/>
              <a:gd name="connsiteX1611" fmla="*/ 7581076 w 12183871"/>
              <a:gd name="connsiteY1611" fmla="*/ 81280 h 1328385"/>
              <a:gd name="connsiteX1612" fmla="*/ 7581076 w 12183871"/>
              <a:gd name="connsiteY1612" fmla="*/ 249891 h 1328385"/>
              <a:gd name="connsiteX1613" fmla="*/ 7568884 w 12183871"/>
              <a:gd name="connsiteY1613" fmla="*/ 249891 h 1328385"/>
              <a:gd name="connsiteX1614" fmla="*/ 7568884 w 12183871"/>
              <a:gd name="connsiteY1614" fmla="*/ 258019 h 1328385"/>
              <a:gd name="connsiteX1615" fmla="*/ 7581076 w 12183871"/>
              <a:gd name="connsiteY1615" fmla="*/ 258019 h 1328385"/>
              <a:gd name="connsiteX1616" fmla="*/ 7581076 w 12183871"/>
              <a:gd name="connsiteY1616" fmla="*/ 284390 h 1328385"/>
              <a:gd name="connsiteX1617" fmla="*/ 7568884 w 12183871"/>
              <a:gd name="connsiteY1617" fmla="*/ 284390 h 1328385"/>
              <a:gd name="connsiteX1618" fmla="*/ 7568884 w 12183871"/>
              <a:gd name="connsiteY1618" fmla="*/ 290440 h 1328385"/>
              <a:gd name="connsiteX1619" fmla="*/ 7587127 w 12183871"/>
              <a:gd name="connsiteY1619" fmla="*/ 298568 h 1328385"/>
              <a:gd name="connsiteX1620" fmla="*/ 7587127 w 12183871"/>
              <a:gd name="connsiteY1620" fmla="*/ 339208 h 1328385"/>
              <a:gd name="connsiteX1621" fmla="*/ 7595255 w 12183871"/>
              <a:gd name="connsiteY1621" fmla="*/ 339208 h 1328385"/>
              <a:gd name="connsiteX1622" fmla="*/ 7595255 w 12183871"/>
              <a:gd name="connsiteY1622" fmla="*/ 371720 h 1328385"/>
              <a:gd name="connsiteX1623" fmla="*/ 7603383 w 12183871"/>
              <a:gd name="connsiteY1623" fmla="*/ 371720 h 1328385"/>
              <a:gd name="connsiteX1624" fmla="*/ 7603383 w 12183871"/>
              <a:gd name="connsiteY1624" fmla="*/ 412360 h 1328385"/>
              <a:gd name="connsiteX1625" fmla="*/ 7609434 w 12183871"/>
              <a:gd name="connsiteY1625" fmla="*/ 412360 h 1328385"/>
              <a:gd name="connsiteX1626" fmla="*/ 7621626 w 12183871"/>
              <a:gd name="connsiteY1626" fmla="*/ 501768 h 1328385"/>
              <a:gd name="connsiteX1627" fmla="*/ 7627676 w 12183871"/>
              <a:gd name="connsiteY1627" fmla="*/ 501768 h 1328385"/>
              <a:gd name="connsiteX1628" fmla="*/ 7627676 w 12183871"/>
              <a:gd name="connsiteY1628" fmla="*/ 515947 h 1328385"/>
              <a:gd name="connsiteX1629" fmla="*/ 7643933 w 12183871"/>
              <a:gd name="connsiteY1629" fmla="*/ 528139 h 1328385"/>
              <a:gd name="connsiteX1630" fmla="*/ 7643933 w 12183871"/>
              <a:gd name="connsiteY1630" fmla="*/ 556587 h 1328385"/>
              <a:gd name="connsiteX1631" fmla="*/ 7650074 w 12183871"/>
              <a:gd name="connsiteY1631" fmla="*/ 556587 h 1328385"/>
              <a:gd name="connsiteX1632" fmla="*/ 7635805 w 12183871"/>
              <a:gd name="connsiteY1632" fmla="*/ 365670 h 1328385"/>
              <a:gd name="connsiteX1633" fmla="*/ 7625690 w 12183871"/>
              <a:gd name="connsiteY1633" fmla="*/ 335235 h 1328385"/>
              <a:gd name="connsiteX1634" fmla="*/ 7621626 w 12183871"/>
              <a:gd name="connsiteY1634" fmla="*/ 298659 h 1328385"/>
              <a:gd name="connsiteX1635" fmla="*/ 7627676 w 12183871"/>
              <a:gd name="connsiteY1635" fmla="*/ 298659 h 1328385"/>
              <a:gd name="connsiteX1636" fmla="*/ 7627676 w 12183871"/>
              <a:gd name="connsiteY1636" fmla="*/ 306787 h 1328385"/>
              <a:gd name="connsiteX1637" fmla="*/ 7649984 w 12183871"/>
              <a:gd name="connsiteY1637" fmla="*/ 298659 h 1328385"/>
              <a:gd name="connsiteX1638" fmla="*/ 7649984 w 12183871"/>
              <a:gd name="connsiteY1638" fmla="*/ 306787 h 1328385"/>
              <a:gd name="connsiteX1639" fmla="*/ 7662175 w 12183871"/>
              <a:gd name="connsiteY1639" fmla="*/ 306787 h 1328385"/>
              <a:gd name="connsiteX1640" fmla="*/ 7662175 w 12183871"/>
              <a:gd name="connsiteY1640" fmla="*/ 331171 h 1328385"/>
              <a:gd name="connsiteX1641" fmla="*/ 7668227 w 12183871"/>
              <a:gd name="connsiteY1641" fmla="*/ 331171 h 1328385"/>
              <a:gd name="connsiteX1642" fmla="*/ 7662175 w 12183871"/>
              <a:gd name="connsiteY1642" fmla="*/ 249891 h 1328385"/>
              <a:gd name="connsiteX1643" fmla="*/ 7684483 w 12183871"/>
              <a:gd name="connsiteY1643" fmla="*/ 249891 h 1328385"/>
              <a:gd name="connsiteX1644" fmla="*/ 7690533 w 12183871"/>
              <a:gd name="connsiteY1644" fmla="*/ 298659 h 1328385"/>
              <a:gd name="connsiteX1645" fmla="*/ 7702725 w 12183871"/>
              <a:gd name="connsiteY1645" fmla="*/ 339299 h 1328385"/>
              <a:gd name="connsiteX1646" fmla="*/ 7702725 w 12183871"/>
              <a:gd name="connsiteY1646" fmla="*/ 412451 h 1328385"/>
              <a:gd name="connsiteX1647" fmla="*/ 7708776 w 12183871"/>
              <a:gd name="connsiteY1647" fmla="*/ 412451 h 1328385"/>
              <a:gd name="connsiteX1648" fmla="*/ 7708776 w 12183871"/>
              <a:gd name="connsiteY1648" fmla="*/ 469347 h 1328385"/>
              <a:gd name="connsiteX1649" fmla="*/ 7716904 w 12183871"/>
              <a:gd name="connsiteY1649" fmla="*/ 469347 h 1328385"/>
              <a:gd name="connsiteX1650" fmla="*/ 7716904 w 12183871"/>
              <a:gd name="connsiteY1650" fmla="*/ 487590 h 1328385"/>
              <a:gd name="connsiteX1651" fmla="*/ 7725032 w 12183871"/>
              <a:gd name="connsiteY1651" fmla="*/ 487590 h 1328385"/>
              <a:gd name="connsiteX1652" fmla="*/ 7731083 w 12183871"/>
              <a:gd name="connsiteY1652" fmla="*/ 534280 h 1328385"/>
              <a:gd name="connsiteX1653" fmla="*/ 7743275 w 12183871"/>
              <a:gd name="connsiteY1653" fmla="*/ 534280 h 1328385"/>
              <a:gd name="connsiteX1654" fmla="*/ 7743275 w 12183871"/>
              <a:gd name="connsiteY1654" fmla="*/ 469256 h 1328385"/>
              <a:gd name="connsiteX1655" fmla="*/ 7747339 w 12183871"/>
              <a:gd name="connsiteY1655" fmla="*/ 408296 h 1328385"/>
              <a:gd name="connsiteX1656" fmla="*/ 7757544 w 12183871"/>
              <a:gd name="connsiteY1656" fmla="*/ 357542 h 1328385"/>
              <a:gd name="connsiteX1657" fmla="*/ 7765672 w 12183871"/>
              <a:gd name="connsiteY1657" fmla="*/ 357542 h 1328385"/>
              <a:gd name="connsiteX1658" fmla="*/ 7765672 w 12183871"/>
              <a:gd name="connsiteY1658" fmla="*/ 365670 h 1328385"/>
              <a:gd name="connsiteX1659" fmla="*/ 7771813 w 12183871"/>
              <a:gd name="connsiteY1659" fmla="*/ 365670 h 1328385"/>
              <a:gd name="connsiteX1660" fmla="*/ 7771813 w 12183871"/>
              <a:gd name="connsiteY1660" fmla="*/ 371720 h 1328385"/>
              <a:gd name="connsiteX1661" fmla="*/ 7765672 w 12183871"/>
              <a:gd name="connsiteY1661" fmla="*/ 387976 h 1328385"/>
              <a:gd name="connsiteX1662" fmla="*/ 7784005 w 12183871"/>
              <a:gd name="connsiteY1662" fmla="*/ 379848 h 1328385"/>
              <a:gd name="connsiteX1663" fmla="*/ 7784005 w 12183871"/>
              <a:gd name="connsiteY1663" fmla="*/ 515947 h 1328385"/>
              <a:gd name="connsiteX1664" fmla="*/ 7798184 w 12183871"/>
              <a:gd name="connsiteY1664" fmla="*/ 538254 h 1328385"/>
              <a:gd name="connsiteX1665" fmla="*/ 7812363 w 12183871"/>
              <a:gd name="connsiteY1665" fmla="*/ 570766 h 1328385"/>
              <a:gd name="connsiteX1666" fmla="*/ 7824555 w 12183871"/>
              <a:gd name="connsiteY1666" fmla="*/ 609329 h 1328385"/>
              <a:gd name="connsiteX1667" fmla="*/ 7830606 w 12183871"/>
              <a:gd name="connsiteY1667" fmla="*/ 649969 h 1328385"/>
              <a:gd name="connsiteX1668" fmla="*/ 7838733 w 12183871"/>
              <a:gd name="connsiteY1668" fmla="*/ 678417 h 1328385"/>
              <a:gd name="connsiteX1669" fmla="*/ 7842798 w 12183871"/>
              <a:gd name="connsiteY1669" fmla="*/ 678417 h 1328385"/>
              <a:gd name="connsiteX1670" fmla="*/ 7842798 w 12183871"/>
              <a:gd name="connsiteY1670" fmla="*/ 678417 h 1328385"/>
              <a:gd name="connsiteX1671" fmla="*/ 7842798 w 12183871"/>
              <a:gd name="connsiteY1671" fmla="*/ 678417 h 1328385"/>
              <a:gd name="connsiteX1672" fmla="*/ 7842798 w 12183871"/>
              <a:gd name="connsiteY1672" fmla="*/ 678417 h 1328385"/>
              <a:gd name="connsiteX1673" fmla="*/ 7846862 w 12183871"/>
              <a:gd name="connsiteY1673" fmla="*/ 674353 h 1328385"/>
              <a:gd name="connsiteX1674" fmla="*/ 7846862 w 12183871"/>
              <a:gd name="connsiteY1674" fmla="*/ 672276 h 1328385"/>
              <a:gd name="connsiteX1675" fmla="*/ 7852912 w 12183871"/>
              <a:gd name="connsiteY1675" fmla="*/ 672276 h 1328385"/>
              <a:gd name="connsiteX1676" fmla="*/ 7846862 w 12183871"/>
              <a:gd name="connsiteY1676" fmla="*/ 637777 h 1328385"/>
              <a:gd name="connsiteX1677" fmla="*/ 7848849 w 12183871"/>
              <a:gd name="connsiteY1677" fmla="*/ 597137 h 1328385"/>
              <a:gd name="connsiteX1678" fmla="*/ 7848849 w 12183871"/>
              <a:gd name="connsiteY1678" fmla="*/ 546382 h 1328385"/>
              <a:gd name="connsiteX1679" fmla="*/ 7848849 w 12183871"/>
              <a:gd name="connsiteY1679" fmla="*/ 497614 h 1328385"/>
              <a:gd name="connsiteX1680" fmla="*/ 7852912 w 12183871"/>
              <a:gd name="connsiteY1680" fmla="*/ 452910 h 1328385"/>
              <a:gd name="connsiteX1681" fmla="*/ 7865105 w 12183871"/>
              <a:gd name="connsiteY1681" fmla="*/ 452910 h 1328385"/>
              <a:gd name="connsiteX1682" fmla="*/ 7852912 w 12183871"/>
              <a:gd name="connsiteY1682" fmla="*/ 434667 h 1328385"/>
              <a:gd name="connsiteX1683" fmla="*/ 7865105 w 12183871"/>
              <a:gd name="connsiteY1683" fmla="*/ 434667 h 1328385"/>
              <a:gd name="connsiteX1684" fmla="*/ 7865105 w 12183871"/>
              <a:gd name="connsiteY1684" fmla="*/ 365579 h 1328385"/>
              <a:gd name="connsiteX1685" fmla="*/ 7871155 w 12183871"/>
              <a:gd name="connsiteY1685" fmla="*/ 365579 h 1328385"/>
              <a:gd name="connsiteX1686" fmla="*/ 7871155 w 12183871"/>
              <a:gd name="connsiteY1686" fmla="*/ 312747 h 1328385"/>
              <a:gd name="connsiteX1687" fmla="*/ 7887411 w 12183871"/>
              <a:gd name="connsiteY1687" fmla="*/ 268043 h 1328385"/>
              <a:gd name="connsiteX1688" fmla="*/ 7893463 w 12183871"/>
              <a:gd name="connsiteY1688" fmla="*/ 217288 h 1328385"/>
              <a:gd name="connsiteX1689" fmla="*/ 7911705 w 12183871"/>
              <a:gd name="connsiteY1689" fmla="*/ 217288 h 1328385"/>
              <a:gd name="connsiteX1690" fmla="*/ 7893463 w 12183871"/>
              <a:gd name="connsiteY1690" fmla="*/ 339118 h 1328385"/>
              <a:gd name="connsiteX1691" fmla="*/ 7887411 w 12183871"/>
              <a:gd name="connsiteY1691" fmla="*/ 339118 h 1328385"/>
              <a:gd name="connsiteX1692" fmla="*/ 7887411 w 12183871"/>
              <a:gd name="connsiteY1692" fmla="*/ 412270 h 1328385"/>
              <a:gd name="connsiteX1693" fmla="*/ 7879284 w 12183871"/>
              <a:gd name="connsiteY1693" fmla="*/ 412270 h 1328385"/>
              <a:gd name="connsiteX1694" fmla="*/ 7887411 w 12183871"/>
              <a:gd name="connsiteY1694" fmla="*/ 428526 h 1328385"/>
              <a:gd name="connsiteX1695" fmla="*/ 7887411 w 12183871"/>
              <a:gd name="connsiteY1695" fmla="*/ 434577 h 1328385"/>
              <a:gd name="connsiteX1696" fmla="*/ 7883347 w 12183871"/>
              <a:gd name="connsiteY1696" fmla="*/ 442705 h 1328385"/>
              <a:gd name="connsiteX1697" fmla="*/ 7879284 w 12183871"/>
              <a:gd name="connsiteY1697" fmla="*/ 442705 h 1328385"/>
              <a:gd name="connsiteX1698" fmla="*/ 7879284 w 12183871"/>
              <a:gd name="connsiteY1698" fmla="*/ 446769 h 1328385"/>
              <a:gd name="connsiteX1699" fmla="*/ 7887411 w 12183871"/>
              <a:gd name="connsiteY1699" fmla="*/ 528049 h 1328385"/>
              <a:gd name="connsiteX1700" fmla="*/ 7887411 w 12183871"/>
              <a:gd name="connsiteY1700" fmla="*/ 656020 h 1328385"/>
              <a:gd name="connsiteX1701" fmla="*/ 7893463 w 12183871"/>
              <a:gd name="connsiteY1701" fmla="*/ 656020 h 1328385"/>
              <a:gd name="connsiteX1702" fmla="*/ 7897526 w 12183871"/>
              <a:gd name="connsiteY1702" fmla="*/ 682391 h 1328385"/>
              <a:gd name="connsiteX1703" fmla="*/ 7897526 w 12183871"/>
              <a:gd name="connsiteY1703" fmla="*/ 708761 h 1328385"/>
              <a:gd name="connsiteX1704" fmla="*/ 7905654 w 12183871"/>
              <a:gd name="connsiteY1704" fmla="*/ 731068 h 1328385"/>
              <a:gd name="connsiteX1705" fmla="*/ 7911705 w 12183871"/>
              <a:gd name="connsiteY1705" fmla="*/ 664057 h 1328385"/>
              <a:gd name="connsiteX1706" fmla="*/ 7919833 w 12183871"/>
              <a:gd name="connsiteY1706" fmla="*/ 664057 h 1328385"/>
              <a:gd name="connsiteX1707" fmla="*/ 7919833 w 12183871"/>
              <a:gd name="connsiteY1707" fmla="*/ 649879 h 1328385"/>
              <a:gd name="connsiteX1708" fmla="*/ 7927961 w 12183871"/>
              <a:gd name="connsiteY1708" fmla="*/ 649879 h 1328385"/>
              <a:gd name="connsiteX1709" fmla="*/ 7934012 w 12183871"/>
              <a:gd name="connsiteY1709" fmla="*/ 609239 h 1328385"/>
              <a:gd name="connsiteX1710" fmla="*/ 7968511 w 12183871"/>
              <a:gd name="connsiteY1710" fmla="*/ 582868 h 1328385"/>
              <a:gd name="connsiteX1711" fmla="*/ 7970498 w 12183871"/>
              <a:gd name="connsiteY1711" fmla="*/ 519921 h 1328385"/>
              <a:gd name="connsiteX1712" fmla="*/ 7974562 w 12183871"/>
              <a:gd name="connsiteY1712" fmla="*/ 448846 h 1328385"/>
              <a:gd name="connsiteX1713" fmla="*/ 7986754 w 12183871"/>
              <a:gd name="connsiteY1713" fmla="*/ 375694 h 1328385"/>
              <a:gd name="connsiteX1714" fmla="*/ 8000932 w 12183871"/>
              <a:gd name="connsiteY1714" fmla="*/ 312747 h 1328385"/>
              <a:gd name="connsiteX1715" fmla="*/ 8004997 w 12183871"/>
              <a:gd name="connsiteY1715" fmla="*/ 290440 h 1328385"/>
              <a:gd name="connsiteX1716" fmla="*/ 8004997 w 12183871"/>
              <a:gd name="connsiteY1716" fmla="*/ 268134 h 1328385"/>
              <a:gd name="connsiteX1717" fmla="*/ 8011047 w 12183871"/>
              <a:gd name="connsiteY1717" fmla="*/ 249891 h 1328385"/>
              <a:gd name="connsiteX1718" fmla="*/ 8027303 w 12183871"/>
              <a:gd name="connsiteY1718" fmla="*/ 231648 h 1328385"/>
              <a:gd name="connsiteX1719" fmla="*/ 8027303 w 12183871"/>
              <a:gd name="connsiteY1719" fmla="*/ 225597 h 1328385"/>
              <a:gd name="connsiteX1720" fmla="*/ 8033445 w 12183871"/>
              <a:gd name="connsiteY1720" fmla="*/ 225597 h 1328385"/>
              <a:gd name="connsiteX1721" fmla="*/ 8033445 w 12183871"/>
              <a:gd name="connsiteY1721" fmla="*/ 266237 h 1328385"/>
              <a:gd name="connsiteX1722" fmla="*/ 8027303 w 12183871"/>
              <a:gd name="connsiteY1722" fmla="*/ 266237 h 1328385"/>
              <a:gd name="connsiteX1723" fmla="*/ 8009061 w 12183871"/>
              <a:gd name="connsiteY1723" fmla="*/ 388157 h 1328385"/>
              <a:gd name="connsiteX1724" fmla="*/ 8000932 w 12183871"/>
              <a:gd name="connsiteY1724" fmla="*/ 428797 h 1328385"/>
              <a:gd name="connsiteX1725" fmla="*/ 7996868 w 12183871"/>
              <a:gd name="connsiteY1725" fmla="*/ 483616 h 1328385"/>
              <a:gd name="connsiteX1726" fmla="*/ 7996868 w 12183871"/>
              <a:gd name="connsiteY1726" fmla="*/ 550627 h 1328385"/>
              <a:gd name="connsiteX1727" fmla="*/ 7996868 w 12183871"/>
              <a:gd name="connsiteY1727" fmla="*/ 619715 h 1328385"/>
              <a:gd name="connsiteX1728" fmla="*/ 7996868 w 12183871"/>
              <a:gd name="connsiteY1728" fmla="*/ 686726 h 1328385"/>
              <a:gd name="connsiteX1729" fmla="*/ 8000932 w 12183871"/>
              <a:gd name="connsiteY1729" fmla="*/ 741544 h 1328385"/>
              <a:gd name="connsiteX1730" fmla="*/ 8009061 w 12183871"/>
              <a:gd name="connsiteY1730" fmla="*/ 778120 h 1328385"/>
              <a:gd name="connsiteX1731" fmla="*/ 8011047 w 12183871"/>
              <a:gd name="connsiteY1731" fmla="*/ 800427 h 1328385"/>
              <a:gd name="connsiteX1732" fmla="*/ 8009061 w 12183871"/>
              <a:gd name="connsiteY1732" fmla="*/ 826798 h 1328385"/>
              <a:gd name="connsiteX1733" fmla="*/ 8009061 w 12183871"/>
              <a:gd name="connsiteY1733" fmla="*/ 849105 h 1328385"/>
              <a:gd name="connsiteX1734" fmla="*/ 8015111 w 12183871"/>
              <a:gd name="connsiteY1734" fmla="*/ 867348 h 1328385"/>
              <a:gd name="connsiteX1735" fmla="*/ 8015111 w 12183871"/>
              <a:gd name="connsiteY1735" fmla="*/ 574830 h 1328385"/>
              <a:gd name="connsiteX1736" fmla="*/ 8009061 w 12183871"/>
              <a:gd name="connsiteY1736" fmla="*/ 574830 h 1328385"/>
              <a:gd name="connsiteX1737" fmla="*/ 8009061 w 12183871"/>
              <a:gd name="connsiteY1737" fmla="*/ 509806 h 1328385"/>
              <a:gd name="connsiteX1738" fmla="*/ 8033445 w 12183871"/>
              <a:gd name="connsiteY1738" fmla="*/ 515857 h 1328385"/>
              <a:gd name="connsiteX1739" fmla="*/ 8041572 w 12183871"/>
              <a:gd name="connsiteY1739" fmla="*/ 574740 h 1328385"/>
              <a:gd name="connsiteX1740" fmla="*/ 8049701 w 12183871"/>
              <a:gd name="connsiteY1740" fmla="*/ 574740 h 1328385"/>
              <a:gd name="connsiteX1741" fmla="*/ 8067943 w 12183871"/>
              <a:gd name="connsiteY1741" fmla="*/ 420398 h 1328385"/>
              <a:gd name="connsiteX1742" fmla="*/ 8073994 w 12183871"/>
              <a:gd name="connsiteY1742" fmla="*/ 420398 h 1328385"/>
              <a:gd name="connsiteX1743" fmla="*/ 8073994 w 12183871"/>
              <a:gd name="connsiteY1743" fmla="*/ 398091 h 1328385"/>
              <a:gd name="connsiteX1744" fmla="*/ 8082122 w 12183871"/>
              <a:gd name="connsiteY1744" fmla="*/ 398091 h 1328385"/>
              <a:gd name="connsiteX1745" fmla="*/ 8082122 w 12183871"/>
              <a:gd name="connsiteY1745" fmla="*/ 365579 h 1328385"/>
              <a:gd name="connsiteX1746" fmla="*/ 8090250 w 12183871"/>
              <a:gd name="connsiteY1746" fmla="*/ 365579 h 1328385"/>
              <a:gd name="connsiteX1747" fmla="*/ 8090250 w 12183871"/>
              <a:gd name="connsiteY1747" fmla="*/ 343272 h 1328385"/>
              <a:gd name="connsiteX1748" fmla="*/ 8082122 w 12183871"/>
              <a:gd name="connsiteY1748" fmla="*/ 316902 h 1328385"/>
              <a:gd name="connsiteX1749" fmla="*/ 8072007 w 12183871"/>
              <a:gd name="connsiteY1749" fmla="*/ 290531 h 1328385"/>
              <a:gd name="connsiteX1750" fmla="*/ 8067943 w 12183871"/>
              <a:gd name="connsiteY1750" fmla="*/ 266147 h 1328385"/>
              <a:gd name="connsiteX1751" fmla="*/ 8073994 w 12183871"/>
              <a:gd name="connsiteY1751" fmla="*/ 268224 h 1328385"/>
              <a:gd name="connsiteX1752" fmla="*/ 8082122 w 12183871"/>
              <a:gd name="connsiteY1752" fmla="*/ 268224 h 1328385"/>
              <a:gd name="connsiteX1753" fmla="*/ 8086186 w 12183871"/>
              <a:gd name="connsiteY1753" fmla="*/ 272288 h 1328385"/>
              <a:gd name="connsiteX1754" fmla="*/ 8086186 w 12183871"/>
              <a:gd name="connsiteY1754" fmla="*/ 276352 h 1328385"/>
              <a:gd name="connsiteX1755" fmla="*/ 8090250 w 12183871"/>
              <a:gd name="connsiteY1755" fmla="*/ 280416 h 1328385"/>
              <a:gd name="connsiteX1756" fmla="*/ 8090250 w 12183871"/>
              <a:gd name="connsiteY1756" fmla="*/ 290531 h 1328385"/>
              <a:gd name="connsiteX1757" fmla="*/ 8104429 w 12183871"/>
              <a:gd name="connsiteY1757" fmla="*/ 312838 h 1328385"/>
              <a:gd name="connsiteX1758" fmla="*/ 8112557 w 12183871"/>
              <a:gd name="connsiteY1758" fmla="*/ 347336 h 1328385"/>
              <a:gd name="connsiteX1759" fmla="*/ 8114634 w 12183871"/>
              <a:gd name="connsiteY1759" fmla="*/ 375784 h 1328385"/>
              <a:gd name="connsiteX1760" fmla="*/ 8118698 w 12183871"/>
              <a:gd name="connsiteY1760" fmla="*/ 406219 h 1328385"/>
              <a:gd name="connsiteX1761" fmla="*/ 8130890 w 12183871"/>
              <a:gd name="connsiteY1761" fmla="*/ 428526 h 1328385"/>
              <a:gd name="connsiteX1762" fmla="*/ 8130890 w 12183871"/>
              <a:gd name="connsiteY1762" fmla="*/ 412270 h 1328385"/>
              <a:gd name="connsiteX1763" fmla="*/ 8136941 w 12183871"/>
              <a:gd name="connsiteY1763" fmla="*/ 389963 h 1328385"/>
              <a:gd name="connsiteX1764" fmla="*/ 8136941 w 12183871"/>
              <a:gd name="connsiteY1764" fmla="*/ 365579 h 1328385"/>
              <a:gd name="connsiteX1765" fmla="*/ 8130890 w 12183871"/>
              <a:gd name="connsiteY1765" fmla="*/ 339208 h 1328385"/>
              <a:gd name="connsiteX1766" fmla="*/ 8155274 w 12183871"/>
              <a:gd name="connsiteY1766" fmla="*/ 339208 h 1328385"/>
              <a:gd name="connsiteX1767" fmla="*/ 8155274 w 12183871"/>
              <a:gd name="connsiteY1767" fmla="*/ 306696 h 1328385"/>
              <a:gd name="connsiteX1768" fmla="*/ 8177581 w 12183871"/>
              <a:gd name="connsiteY1768" fmla="*/ 306696 h 1328385"/>
              <a:gd name="connsiteX1769" fmla="*/ 8171530 w 12183871"/>
              <a:gd name="connsiteY1769" fmla="*/ 406219 h 1328385"/>
              <a:gd name="connsiteX1770" fmla="*/ 8189773 w 12183871"/>
              <a:gd name="connsiteY1770" fmla="*/ 412270 h 1328385"/>
              <a:gd name="connsiteX1771" fmla="*/ 8189773 w 12183871"/>
              <a:gd name="connsiteY1771" fmla="*/ 446769 h 1328385"/>
              <a:gd name="connsiteX1772" fmla="*/ 8195824 w 12183871"/>
              <a:gd name="connsiteY1772" fmla="*/ 446769 h 1328385"/>
              <a:gd name="connsiteX1773" fmla="*/ 8203952 w 12183871"/>
              <a:gd name="connsiteY1773" fmla="*/ 479281 h 1328385"/>
              <a:gd name="connsiteX1774" fmla="*/ 8212080 w 12183871"/>
              <a:gd name="connsiteY1774" fmla="*/ 479281 h 1328385"/>
              <a:gd name="connsiteX1775" fmla="*/ 8230323 w 12183871"/>
              <a:gd name="connsiteY1775" fmla="*/ 550356 h 1328385"/>
              <a:gd name="connsiteX1776" fmla="*/ 8244502 w 12183871"/>
              <a:gd name="connsiteY1776" fmla="*/ 550356 h 1328385"/>
              <a:gd name="connsiteX1777" fmla="*/ 8252629 w 12183871"/>
              <a:gd name="connsiteY1777" fmla="*/ 623508 h 1328385"/>
              <a:gd name="connsiteX1778" fmla="*/ 8258680 w 12183871"/>
              <a:gd name="connsiteY1778" fmla="*/ 623508 h 1328385"/>
              <a:gd name="connsiteX1779" fmla="*/ 8258680 w 12183871"/>
              <a:gd name="connsiteY1779" fmla="*/ 615380 h 1328385"/>
              <a:gd name="connsiteX1780" fmla="*/ 8276923 w 12183871"/>
              <a:gd name="connsiteY1780" fmla="*/ 586932 h 1328385"/>
              <a:gd name="connsiteX1781" fmla="*/ 8280987 w 12183871"/>
              <a:gd name="connsiteY1781" fmla="*/ 546292 h 1328385"/>
              <a:gd name="connsiteX1782" fmla="*/ 8280987 w 12183871"/>
              <a:gd name="connsiteY1782" fmla="*/ 497524 h 1328385"/>
              <a:gd name="connsiteX1783" fmla="*/ 8276923 w 12183871"/>
              <a:gd name="connsiteY1783" fmla="*/ 448756 h 1328385"/>
              <a:gd name="connsiteX1784" fmla="*/ 8274937 w 12183871"/>
              <a:gd name="connsiteY1784" fmla="*/ 402065 h 1328385"/>
              <a:gd name="connsiteX1785" fmla="*/ 8270872 w 12183871"/>
              <a:gd name="connsiteY1785" fmla="*/ 365489 h 1328385"/>
              <a:gd name="connsiteX1786" fmla="*/ 8276923 w 12183871"/>
              <a:gd name="connsiteY1786" fmla="*/ 365489 h 1328385"/>
              <a:gd name="connsiteX1787" fmla="*/ 8276923 w 12183871"/>
              <a:gd name="connsiteY1787" fmla="*/ 371540 h 1328385"/>
              <a:gd name="connsiteX1788" fmla="*/ 8280987 w 12183871"/>
              <a:gd name="connsiteY1788" fmla="*/ 375604 h 1328385"/>
              <a:gd name="connsiteX1789" fmla="*/ 8280987 w 12183871"/>
              <a:gd name="connsiteY1789" fmla="*/ 375604 h 1328385"/>
              <a:gd name="connsiteX1790" fmla="*/ 8280987 w 12183871"/>
              <a:gd name="connsiteY1790" fmla="*/ 371540 h 1328385"/>
              <a:gd name="connsiteX1791" fmla="*/ 8285051 w 12183871"/>
              <a:gd name="connsiteY1791" fmla="*/ 367476 h 1328385"/>
              <a:gd name="connsiteX1792" fmla="*/ 8285051 w 12183871"/>
              <a:gd name="connsiteY1792" fmla="*/ 361425 h 1328385"/>
              <a:gd name="connsiteX1793" fmla="*/ 8285051 w 12183871"/>
              <a:gd name="connsiteY1793" fmla="*/ 357361 h 1328385"/>
              <a:gd name="connsiteX1794" fmla="*/ 8285051 w 12183871"/>
              <a:gd name="connsiteY1794" fmla="*/ 357361 h 1328385"/>
              <a:gd name="connsiteX1795" fmla="*/ 8276923 w 12183871"/>
              <a:gd name="connsiteY1795" fmla="*/ 357361 h 1328385"/>
              <a:gd name="connsiteX1796" fmla="*/ 8258680 w 12183871"/>
              <a:gd name="connsiteY1796" fmla="*/ 249710 h 1328385"/>
              <a:gd name="connsiteX1797" fmla="*/ 8252629 w 12183871"/>
              <a:gd name="connsiteY1797" fmla="*/ 249710 h 1328385"/>
              <a:gd name="connsiteX1798" fmla="*/ 8252629 w 12183871"/>
              <a:gd name="connsiteY1798" fmla="*/ 203019 h 1328385"/>
              <a:gd name="connsiteX1799" fmla="*/ 8244502 w 12183871"/>
              <a:gd name="connsiteY1799" fmla="*/ 203019 h 1328385"/>
              <a:gd name="connsiteX1800" fmla="*/ 8236374 w 12183871"/>
              <a:gd name="connsiteY1800" fmla="*/ 162379 h 1328385"/>
              <a:gd name="connsiteX1801" fmla="*/ 8258680 w 12183871"/>
              <a:gd name="connsiteY1801" fmla="*/ 162379 h 1328385"/>
              <a:gd name="connsiteX1802" fmla="*/ 8270872 w 12183871"/>
              <a:gd name="connsiteY1802" fmla="*/ 227403 h 1328385"/>
              <a:gd name="connsiteX1803" fmla="*/ 8289116 w 12183871"/>
              <a:gd name="connsiteY1803" fmla="*/ 294414 h 1328385"/>
              <a:gd name="connsiteX1804" fmla="*/ 8311422 w 12183871"/>
              <a:gd name="connsiteY1804" fmla="*/ 357361 h 1328385"/>
              <a:gd name="connsiteX1805" fmla="*/ 8325601 w 12183871"/>
              <a:gd name="connsiteY1805" fmla="*/ 487319 h 1328385"/>
              <a:gd name="connsiteX1806" fmla="*/ 8329665 w 12183871"/>
              <a:gd name="connsiteY1806" fmla="*/ 483255 h 1328385"/>
              <a:gd name="connsiteX1807" fmla="*/ 8329665 w 12183871"/>
              <a:gd name="connsiteY1807" fmla="*/ 483255 h 1328385"/>
              <a:gd name="connsiteX1808" fmla="*/ 8329665 w 12183871"/>
              <a:gd name="connsiteY1808" fmla="*/ 483255 h 1328385"/>
              <a:gd name="connsiteX1809" fmla="*/ 8329665 w 12183871"/>
              <a:gd name="connsiteY1809" fmla="*/ 483255 h 1328385"/>
              <a:gd name="connsiteX1810" fmla="*/ 8333729 w 12183871"/>
              <a:gd name="connsiteY1810" fmla="*/ 479191 h 1328385"/>
              <a:gd name="connsiteX1811" fmla="*/ 8333729 w 12183871"/>
              <a:gd name="connsiteY1811" fmla="*/ 479191 h 1328385"/>
              <a:gd name="connsiteX1812" fmla="*/ 8347908 w 12183871"/>
              <a:gd name="connsiteY1812" fmla="*/ 460948 h 1328385"/>
              <a:gd name="connsiteX1813" fmla="*/ 8351972 w 12183871"/>
              <a:gd name="connsiteY1813" fmla="*/ 442705 h 1328385"/>
              <a:gd name="connsiteX1814" fmla="*/ 8351972 w 12183871"/>
              <a:gd name="connsiteY1814" fmla="*/ 420398 h 1328385"/>
              <a:gd name="connsiteX1815" fmla="*/ 8358022 w 12183871"/>
              <a:gd name="connsiteY1815" fmla="*/ 398091 h 1328385"/>
              <a:gd name="connsiteX1816" fmla="*/ 8380330 w 12183871"/>
              <a:gd name="connsiteY1816" fmla="*/ 316811 h 1328385"/>
              <a:gd name="connsiteX1817" fmla="*/ 8398662 w 12183871"/>
              <a:gd name="connsiteY1817" fmla="*/ 231467 h 1328385"/>
              <a:gd name="connsiteX1818" fmla="*/ 8414919 w 12183871"/>
              <a:gd name="connsiteY1818" fmla="*/ 231467 h 1328385"/>
              <a:gd name="connsiteX1819" fmla="*/ 8410854 w 12183871"/>
              <a:gd name="connsiteY1819" fmla="*/ 290350 h 1328385"/>
              <a:gd name="connsiteX1820" fmla="*/ 8396676 w 12183871"/>
              <a:gd name="connsiteY1820" fmla="*/ 343182 h 1328385"/>
              <a:gd name="connsiteX1821" fmla="*/ 8384484 w 12183871"/>
              <a:gd name="connsiteY1821" fmla="*/ 393937 h 1328385"/>
              <a:gd name="connsiteX1822" fmla="*/ 8374369 w 12183871"/>
              <a:gd name="connsiteY1822" fmla="*/ 446769 h 1328385"/>
              <a:gd name="connsiteX1823" fmla="*/ 8380420 w 12183871"/>
              <a:gd name="connsiteY1823" fmla="*/ 446769 h 1328385"/>
              <a:gd name="connsiteX1824" fmla="*/ 8380420 w 12183871"/>
              <a:gd name="connsiteY1824" fmla="*/ 428526 h 1328385"/>
              <a:gd name="connsiteX1825" fmla="*/ 8396676 w 12183871"/>
              <a:gd name="connsiteY1825" fmla="*/ 402155 h 1328385"/>
              <a:gd name="connsiteX1826" fmla="*/ 8410854 w 12183871"/>
              <a:gd name="connsiteY1826" fmla="*/ 361515 h 1328385"/>
              <a:gd name="connsiteX1827" fmla="*/ 8416996 w 12183871"/>
              <a:gd name="connsiteY1827" fmla="*/ 312747 h 1328385"/>
              <a:gd name="connsiteX1828" fmla="*/ 8429187 w 12183871"/>
              <a:gd name="connsiteY1828" fmla="*/ 268043 h 1328385"/>
              <a:gd name="connsiteX1829" fmla="*/ 8439393 w 12183871"/>
              <a:gd name="connsiteY1829" fmla="*/ 231467 h 1328385"/>
              <a:gd name="connsiteX1830" fmla="*/ 8447521 w 12183871"/>
              <a:gd name="connsiteY1830" fmla="*/ 231467 h 1328385"/>
              <a:gd name="connsiteX1831" fmla="*/ 8447521 w 12183871"/>
              <a:gd name="connsiteY1831" fmla="*/ 284299 h 1328385"/>
              <a:gd name="connsiteX1832" fmla="*/ 8439393 w 12183871"/>
              <a:gd name="connsiteY1832" fmla="*/ 284299 h 1328385"/>
              <a:gd name="connsiteX1833" fmla="*/ 8439393 w 12183871"/>
              <a:gd name="connsiteY1833" fmla="*/ 324939 h 1328385"/>
              <a:gd name="connsiteX1834" fmla="*/ 8433251 w 12183871"/>
              <a:gd name="connsiteY1834" fmla="*/ 324939 h 1328385"/>
              <a:gd name="connsiteX1835" fmla="*/ 8416996 w 12183871"/>
              <a:gd name="connsiteY1835" fmla="*/ 383822 h 1328385"/>
              <a:gd name="connsiteX1836" fmla="*/ 8416996 w 12183871"/>
              <a:gd name="connsiteY1836" fmla="*/ 446769 h 1328385"/>
              <a:gd name="connsiteX1837" fmla="*/ 8421060 w 12183871"/>
              <a:gd name="connsiteY1837" fmla="*/ 511793 h 1328385"/>
              <a:gd name="connsiteX1838" fmla="*/ 8421060 w 12183871"/>
              <a:gd name="connsiteY1838" fmla="*/ 582868 h 1328385"/>
              <a:gd name="connsiteX1839" fmla="*/ 8439302 w 12183871"/>
              <a:gd name="connsiteY1839" fmla="*/ 582868 h 1328385"/>
              <a:gd name="connsiteX1840" fmla="*/ 8439302 w 12183871"/>
              <a:gd name="connsiteY1840" fmla="*/ 631636 h 1328385"/>
              <a:gd name="connsiteX1841" fmla="*/ 8447430 w 12183871"/>
              <a:gd name="connsiteY1841" fmla="*/ 631636 h 1328385"/>
              <a:gd name="connsiteX1842" fmla="*/ 8447430 w 12183871"/>
              <a:gd name="connsiteY1842" fmla="*/ 623508 h 1328385"/>
              <a:gd name="connsiteX1843" fmla="*/ 8455559 w 12183871"/>
              <a:gd name="connsiteY1843" fmla="*/ 623508 h 1328385"/>
              <a:gd name="connsiteX1844" fmla="*/ 8473801 w 12183871"/>
              <a:gd name="connsiteY1844" fmla="*/ 528049 h 1328385"/>
              <a:gd name="connsiteX1845" fmla="*/ 8479852 w 12183871"/>
              <a:gd name="connsiteY1845" fmla="*/ 528049 h 1328385"/>
              <a:gd name="connsiteX1846" fmla="*/ 8479852 w 12183871"/>
              <a:gd name="connsiteY1846" fmla="*/ 493550 h 1328385"/>
              <a:gd name="connsiteX1847" fmla="*/ 8487980 w 12183871"/>
              <a:gd name="connsiteY1847" fmla="*/ 493550 h 1328385"/>
              <a:gd name="connsiteX1848" fmla="*/ 8487980 w 12183871"/>
              <a:gd name="connsiteY1848" fmla="*/ 452910 h 1328385"/>
              <a:gd name="connsiteX1849" fmla="*/ 8496108 w 12183871"/>
              <a:gd name="connsiteY1849" fmla="*/ 452910 h 1328385"/>
              <a:gd name="connsiteX1850" fmla="*/ 8496108 w 12183871"/>
              <a:gd name="connsiteY1850" fmla="*/ 428526 h 1328385"/>
              <a:gd name="connsiteX1851" fmla="*/ 8502249 w 12183871"/>
              <a:gd name="connsiteY1851" fmla="*/ 428526 h 1328385"/>
              <a:gd name="connsiteX1852" fmla="*/ 8502249 w 12183871"/>
              <a:gd name="connsiteY1852" fmla="*/ 398091 h 1328385"/>
              <a:gd name="connsiteX1853" fmla="*/ 8514441 w 12183871"/>
              <a:gd name="connsiteY1853" fmla="*/ 398091 h 1328385"/>
              <a:gd name="connsiteX1854" fmla="*/ 8514441 w 12183871"/>
              <a:gd name="connsiteY1854" fmla="*/ 357451 h 1328385"/>
              <a:gd name="connsiteX1855" fmla="*/ 8524646 w 12183871"/>
              <a:gd name="connsiteY1855" fmla="*/ 316811 h 1328385"/>
              <a:gd name="connsiteX1856" fmla="*/ 8532774 w 12183871"/>
              <a:gd name="connsiteY1856" fmla="*/ 280235 h 1328385"/>
              <a:gd name="connsiteX1857" fmla="*/ 8536839 w 12183871"/>
              <a:gd name="connsiteY1857" fmla="*/ 231467 h 1328385"/>
              <a:gd name="connsiteX1858" fmla="*/ 8561222 w 12183871"/>
              <a:gd name="connsiteY1858" fmla="*/ 231467 h 1328385"/>
              <a:gd name="connsiteX1859" fmla="*/ 8561222 w 12183871"/>
              <a:gd name="connsiteY1859" fmla="*/ 243659 h 1328385"/>
              <a:gd name="connsiteX1860" fmla="*/ 8555171 w 12183871"/>
              <a:gd name="connsiteY1860" fmla="*/ 243659 h 1328385"/>
              <a:gd name="connsiteX1861" fmla="*/ 8555171 w 12183871"/>
              <a:gd name="connsiteY1861" fmla="*/ 290350 h 1328385"/>
              <a:gd name="connsiteX1862" fmla="*/ 8542980 w 12183871"/>
              <a:gd name="connsiteY1862" fmla="*/ 290350 h 1328385"/>
              <a:gd name="connsiteX1863" fmla="*/ 8520673 w 12183871"/>
              <a:gd name="connsiteY1863" fmla="*/ 428436 h 1328385"/>
              <a:gd name="connsiteX1864" fmla="*/ 8528801 w 12183871"/>
              <a:gd name="connsiteY1864" fmla="*/ 428436 h 1328385"/>
              <a:gd name="connsiteX1865" fmla="*/ 8561313 w 12183871"/>
              <a:gd name="connsiteY1865" fmla="*/ 312657 h 1328385"/>
              <a:gd name="connsiteX1866" fmla="*/ 8577569 w 12183871"/>
              <a:gd name="connsiteY1866" fmla="*/ 312657 h 1328385"/>
              <a:gd name="connsiteX1867" fmla="*/ 8569441 w 12183871"/>
              <a:gd name="connsiteY1867" fmla="*/ 357361 h 1328385"/>
              <a:gd name="connsiteX1868" fmla="*/ 8555262 w 12183871"/>
              <a:gd name="connsiteY1868" fmla="*/ 393937 h 1328385"/>
              <a:gd name="connsiteX1869" fmla="*/ 8543070 w 12183871"/>
              <a:gd name="connsiteY1869" fmla="*/ 434577 h 1328385"/>
              <a:gd name="connsiteX1870" fmla="*/ 8561313 w 12183871"/>
              <a:gd name="connsiteY1870" fmla="*/ 434577 h 1328385"/>
              <a:gd name="connsiteX1871" fmla="*/ 8561313 w 12183871"/>
              <a:gd name="connsiteY1871" fmla="*/ 469076 h 1328385"/>
              <a:gd name="connsiteX1872" fmla="*/ 8569441 w 12183871"/>
              <a:gd name="connsiteY1872" fmla="*/ 469076 h 1328385"/>
              <a:gd name="connsiteX1873" fmla="*/ 8573505 w 12183871"/>
              <a:gd name="connsiteY1873" fmla="*/ 438641 h 1328385"/>
              <a:gd name="connsiteX1874" fmla="*/ 8583620 w 12183871"/>
              <a:gd name="connsiteY1874" fmla="*/ 412270 h 1328385"/>
              <a:gd name="connsiteX1875" fmla="*/ 8595811 w 12183871"/>
              <a:gd name="connsiteY1875" fmla="*/ 387886 h 1328385"/>
              <a:gd name="connsiteX1876" fmla="*/ 8595811 w 12183871"/>
              <a:gd name="connsiteY1876" fmla="*/ 347246 h 1328385"/>
              <a:gd name="connsiteX1877" fmla="*/ 8601862 w 12183871"/>
              <a:gd name="connsiteY1877" fmla="*/ 347246 h 1328385"/>
              <a:gd name="connsiteX1878" fmla="*/ 8605926 w 12183871"/>
              <a:gd name="connsiteY1878" fmla="*/ 343182 h 1328385"/>
              <a:gd name="connsiteX1879" fmla="*/ 8605926 w 12183871"/>
              <a:gd name="connsiteY1879" fmla="*/ 343182 h 1328385"/>
              <a:gd name="connsiteX1880" fmla="*/ 8605926 w 12183871"/>
              <a:gd name="connsiteY1880" fmla="*/ 343182 h 1328385"/>
              <a:gd name="connsiteX1881" fmla="*/ 8609990 w 12183871"/>
              <a:gd name="connsiteY1881" fmla="*/ 343182 h 1328385"/>
              <a:gd name="connsiteX1882" fmla="*/ 8614054 w 12183871"/>
              <a:gd name="connsiteY1882" fmla="*/ 343182 h 1328385"/>
              <a:gd name="connsiteX1883" fmla="*/ 8618119 w 12183871"/>
              <a:gd name="connsiteY1883" fmla="*/ 339118 h 1328385"/>
              <a:gd name="connsiteX1884" fmla="*/ 8618119 w 12183871"/>
              <a:gd name="connsiteY1884" fmla="*/ 365489 h 1328385"/>
              <a:gd name="connsiteX1885" fmla="*/ 8609990 w 12183871"/>
              <a:gd name="connsiteY1885" fmla="*/ 398001 h 1328385"/>
              <a:gd name="connsiteX1886" fmla="*/ 8609990 w 12183871"/>
              <a:gd name="connsiteY1886" fmla="*/ 428436 h 1328385"/>
              <a:gd name="connsiteX1887" fmla="*/ 8609990 w 12183871"/>
              <a:gd name="connsiteY1887" fmla="*/ 456884 h 1328385"/>
              <a:gd name="connsiteX1888" fmla="*/ 8618119 w 12183871"/>
              <a:gd name="connsiteY1888" fmla="*/ 479191 h 1328385"/>
              <a:gd name="connsiteX1889" fmla="*/ 8620196 w 12183871"/>
              <a:gd name="connsiteY1889" fmla="*/ 430423 h 1328385"/>
              <a:gd name="connsiteX1890" fmla="*/ 8632387 w 12183871"/>
              <a:gd name="connsiteY1890" fmla="*/ 389783 h 1328385"/>
              <a:gd name="connsiteX1891" fmla="*/ 8642593 w 12183871"/>
              <a:gd name="connsiteY1891" fmla="*/ 349143 h 1328385"/>
              <a:gd name="connsiteX1892" fmla="*/ 8650721 w 12183871"/>
              <a:gd name="connsiteY1892" fmla="*/ 306516 h 1328385"/>
              <a:gd name="connsiteX1893" fmla="*/ 8677091 w 12183871"/>
              <a:gd name="connsiteY1893" fmla="*/ 306516 h 1328385"/>
              <a:gd name="connsiteX1894" fmla="*/ 8664900 w 12183871"/>
              <a:gd name="connsiteY1894" fmla="*/ 383732 h 1328385"/>
              <a:gd name="connsiteX1895" fmla="*/ 8658849 w 12183871"/>
              <a:gd name="connsiteY1895" fmla="*/ 465012 h 1328385"/>
              <a:gd name="connsiteX1896" fmla="*/ 8650721 w 12183871"/>
              <a:gd name="connsiteY1896" fmla="*/ 550356 h 1328385"/>
              <a:gd name="connsiteX1897" fmla="*/ 8654785 w 12183871"/>
              <a:gd name="connsiteY1897" fmla="*/ 631636 h 1328385"/>
              <a:gd name="connsiteX1898" fmla="*/ 8664990 w 12183871"/>
              <a:gd name="connsiteY1898" fmla="*/ 704788 h 1328385"/>
              <a:gd name="connsiteX1899" fmla="*/ 8669054 w 12183871"/>
              <a:gd name="connsiteY1899" fmla="*/ 731159 h 1328385"/>
              <a:gd name="connsiteX1900" fmla="*/ 8673118 w 12183871"/>
              <a:gd name="connsiteY1900" fmla="*/ 759607 h 1328385"/>
              <a:gd name="connsiteX1901" fmla="*/ 8673118 w 12183871"/>
              <a:gd name="connsiteY1901" fmla="*/ 790041 h 1328385"/>
              <a:gd name="connsiteX1902" fmla="*/ 8673118 w 12183871"/>
              <a:gd name="connsiteY1902" fmla="*/ 814425 h 1328385"/>
              <a:gd name="connsiteX1903" fmla="*/ 8683323 w 12183871"/>
              <a:gd name="connsiteY1903" fmla="*/ 834745 h 1328385"/>
              <a:gd name="connsiteX1904" fmla="*/ 8683323 w 12183871"/>
              <a:gd name="connsiteY1904" fmla="*/ 631726 h 1328385"/>
              <a:gd name="connsiteX1905" fmla="*/ 8691451 w 12183871"/>
              <a:gd name="connsiteY1905" fmla="*/ 631726 h 1328385"/>
              <a:gd name="connsiteX1906" fmla="*/ 8695515 w 12183871"/>
              <a:gd name="connsiteY1906" fmla="*/ 597227 h 1328385"/>
              <a:gd name="connsiteX1907" fmla="*/ 8695515 w 12183871"/>
              <a:gd name="connsiteY1907" fmla="*/ 560651 h 1328385"/>
              <a:gd name="connsiteX1908" fmla="*/ 8691451 w 12183871"/>
              <a:gd name="connsiteY1908" fmla="*/ 534280 h 1328385"/>
              <a:gd name="connsiteX1909" fmla="*/ 8705630 w 12183871"/>
              <a:gd name="connsiteY1909" fmla="*/ 534280 h 1328385"/>
              <a:gd name="connsiteX1910" fmla="*/ 8705630 w 12183871"/>
              <a:gd name="connsiteY1910" fmla="*/ 501768 h 1328385"/>
              <a:gd name="connsiteX1911" fmla="*/ 8732001 w 12183871"/>
              <a:gd name="connsiteY1911" fmla="*/ 501768 h 1328385"/>
              <a:gd name="connsiteX1912" fmla="*/ 8723873 w 12183871"/>
              <a:gd name="connsiteY1912" fmla="*/ 550536 h 1328385"/>
              <a:gd name="connsiteX1913" fmla="*/ 8717731 w 12183871"/>
              <a:gd name="connsiteY1913" fmla="*/ 550536 h 1328385"/>
              <a:gd name="connsiteX1914" fmla="*/ 8717731 w 12183871"/>
              <a:gd name="connsiteY1914" fmla="*/ 570856 h 1328385"/>
              <a:gd name="connsiteX1915" fmla="*/ 8721796 w 12183871"/>
              <a:gd name="connsiteY1915" fmla="*/ 601291 h 1328385"/>
              <a:gd name="connsiteX1916" fmla="*/ 8727846 w 12183871"/>
              <a:gd name="connsiteY1916" fmla="*/ 637867 h 1328385"/>
              <a:gd name="connsiteX1917" fmla="*/ 8735974 w 12183871"/>
              <a:gd name="connsiteY1917" fmla="*/ 672366 h 1328385"/>
              <a:gd name="connsiteX1918" fmla="*/ 8742025 w 12183871"/>
              <a:gd name="connsiteY1918" fmla="*/ 700814 h 1328385"/>
              <a:gd name="connsiteX1919" fmla="*/ 8746089 w 12183871"/>
              <a:gd name="connsiteY1919" fmla="*/ 713006 h 1328385"/>
              <a:gd name="connsiteX1920" fmla="*/ 8754217 w 12183871"/>
              <a:gd name="connsiteY1920" fmla="*/ 631726 h 1328385"/>
              <a:gd name="connsiteX1921" fmla="*/ 8762345 w 12183871"/>
              <a:gd name="connsiteY1921" fmla="*/ 550446 h 1328385"/>
              <a:gd name="connsiteX1922" fmla="*/ 8764332 w 12183871"/>
              <a:gd name="connsiteY1922" fmla="*/ 461038 h 1328385"/>
              <a:gd name="connsiteX1923" fmla="*/ 8764332 w 12183871"/>
              <a:gd name="connsiteY1923" fmla="*/ 387886 h 1328385"/>
              <a:gd name="connsiteX1924" fmla="*/ 8758281 w 12183871"/>
              <a:gd name="connsiteY1924" fmla="*/ 387886 h 1328385"/>
              <a:gd name="connsiteX1925" fmla="*/ 8758281 w 12183871"/>
              <a:gd name="connsiteY1925" fmla="*/ 330990 h 1328385"/>
              <a:gd name="connsiteX1926" fmla="*/ 8746089 w 12183871"/>
              <a:gd name="connsiteY1926" fmla="*/ 330990 h 1328385"/>
              <a:gd name="connsiteX1927" fmla="*/ 8746089 w 12183871"/>
              <a:gd name="connsiteY1927" fmla="*/ 276171 h 1328385"/>
              <a:gd name="connsiteX1928" fmla="*/ 8731820 w 12183871"/>
              <a:gd name="connsiteY1928" fmla="*/ 209160 h 1328385"/>
              <a:gd name="connsiteX1929" fmla="*/ 8717641 w 12183871"/>
              <a:gd name="connsiteY1929" fmla="*/ 144137 h 1328385"/>
              <a:gd name="connsiteX1930" fmla="*/ 8739948 w 12183871"/>
              <a:gd name="connsiteY1930" fmla="*/ 154251 h 1328385"/>
              <a:gd name="connsiteX1931" fmla="*/ 8786639 w 12183871"/>
              <a:gd name="connsiteY1931" fmla="*/ 420308 h 1328385"/>
              <a:gd name="connsiteX1932" fmla="*/ 8790703 w 12183871"/>
              <a:gd name="connsiteY1932" fmla="*/ 448756 h 1328385"/>
              <a:gd name="connsiteX1933" fmla="*/ 8786639 w 12183871"/>
              <a:gd name="connsiteY1933" fmla="*/ 483255 h 1328385"/>
              <a:gd name="connsiteX1934" fmla="*/ 8786639 w 12183871"/>
              <a:gd name="connsiteY1934" fmla="*/ 511703 h 1328385"/>
              <a:gd name="connsiteX1935" fmla="*/ 8798831 w 12183871"/>
              <a:gd name="connsiteY1935" fmla="*/ 534010 h 1328385"/>
              <a:gd name="connsiteX1936" fmla="*/ 8853650 w 12183871"/>
              <a:gd name="connsiteY1936" fmla="*/ 208980 h 1328385"/>
              <a:gd name="connsiteX1937" fmla="*/ 8867828 w 12183871"/>
              <a:gd name="connsiteY1937" fmla="*/ 208980 h 1328385"/>
              <a:gd name="connsiteX1938" fmla="*/ 8839381 w 12183871"/>
              <a:gd name="connsiteY1938" fmla="*/ 428346 h 1328385"/>
              <a:gd name="connsiteX1939" fmla="*/ 8845431 w 12183871"/>
              <a:gd name="connsiteY1939" fmla="*/ 428346 h 1328385"/>
              <a:gd name="connsiteX1940" fmla="*/ 8853560 w 12183871"/>
              <a:gd name="connsiteY1940" fmla="*/ 371450 h 1328385"/>
              <a:gd name="connsiteX1941" fmla="*/ 8879930 w 12183871"/>
              <a:gd name="connsiteY1941" fmla="*/ 371450 h 1328385"/>
              <a:gd name="connsiteX1942" fmla="*/ 8879930 w 12183871"/>
              <a:gd name="connsiteY1942" fmla="*/ 434396 h 1328385"/>
              <a:gd name="connsiteX1943" fmla="*/ 8883995 w 12183871"/>
              <a:gd name="connsiteY1943" fmla="*/ 497343 h 1328385"/>
              <a:gd name="connsiteX1944" fmla="*/ 8894200 w 12183871"/>
              <a:gd name="connsiteY1944" fmla="*/ 550175 h 1328385"/>
              <a:gd name="connsiteX1945" fmla="*/ 8886071 w 12183871"/>
              <a:gd name="connsiteY1945" fmla="*/ 574559 h 1328385"/>
              <a:gd name="connsiteX1946" fmla="*/ 8902327 w 12183871"/>
              <a:gd name="connsiteY1946" fmla="*/ 574559 h 1328385"/>
              <a:gd name="connsiteX1947" fmla="*/ 8908378 w 12183871"/>
              <a:gd name="connsiteY1947" fmla="*/ 631455 h 1328385"/>
              <a:gd name="connsiteX1948" fmla="*/ 8920570 w 12183871"/>
              <a:gd name="connsiteY1948" fmla="*/ 631455 h 1328385"/>
              <a:gd name="connsiteX1949" fmla="*/ 8920570 w 12183871"/>
              <a:gd name="connsiteY1949" fmla="*/ 623327 h 1328385"/>
              <a:gd name="connsiteX1950" fmla="*/ 8989658 w 12183871"/>
              <a:gd name="connsiteY1950" fmla="*/ 405948 h 1328385"/>
              <a:gd name="connsiteX1951" fmla="*/ 8989658 w 12183871"/>
              <a:gd name="connsiteY1951" fmla="*/ 371450 h 1328385"/>
              <a:gd name="connsiteX1952" fmla="*/ 9001850 w 12183871"/>
              <a:gd name="connsiteY1952" fmla="*/ 371450 h 1328385"/>
              <a:gd name="connsiteX1953" fmla="*/ 9007901 w 12183871"/>
              <a:gd name="connsiteY1953" fmla="*/ 312567 h 1328385"/>
              <a:gd name="connsiteX1954" fmla="*/ 9016029 w 12183871"/>
              <a:gd name="connsiteY1954" fmla="*/ 312567 h 1328385"/>
              <a:gd name="connsiteX1955" fmla="*/ 9020093 w 12183871"/>
              <a:gd name="connsiteY1955" fmla="*/ 312567 h 1328385"/>
              <a:gd name="connsiteX1956" fmla="*/ 9020093 w 12183871"/>
              <a:gd name="connsiteY1956" fmla="*/ 308503 h 1328385"/>
              <a:gd name="connsiteX1957" fmla="*/ 9020093 w 12183871"/>
              <a:gd name="connsiteY1957" fmla="*/ 308503 h 1328385"/>
              <a:gd name="connsiteX1958" fmla="*/ 9024157 w 12183871"/>
              <a:gd name="connsiteY1958" fmla="*/ 308503 h 1328385"/>
              <a:gd name="connsiteX1959" fmla="*/ 9026235 w 12183871"/>
              <a:gd name="connsiteY1959" fmla="*/ 308503 h 1328385"/>
              <a:gd name="connsiteX1960" fmla="*/ 9030298 w 12183871"/>
              <a:gd name="connsiteY1960" fmla="*/ 306516 h 1328385"/>
              <a:gd name="connsiteX1961" fmla="*/ 9007901 w 12183871"/>
              <a:gd name="connsiteY1961" fmla="*/ 420308 h 1328385"/>
              <a:gd name="connsiteX1962" fmla="*/ 9024157 w 12183871"/>
              <a:gd name="connsiteY1962" fmla="*/ 420308 h 1328385"/>
              <a:gd name="connsiteX1963" fmla="*/ 9026235 w 12183871"/>
              <a:gd name="connsiteY1963" fmla="*/ 452820 h 1328385"/>
              <a:gd name="connsiteX1964" fmla="*/ 9038426 w 12183871"/>
              <a:gd name="connsiteY1964" fmla="*/ 479191 h 1328385"/>
              <a:gd name="connsiteX1965" fmla="*/ 9048631 w 12183871"/>
              <a:gd name="connsiteY1965" fmla="*/ 501497 h 1328385"/>
              <a:gd name="connsiteX1966" fmla="*/ 9048631 w 12183871"/>
              <a:gd name="connsiteY1966" fmla="*/ 542137 h 1328385"/>
              <a:gd name="connsiteX1967" fmla="*/ 9056760 w 12183871"/>
              <a:gd name="connsiteY1967" fmla="*/ 542137 h 1328385"/>
              <a:gd name="connsiteX1968" fmla="*/ 9056760 w 12183871"/>
              <a:gd name="connsiteY1968" fmla="*/ 568508 h 1328385"/>
              <a:gd name="connsiteX1969" fmla="*/ 9064887 w 12183871"/>
              <a:gd name="connsiteY1969" fmla="*/ 568508 h 1328385"/>
              <a:gd name="connsiteX1970" fmla="*/ 9071028 w 12183871"/>
              <a:gd name="connsiteY1970" fmla="*/ 655839 h 1328385"/>
              <a:gd name="connsiteX1971" fmla="*/ 9083221 w 12183871"/>
              <a:gd name="connsiteY1971" fmla="*/ 655839 h 1328385"/>
              <a:gd name="connsiteX1972" fmla="*/ 9087284 w 12183871"/>
              <a:gd name="connsiteY1972" fmla="*/ 686274 h 1328385"/>
              <a:gd name="connsiteX1973" fmla="*/ 9087284 w 12183871"/>
              <a:gd name="connsiteY1973" fmla="*/ 714722 h 1328385"/>
              <a:gd name="connsiteX1974" fmla="*/ 9087284 w 12183871"/>
              <a:gd name="connsiteY1974" fmla="*/ 741093 h 1328385"/>
              <a:gd name="connsiteX1975" fmla="*/ 9097490 w 12183871"/>
              <a:gd name="connsiteY1975" fmla="*/ 759336 h 1328385"/>
              <a:gd name="connsiteX1976" fmla="*/ 9097490 w 12183871"/>
              <a:gd name="connsiteY1976" fmla="*/ 745157 h 1328385"/>
              <a:gd name="connsiteX1977" fmla="*/ 9111668 w 12183871"/>
              <a:gd name="connsiteY1977" fmla="*/ 726914 h 1328385"/>
              <a:gd name="connsiteX1978" fmla="*/ 9115733 w 12183871"/>
              <a:gd name="connsiteY1978" fmla="*/ 696479 h 1328385"/>
              <a:gd name="connsiteX1979" fmla="*/ 9111668 w 12183871"/>
              <a:gd name="connsiteY1979" fmla="*/ 663967 h 1328385"/>
              <a:gd name="connsiteX1980" fmla="*/ 9105618 w 12183871"/>
              <a:gd name="connsiteY1980" fmla="*/ 663967 h 1328385"/>
              <a:gd name="connsiteX1981" fmla="*/ 9105618 w 12183871"/>
              <a:gd name="connsiteY1981" fmla="*/ 609148 h 1328385"/>
              <a:gd name="connsiteX1982" fmla="*/ 9097490 w 12183871"/>
              <a:gd name="connsiteY1982" fmla="*/ 609148 h 1328385"/>
              <a:gd name="connsiteX1983" fmla="*/ 9097490 w 12183871"/>
              <a:gd name="connsiteY1983" fmla="*/ 568508 h 1328385"/>
              <a:gd name="connsiteX1984" fmla="*/ 9089362 w 12183871"/>
              <a:gd name="connsiteY1984" fmla="*/ 568508 h 1328385"/>
              <a:gd name="connsiteX1985" fmla="*/ 9089362 w 12183871"/>
              <a:gd name="connsiteY1985" fmla="*/ 550265 h 1328385"/>
              <a:gd name="connsiteX1986" fmla="*/ 9083311 w 12183871"/>
              <a:gd name="connsiteY1986" fmla="*/ 550265 h 1328385"/>
              <a:gd name="connsiteX1987" fmla="*/ 9083311 w 12183871"/>
              <a:gd name="connsiteY1987" fmla="*/ 542137 h 1328385"/>
              <a:gd name="connsiteX1988" fmla="*/ 9089362 w 12183871"/>
              <a:gd name="connsiteY1988" fmla="*/ 542137 h 1328385"/>
              <a:gd name="connsiteX1989" fmla="*/ 9093426 w 12183871"/>
              <a:gd name="connsiteY1989" fmla="*/ 538074 h 1328385"/>
              <a:gd name="connsiteX1990" fmla="*/ 9093426 w 12183871"/>
              <a:gd name="connsiteY1990" fmla="*/ 538074 h 1328385"/>
              <a:gd name="connsiteX1991" fmla="*/ 9093426 w 12183871"/>
              <a:gd name="connsiteY1991" fmla="*/ 538074 h 1328385"/>
              <a:gd name="connsiteX1992" fmla="*/ 9097490 w 12183871"/>
              <a:gd name="connsiteY1992" fmla="*/ 538074 h 1328385"/>
              <a:gd name="connsiteX1993" fmla="*/ 9101554 w 12183871"/>
              <a:gd name="connsiteY1993" fmla="*/ 534010 h 1328385"/>
              <a:gd name="connsiteX1994" fmla="*/ 9105618 w 12183871"/>
              <a:gd name="connsiteY1994" fmla="*/ 534010 h 1328385"/>
              <a:gd name="connsiteX1995" fmla="*/ 9105618 w 12183871"/>
              <a:gd name="connsiteY1995" fmla="*/ 556316 h 1328385"/>
              <a:gd name="connsiteX1996" fmla="*/ 9111668 w 12183871"/>
              <a:gd name="connsiteY1996" fmla="*/ 556316 h 1328385"/>
              <a:gd name="connsiteX1997" fmla="*/ 9111668 w 12183871"/>
              <a:gd name="connsiteY1997" fmla="*/ 527868 h 1328385"/>
              <a:gd name="connsiteX1998" fmla="*/ 9138040 w 12183871"/>
              <a:gd name="connsiteY1998" fmla="*/ 527868 h 1328385"/>
              <a:gd name="connsiteX1999" fmla="*/ 9142103 w 12183871"/>
              <a:gd name="connsiteY1999" fmla="*/ 568508 h 1328385"/>
              <a:gd name="connsiteX2000" fmla="*/ 9152218 w 12183871"/>
              <a:gd name="connsiteY2000" fmla="*/ 605084 h 1328385"/>
              <a:gd name="connsiteX2001" fmla="*/ 9164410 w 12183871"/>
              <a:gd name="connsiteY2001" fmla="*/ 637596 h 1328385"/>
              <a:gd name="connsiteX2002" fmla="*/ 9164410 w 12183871"/>
              <a:gd name="connsiteY2002" fmla="*/ 704607 h 1328385"/>
              <a:gd name="connsiteX2003" fmla="*/ 9174525 w 12183871"/>
              <a:gd name="connsiteY2003" fmla="*/ 781823 h 1328385"/>
              <a:gd name="connsiteX2004" fmla="*/ 9178589 w 12183871"/>
              <a:gd name="connsiteY2004" fmla="*/ 875295 h 1328385"/>
              <a:gd name="connsiteX2005" fmla="*/ 9178589 w 12183871"/>
              <a:gd name="connsiteY2005" fmla="*/ 895615 h 1328385"/>
              <a:gd name="connsiteX2006" fmla="*/ 9182653 w 12183871"/>
              <a:gd name="connsiteY2006" fmla="*/ 911871 h 1328385"/>
              <a:gd name="connsiteX2007" fmla="*/ 9182653 w 12183871"/>
              <a:gd name="connsiteY2007" fmla="*/ 921986 h 1328385"/>
              <a:gd name="connsiteX2008" fmla="*/ 9178589 w 12183871"/>
              <a:gd name="connsiteY2008" fmla="*/ 940229 h 1328385"/>
              <a:gd name="connsiteX2009" fmla="*/ 9204960 w 12183871"/>
              <a:gd name="connsiteY2009" fmla="*/ 940229 h 1328385"/>
              <a:gd name="connsiteX2010" fmla="*/ 9211011 w 12183871"/>
              <a:gd name="connsiteY2010" fmla="*/ 637596 h 1328385"/>
              <a:gd name="connsiteX2011" fmla="*/ 9200896 w 12183871"/>
              <a:gd name="connsiteY2011" fmla="*/ 609148 h 1328385"/>
              <a:gd name="connsiteX2012" fmla="*/ 9188704 w 12183871"/>
              <a:gd name="connsiteY2012" fmla="*/ 574649 h 1328385"/>
              <a:gd name="connsiteX2013" fmla="*/ 9186717 w 12183871"/>
              <a:gd name="connsiteY2013" fmla="*/ 534010 h 1328385"/>
              <a:gd name="connsiteX2014" fmla="*/ 9192858 w 12183871"/>
              <a:gd name="connsiteY2014" fmla="*/ 534010 h 1328385"/>
              <a:gd name="connsiteX2015" fmla="*/ 9196922 w 12183871"/>
              <a:gd name="connsiteY2015" fmla="*/ 542137 h 1328385"/>
              <a:gd name="connsiteX2016" fmla="*/ 9196922 w 12183871"/>
              <a:gd name="connsiteY2016" fmla="*/ 542137 h 1328385"/>
              <a:gd name="connsiteX2017" fmla="*/ 9196922 w 12183871"/>
              <a:gd name="connsiteY2017" fmla="*/ 546201 h 1328385"/>
              <a:gd name="connsiteX2018" fmla="*/ 9196922 w 12183871"/>
              <a:gd name="connsiteY2018" fmla="*/ 546201 h 1328385"/>
              <a:gd name="connsiteX2019" fmla="*/ 9200986 w 12183871"/>
              <a:gd name="connsiteY2019" fmla="*/ 546201 h 1328385"/>
              <a:gd name="connsiteX2020" fmla="*/ 9205050 w 12183871"/>
              <a:gd name="connsiteY2020" fmla="*/ 550265 h 1328385"/>
              <a:gd name="connsiteX2021" fmla="*/ 9205050 w 12183871"/>
              <a:gd name="connsiteY2021" fmla="*/ 527959 h 1328385"/>
              <a:gd name="connsiteX2022" fmla="*/ 9192858 w 12183871"/>
              <a:gd name="connsiteY2022" fmla="*/ 501588 h 1328385"/>
              <a:gd name="connsiteX2023" fmla="*/ 9188795 w 12183871"/>
              <a:gd name="connsiteY2023" fmla="*/ 471153 h 1328385"/>
              <a:gd name="connsiteX2024" fmla="*/ 9186807 w 12183871"/>
              <a:gd name="connsiteY2024" fmla="*/ 446769 h 1328385"/>
              <a:gd name="connsiteX2025" fmla="*/ 9146167 w 12183871"/>
              <a:gd name="connsiteY2025" fmla="*/ 330990 h 1328385"/>
              <a:gd name="connsiteX2026" fmla="*/ 9148244 w 12183871"/>
              <a:gd name="connsiteY2026" fmla="*/ 326926 h 1328385"/>
              <a:gd name="connsiteX2027" fmla="*/ 9148244 w 12183871"/>
              <a:gd name="connsiteY2027" fmla="*/ 326926 h 1328385"/>
              <a:gd name="connsiteX2028" fmla="*/ 9152308 w 12183871"/>
              <a:gd name="connsiteY2028" fmla="*/ 326926 h 1328385"/>
              <a:gd name="connsiteX2029" fmla="*/ 9152308 w 12183871"/>
              <a:gd name="connsiteY2029" fmla="*/ 326926 h 1328385"/>
              <a:gd name="connsiteX2030" fmla="*/ 9152308 w 12183871"/>
              <a:gd name="connsiteY2030" fmla="*/ 326926 h 1328385"/>
              <a:gd name="connsiteX2031" fmla="*/ 9152308 w 12183871"/>
              <a:gd name="connsiteY2031" fmla="*/ 324939 h 1328385"/>
              <a:gd name="connsiteX2032" fmla="*/ 9156373 w 12183871"/>
              <a:gd name="connsiteY2032" fmla="*/ 324939 h 1328385"/>
              <a:gd name="connsiteX2033" fmla="*/ 9160437 w 12183871"/>
              <a:gd name="connsiteY2033" fmla="*/ 326926 h 1328385"/>
              <a:gd name="connsiteX2034" fmla="*/ 9160437 w 12183871"/>
              <a:gd name="connsiteY2034" fmla="*/ 326926 h 1328385"/>
              <a:gd name="connsiteX2035" fmla="*/ 9160437 w 12183871"/>
              <a:gd name="connsiteY2035" fmla="*/ 326926 h 1328385"/>
              <a:gd name="connsiteX2036" fmla="*/ 9160437 w 12183871"/>
              <a:gd name="connsiteY2036" fmla="*/ 326926 h 1328385"/>
              <a:gd name="connsiteX2037" fmla="*/ 9164501 w 12183871"/>
              <a:gd name="connsiteY2037" fmla="*/ 330990 h 1328385"/>
              <a:gd name="connsiteX2038" fmla="*/ 9174616 w 12183871"/>
              <a:gd name="connsiteY2038" fmla="*/ 353297 h 1328385"/>
              <a:gd name="connsiteX2039" fmla="*/ 9182743 w 12183871"/>
              <a:gd name="connsiteY2039" fmla="*/ 375604 h 1328385"/>
              <a:gd name="connsiteX2040" fmla="*/ 9186807 w 12183871"/>
              <a:gd name="connsiteY2040" fmla="*/ 406039 h 1328385"/>
              <a:gd name="connsiteX2041" fmla="*/ 9192948 w 12183871"/>
              <a:gd name="connsiteY2041" fmla="*/ 406039 h 1328385"/>
              <a:gd name="connsiteX2042" fmla="*/ 9192948 w 12183871"/>
              <a:gd name="connsiteY2042" fmla="*/ 446679 h 1328385"/>
              <a:gd name="connsiteX2043" fmla="*/ 9205141 w 12183871"/>
              <a:gd name="connsiteY2043" fmla="*/ 446679 h 1328385"/>
              <a:gd name="connsiteX2044" fmla="*/ 9205141 w 12183871"/>
              <a:gd name="connsiteY2044" fmla="*/ 468986 h 1328385"/>
              <a:gd name="connsiteX2045" fmla="*/ 9211191 w 12183871"/>
              <a:gd name="connsiteY2045" fmla="*/ 468986 h 1328385"/>
              <a:gd name="connsiteX2046" fmla="*/ 9211191 w 12183871"/>
              <a:gd name="connsiteY2046" fmla="*/ 515676 h 1328385"/>
              <a:gd name="connsiteX2047" fmla="*/ 9219320 w 12183871"/>
              <a:gd name="connsiteY2047" fmla="*/ 515676 h 1328385"/>
              <a:gd name="connsiteX2048" fmla="*/ 9219320 w 12183871"/>
              <a:gd name="connsiteY2048" fmla="*/ 550175 h 1328385"/>
              <a:gd name="connsiteX2049" fmla="*/ 9229524 w 12183871"/>
              <a:gd name="connsiteY2049" fmla="*/ 590815 h 1328385"/>
              <a:gd name="connsiteX2050" fmla="*/ 9245781 w 12183871"/>
              <a:gd name="connsiteY2050" fmla="*/ 631455 h 1328385"/>
              <a:gd name="connsiteX2051" fmla="*/ 9251831 w 12183871"/>
              <a:gd name="connsiteY2051" fmla="*/ 631455 h 1328385"/>
              <a:gd name="connsiteX2052" fmla="*/ 9251831 w 12183871"/>
              <a:gd name="connsiteY2052" fmla="*/ 542047 h 1328385"/>
              <a:gd name="connsiteX2053" fmla="*/ 9245781 w 12183871"/>
              <a:gd name="connsiteY2053" fmla="*/ 542047 h 1328385"/>
              <a:gd name="connsiteX2054" fmla="*/ 9245781 w 12183871"/>
              <a:gd name="connsiteY2054" fmla="*/ 493279 h 1328385"/>
              <a:gd name="connsiteX2055" fmla="*/ 9233588 w 12183871"/>
              <a:gd name="connsiteY2055" fmla="*/ 493279 h 1328385"/>
              <a:gd name="connsiteX2056" fmla="*/ 9227538 w 12183871"/>
              <a:gd name="connsiteY2056" fmla="*/ 446588 h 1328385"/>
              <a:gd name="connsiteX2057" fmla="*/ 9211282 w 12183871"/>
              <a:gd name="connsiteY2057" fmla="*/ 434396 h 1328385"/>
              <a:gd name="connsiteX2058" fmla="*/ 9205231 w 12183871"/>
              <a:gd name="connsiteY2058" fmla="*/ 405948 h 1328385"/>
              <a:gd name="connsiteX2059" fmla="*/ 9219410 w 12183871"/>
              <a:gd name="connsiteY2059" fmla="*/ 411999 h 1328385"/>
              <a:gd name="connsiteX2060" fmla="*/ 9193039 w 12183871"/>
              <a:gd name="connsiteY2060" fmla="*/ 330719 h 1328385"/>
              <a:gd name="connsiteX2061" fmla="*/ 9211282 w 12183871"/>
              <a:gd name="connsiteY2061" fmla="*/ 330719 h 1328385"/>
              <a:gd name="connsiteX2062" fmla="*/ 9314869 w 12183871"/>
              <a:gd name="connsiteY2062" fmla="*/ 637416 h 1328385"/>
              <a:gd name="connsiteX2063" fmla="*/ 9314869 w 12183871"/>
              <a:gd name="connsiteY2063" fmla="*/ 631365 h 1328385"/>
              <a:gd name="connsiteX2064" fmla="*/ 9322996 w 12183871"/>
              <a:gd name="connsiteY2064" fmla="*/ 627301 h 1328385"/>
              <a:gd name="connsiteX2065" fmla="*/ 9322996 w 12183871"/>
              <a:gd name="connsiteY2065" fmla="*/ 623237 h 1328385"/>
              <a:gd name="connsiteX2066" fmla="*/ 9322996 w 12183871"/>
              <a:gd name="connsiteY2066" fmla="*/ 619534 h 1328385"/>
              <a:gd name="connsiteX2067" fmla="*/ 9322996 w 12183871"/>
              <a:gd name="connsiteY2067" fmla="*/ 619534 h 1328385"/>
              <a:gd name="connsiteX2068" fmla="*/ 9322996 w 12183871"/>
              <a:gd name="connsiteY2068" fmla="*/ 615470 h 1328385"/>
              <a:gd name="connsiteX2069" fmla="*/ 9322996 w 12183871"/>
              <a:gd name="connsiteY2069" fmla="*/ 611406 h 1328385"/>
              <a:gd name="connsiteX2070" fmla="*/ 9327061 w 12183871"/>
              <a:gd name="connsiteY2070" fmla="*/ 609419 h 1328385"/>
              <a:gd name="connsiteX2071" fmla="*/ 9333111 w 12183871"/>
              <a:gd name="connsiteY2071" fmla="*/ 609419 h 1328385"/>
              <a:gd name="connsiteX2072" fmla="*/ 9333111 w 12183871"/>
              <a:gd name="connsiteY2072" fmla="*/ 615470 h 1328385"/>
              <a:gd name="connsiteX2073" fmla="*/ 9337176 w 12183871"/>
              <a:gd name="connsiteY2073" fmla="*/ 611406 h 1328385"/>
              <a:gd name="connsiteX2074" fmla="*/ 9337176 w 12183871"/>
              <a:gd name="connsiteY2074" fmla="*/ 611406 h 1328385"/>
              <a:gd name="connsiteX2075" fmla="*/ 9337176 w 12183871"/>
              <a:gd name="connsiteY2075" fmla="*/ 609419 h 1328385"/>
              <a:gd name="connsiteX2076" fmla="*/ 9337176 w 12183871"/>
              <a:gd name="connsiteY2076" fmla="*/ 609419 h 1328385"/>
              <a:gd name="connsiteX2077" fmla="*/ 9341239 w 12183871"/>
              <a:gd name="connsiteY2077" fmla="*/ 605355 h 1328385"/>
              <a:gd name="connsiteX2078" fmla="*/ 9341239 w 12183871"/>
              <a:gd name="connsiteY2078" fmla="*/ 601291 h 1328385"/>
              <a:gd name="connsiteX2079" fmla="*/ 9327061 w 12183871"/>
              <a:gd name="connsiteY2079" fmla="*/ 601291 h 1328385"/>
              <a:gd name="connsiteX2080" fmla="*/ 9314869 w 12183871"/>
              <a:gd name="connsiteY2080" fmla="*/ 534280 h 1328385"/>
              <a:gd name="connsiteX2081" fmla="*/ 9333111 w 12183871"/>
              <a:gd name="connsiteY2081" fmla="*/ 534280 h 1328385"/>
              <a:gd name="connsiteX2082" fmla="*/ 9333111 w 12183871"/>
              <a:gd name="connsiteY2082" fmla="*/ 516038 h 1328385"/>
              <a:gd name="connsiteX2083" fmla="*/ 9349367 w 12183871"/>
              <a:gd name="connsiteY2083" fmla="*/ 516038 h 1328385"/>
              <a:gd name="connsiteX2084" fmla="*/ 9349367 w 12183871"/>
              <a:gd name="connsiteY2084" fmla="*/ 550536 h 1328385"/>
              <a:gd name="connsiteX2085" fmla="*/ 9345304 w 12183871"/>
              <a:gd name="connsiteY2085" fmla="*/ 570856 h 1328385"/>
              <a:gd name="connsiteX2086" fmla="*/ 9349367 w 12183871"/>
              <a:gd name="connsiteY2086" fmla="*/ 591176 h 1328385"/>
              <a:gd name="connsiteX2087" fmla="*/ 9355419 w 12183871"/>
              <a:gd name="connsiteY2087" fmla="*/ 591176 h 1328385"/>
              <a:gd name="connsiteX2088" fmla="*/ 9367610 w 12183871"/>
              <a:gd name="connsiteY2088" fmla="*/ 479462 h 1328385"/>
              <a:gd name="connsiteX2089" fmla="*/ 9381789 w 12183871"/>
              <a:gd name="connsiteY2089" fmla="*/ 469347 h 1328385"/>
              <a:gd name="connsiteX2090" fmla="*/ 9381789 w 12183871"/>
              <a:gd name="connsiteY2090" fmla="*/ 447040 h 1328385"/>
              <a:gd name="connsiteX2091" fmla="*/ 9389917 w 12183871"/>
              <a:gd name="connsiteY2091" fmla="*/ 447040 h 1328385"/>
              <a:gd name="connsiteX2092" fmla="*/ 9389917 w 12183871"/>
              <a:gd name="connsiteY2092" fmla="*/ 434848 h 1328385"/>
              <a:gd name="connsiteX2093" fmla="*/ 9381789 w 12183871"/>
              <a:gd name="connsiteY2093" fmla="*/ 434848 h 1328385"/>
              <a:gd name="connsiteX2094" fmla="*/ 9381789 w 12183871"/>
              <a:gd name="connsiteY2094" fmla="*/ 331080 h 1328385"/>
              <a:gd name="connsiteX2095" fmla="*/ 9373662 w 12183871"/>
              <a:gd name="connsiteY2095" fmla="*/ 331080 h 1328385"/>
              <a:gd name="connsiteX2096" fmla="*/ 9373662 w 12183871"/>
              <a:gd name="connsiteY2096" fmla="*/ 325030 h 1328385"/>
              <a:gd name="connsiteX2097" fmla="*/ 9381789 w 12183871"/>
              <a:gd name="connsiteY2097" fmla="*/ 325030 h 1328385"/>
              <a:gd name="connsiteX2098" fmla="*/ 9381789 w 12183871"/>
              <a:gd name="connsiteY2098" fmla="*/ 312838 h 1328385"/>
              <a:gd name="connsiteX2099" fmla="*/ 9373662 w 12183871"/>
              <a:gd name="connsiteY2099" fmla="*/ 312838 h 1328385"/>
              <a:gd name="connsiteX2100" fmla="*/ 9373662 w 12183871"/>
              <a:gd name="connsiteY2100" fmla="*/ 308774 h 1328385"/>
              <a:gd name="connsiteX2101" fmla="*/ 9377725 w 12183871"/>
              <a:gd name="connsiteY2101" fmla="*/ 302723 h 1328385"/>
              <a:gd name="connsiteX2102" fmla="*/ 9381789 w 12183871"/>
              <a:gd name="connsiteY2102" fmla="*/ 298659 h 1328385"/>
              <a:gd name="connsiteX2103" fmla="*/ 9381789 w 12183871"/>
              <a:gd name="connsiteY2103" fmla="*/ 298659 h 1328385"/>
              <a:gd name="connsiteX2104" fmla="*/ 9373662 w 12183871"/>
              <a:gd name="connsiteY2104" fmla="*/ 284480 h 1328385"/>
              <a:gd name="connsiteX2105" fmla="*/ 9373662 w 12183871"/>
              <a:gd name="connsiteY2105" fmla="*/ 276352 h 1328385"/>
              <a:gd name="connsiteX2106" fmla="*/ 9381789 w 12183871"/>
              <a:gd name="connsiteY2106" fmla="*/ 276352 h 1328385"/>
              <a:gd name="connsiteX2107" fmla="*/ 9381789 w 12183871"/>
              <a:gd name="connsiteY2107" fmla="*/ 266237 h 1328385"/>
              <a:gd name="connsiteX2108" fmla="*/ 9373662 w 12183871"/>
              <a:gd name="connsiteY2108" fmla="*/ 266237 h 1328385"/>
              <a:gd name="connsiteX2109" fmla="*/ 9381789 w 12183871"/>
              <a:gd name="connsiteY2109" fmla="*/ 217469 h 1328385"/>
              <a:gd name="connsiteX2110" fmla="*/ 9395968 w 12183871"/>
              <a:gd name="connsiteY2110" fmla="*/ 217469 h 1328385"/>
              <a:gd name="connsiteX2111" fmla="*/ 9395968 w 12183871"/>
              <a:gd name="connsiteY2111" fmla="*/ 339299 h 1328385"/>
              <a:gd name="connsiteX2112" fmla="*/ 9414302 w 12183871"/>
              <a:gd name="connsiteY2112" fmla="*/ 339299 h 1328385"/>
              <a:gd name="connsiteX2113" fmla="*/ 9430557 w 12183871"/>
              <a:gd name="connsiteY2113" fmla="*/ 631816 h 1328385"/>
              <a:gd name="connsiteX2114" fmla="*/ 9436608 w 12183871"/>
              <a:gd name="connsiteY2114" fmla="*/ 631816 h 1328385"/>
              <a:gd name="connsiteX2115" fmla="*/ 9440672 w 12183871"/>
              <a:gd name="connsiteY2115" fmla="*/ 660264 h 1328385"/>
              <a:gd name="connsiteX2116" fmla="*/ 9440672 w 12183871"/>
              <a:gd name="connsiteY2116" fmla="*/ 692776 h 1328385"/>
              <a:gd name="connsiteX2117" fmla="*/ 9444736 w 12183871"/>
              <a:gd name="connsiteY2117" fmla="*/ 723211 h 1328385"/>
              <a:gd name="connsiteX2118" fmla="*/ 9454851 w 12183871"/>
              <a:gd name="connsiteY2118" fmla="*/ 745518 h 1328385"/>
              <a:gd name="connsiteX2119" fmla="*/ 9448710 w 12183871"/>
              <a:gd name="connsiteY2119" fmla="*/ 656110 h 1328385"/>
              <a:gd name="connsiteX2120" fmla="*/ 9454851 w 12183871"/>
              <a:gd name="connsiteY2120" fmla="*/ 656110 h 1328385"/>
              <a:gd name="connsiteX2121" fmla="*/ 9462978 w 12183871"/>
              <a:gd name="connsiteY2121" fmla="*/ 668302 h 1328385"/>
              <a:gd name="connsiteX2122" fmla="*/ 9471107 w 12183871"/>
              <a:gd name="connsiteY2122" fmla="*/ 674353 h 1328385"/>
              <a:gd name="connsiteX2123" fmla="*/ 9477158 w 12183871"/>
              <a:gd name="connsiteY2123" fmla="*/ 678417 h 1328385"/>
              <a:gd name="connsiteX2124" fmla="*/ 9477158 w 12183871"/>
              <a:gd name="connsiteY2124" fmla="*/ 601201 h 1328385"/>
              <a:gd name="connsiteX2125" fmla="*/ 9462978 w 12183871"/>
              <a:gd name="connsiteY2125" fmla="*/ 601201 h 1328385"/>
              <a:gd name="connsiteX2126" fmla="*/ 9462978 w 12183871"/>
              <a:gd name="connsiteY2126" fmla="*/ 582958 h 1328385"/>
              <a:gd name="connsiteX2127" fmla="*/ 9477158 w 12183871"/>
              <a:gd name="connsiteY2127" fmla="*/ 582958 h 1328385"/>
              <a:gd name="connsiteX2128" fmla="*/ 9471107 w 12183871"/>
              <a:gd name="connsiteY2128" fmla="*/ 217288 h 1328385"/>
              <a:gd name="connsiteX2129" fmla="*/ 9495491 w 12183871"/>
              <a:gd name="connsiteY2129" fmla="*/ 217288 h 1328385"/>
              <a:gd name="connsiteX2130" fmla="*/ 9495491 w 12183871"/>
              <a:gd name="connsiteY2130" fmla="*/ 225416 h 1328385"/>
              <a:gd name="connsiteX2131" fmla="*/ 9489440 w 12183871"/>
              <a:gd name="connsiteY2131" fmla="*/ 245736 h 1328385"/>
              <a:gd name="connsiteX2132" fmla="*/ 9485376 w 12183871"/>
              <a:gd name="connsiteY2132" fmla="*/ 280235 h 1328385"/>
              <a:gd name="connsiteX2133" fmla="*/ 9485376 w 12183871"/>
              <a:gd name="connsiteY2133" fmla="*/ 316811 h 1328385"/>
              <a:gd name="connsiteX2134" fmla="*/ 9489440 w 12183871"/>
              <a:gd name="connsiteY2134" fmla="*/ 347246 h 1328385"/>
              <a:gd name="connsiteX2135" fmla="*/ 9511747 w 12183871"/>
              <a:gd name="connsiteY2135" fmla="*/ 582868 h 1328385"/>
              <a:gd name="connsiteX2136" fmla="*/ 9521952 w 12183871"/>
              <a:gd name="connsiteY2136" fmla="*/ 582868 h 1328385"/>
              <a:gd name="connsiteX2137" fmla="*/ 9530080 w 12183871"/>
              <a:gd name="connsiteY2137" fmla="*/ 586932 h 1328385"/>
              <a:gd name="connsiteX2138" fmla="*/ 9536131 w 12183871"/>
              <a:gd name="connsiteY2138" fmla="*/ 586932 h 1328385"/>
              <a:gd name="connsiteX2139" fmla="*/ 9544258 w 12183871"/>
              <a:gd name="connsiteY2139" fmla="*/ 590996 h 1328385"/>
              <a:gd name="connsiteX2140" fmla="*/ 9544258 w 12183871"/>
              <a:gd name="connsiteY2140" fmla="*/ 479371 h 1328385"/>
              <a:gd name="connsiteX2141" fmla="*/ 9570630 w 12183871"/>
              <a:gd name="connsiteY2141" fmla="*/ 479371 h 1328385"/>
              <a:gd name="connsiteX2142" fmla="*/ 9574693 w 12183871"/>
              <a:gd name="connsiteY2142" fmla="*/ 546382 h 1328385"/>
              <a:gd name="connsiteX2143" fmla="*/ 9592936 w 12183871"/>
              <a:gd name="connsiteY2143" fmla="*/ 609329 h 1328385"/>
              <a:gd name="connsiteX2144" fmla="*/ 9599078 w 12183871"/>
              <a:gd name="connsiteY2144" fmla="*/ 609329 h 1328385"/>
              <a:gd name="connsiteX2145" fmla="*/ 9599078 w 12183871"/>
              <a:gd name="connsiteY2145" fmla="*/ 290440 h 1328385"/>
              <a:gd name="connsiteX2146" fmla="*/ 9625449 w 12183871"/>
              <a:gd name="connsiteY2146" fmla="*/ 298568 h 1328385"/>
              <a:gd name="connsiteX2147" fmla="*/ 9633576 w 12183871"/>
              <a:gd name="connsiteY2147" fmla="*/ 383912 h 1328385"/>
              <a:gd name="connsiteX2148" fmla="*/ 9651910 w 12183871"/>
              <a:gd name="connsiteY2148" fmla="*/ 453000 h 1328385"/>
              <a:gd name="connsiteX2149" fmla="*/ 9651910 w 12183871"/>
              <a:gd name="connsiteY2149" fmla="*/ 515947 h 1328385"/>
              <a:gd name="connsiteX2150" fmla="*/ 9657961 w 12183871"/>
              <a:gd name="connsiteY2150" fmla="*/ 515947 h 1328385"/>
              <a:gd name="connsiteX2151" fmla="*/ 9666089 w 12183871"/>
              <a:gd name="connsiteY2151" fmla="*/ 609419 h 1328385"/>
              <a:gd name="connsiteX2152" fmla="*/ 9680267 w 12183871"/>
              <a:gd name="connsiteY2152" fmla="*/ 615470 h 1328385"/>
              <a:gd name="connsiteX2153" fmla="*/ 9680267 w 12183871"/>
              <a:gd name="connsiteY2153" fmla="*/ 637777 h 1328385"/>
              <a:gd name="connsiteX2154" fmla="*/ 9688396 w 12183871"/>
              <a:gd name="connsiteY2154" fmla="*/ 656020 h 1328385"/>
              <a:gd name="connsiteX2155" fmla="*/ 9698601 w 12183871"/>
              <a:gd name="connsiteY2155" fmla="*/ 668212 h 1328385"/>
              <a:gd name="connsiteX2156" fmla="*/ 9710793 w 12183871"/>
              <a:gd name="connsiteY2156" fmla="*/ 682391 h 1328385"/>
              <a:gd name="connsiteX2157" fmla="*/ 9720998 w 12183871"/>
              <a:gd name="connsiteY2157" fmla="*/ 690519 h 1328385"/>
              <a:gd name="connsiteX2158" fmla="*/ 9739241 w 12183871"/>
              <a:gd name="connsiteY2158" fmla="*/ 696569 h 1328385"/>
              <a:gd name="connsiteX2159" fmla="*/ 9739241 w 12183871"/>
              <a:gd name="connsiteY2159" fmla="*/ 704697 h 1328385"/>
              <a:gd name="connsiteX2160" fmla="*/ 9743304 w 12183871"/>
              <a:gd name="connsiteY2160" fmla="*/ 708761 h 1328385"/>
              <a:gd name="connsiteX2161" fmla="*/ 9743304 w 12183871"/>
              <a:gd name="connsiteY2161" fmla="*/ 712825 h 1328385"/>
              <a:gd name="connsiteX2162" fmla="*/ 9747369 w 12183871"/>
              <a:gd name="connsiteY2162" fmla="*/ 714812 h 1328385"/>
              <a:gd name="connsiteX2163" fmla="*/ 9751433 w 12183871"/>
              <a:gd name="connsiteY2163" fmla="*/ 718876 h 1328385"/>
              <a:gd name="connsiteX2164" fmla="*/ 9755496 w 12183871"/>
              <a:gd name="connsiteY2164" fmla="*/ 722940 h 1328385"/>
              <a:gd name="connsiteX2165" fmla="*/ 9757484 w 12183871"/>
              <a:gd name="connsiteY2165" fmla="*/ 722940 h 1328385"/>
              <a:gd name="connsiteX2166" fmla="*/ 9757484 w 12183871"/>
              <a:gd name="connsiteY2166" fmla="*/ 727004 h 1328385"/>
              <a:gd name="connsiteX2167" fmla="*/ 9757484 w 12183871"/>
              <a:gd name="connsiteY2167" fmla="*/ 727004 h 1328385"/>
              <a:gd name="connsiteX2168" fmla="*/ 9757484 w 12183871"/>
              <a:gd name="connsiteY2168" fmla="*/ 727004 h 1328385"/>
              <a:gd name="connsiteX2169" fmla="*/ 9761547 w 12183871"/>
              <a:gd name="connsiteY2169" fmla="*/ 727004 h 1328385"/>
              <a:gd name="connsiteX2170" fmla="*/ 9761547 w 12183871"/>
              <a:gd name="connsiteY2170" fmla="*/ 731068 h 1328385"/>
              <a:gd name="connsiteX2171" fmla="*/ 9761547 w 12183871"/>
              <a:gd name="connsiteY2171" fmla="*/ 712825 h 1328385"/>
              <a:gd name="connsiteX2172" fmla="*/ 9755406 w 12183871"/>
              <a:gd name="connsiteY2172" fmla="*/ 712825 h 1328385"/>
              <a:gd name="connsiteX2173" fmla="*/ 9755406 w 12183871"/>
              <a:gd name="connsiteY2173" fmla="*/ 655929 h 1328385"/>
              <a:gd name="connsiteX2174" fmla="*/ 9747279 w 12183871"/>
              <a:gd name="connsiteY2174" fmla="*/ 655929 h 1328385"/>
              <a:gd name="connsiteX2175" fmla="*/ 9733099 w 12183871"/>
              <a:gd name="connsiteY2175" fmla="*/ 582777 h 1328385"/>
              <a:gd name="connsiteX2176" fmla="*/ 9720907 w 12183871"/>
              <a:gd name="connsiteY2176" fmla="*/ 582777 h 1328385"/>
              <a:gd name="connsiteX2177" fmla="*/ 9720907 w 12183871"/>
              <a:gd name="connsiteY2177" fmla="*/ 556407 h 1328385"/>
              <a:gd name="connsiteX2178" fmla="*/ 9714766 w 12183871"/>
              <a:gd name="connsiteY2178" fmla="*/ 556407 h 1328385"/>
              <a:gd name="connsiteX2179" fmla="*/ 9710702 w 12183871"/>
              <a:gd name="connsiteY2179" fmla="*/ 552343 h 1328385"/>
              <a:gd name="connsiteX2180" fmla="*/ 9710702 w 12183871"/>
              <a:gd name="connsiteY2180" fmla="*/ 546382 h 1328385"/>
              <a:gd name="connsiteX2181" fmla="*/ 9710702 w 12183871"/>
              <a:gd name="connsiteY2181" fmla="*/ 542318 h 1328385"/>
              <a:gd name="connsiteX2182" fmla="*/ 9706639 w 12183871"/>
              <a:gd name="connsiteY2182" fmla="*/ 534190 h 1328385"/>
              <a:gd name="connsiteX2183" fmla="*/ 9706639 w 12183871"/>
              <a:gd name="connsiteY2183" fmla="*/ 528139 h 1328385"/>
              <a:gd name="connsiteX2184" fmla="*/ 9714766 w 12183871"/>
              <a:gd name="connsiteY2184" fmla="*/ 528139 h 1328385"/>
              <a:gd name="connsiteX2185" fmla="*/ 9728945 w 12183871"/>
              <a:gd name="connsiteY2185" fmla="*/ 546382 h 1328385"/>
              <a:gd name="connsiteX2186" fmla="*/ 9739060 w 12183871"/>
              <a:gd name="connsiteY2186" fmla="*/ 568689 h 1328385"/>
              <a:gd name="connsiteX2187" fmla="*/ 9747188 w 12183871"/>
              <a:gd name="connsiteY2187" fmla="*/ 590996 h 1328385"/>
              <a:gd name="connsiteX2188" fmla="*/ 9755315 w 12183871"/>
              <a:gd name="connsiteY2188" fmla="*/ 590996 h 1328385"/>
              <a:gd name="connsiteX2189" fmla="*/ 9739060 w 12183871"/>
              <a:gd name="connsiteY2189" fmla="*/ 542228 h 1328385"/>
              <a:gd name="connsiteX2190" fmla="*/ 9716753 w 12183871"/>
              <a:gd name="connsiteY2190" fmla="*/ 493460 h 1328385"/>
              <a:gd name="connsiteX2191" fmla="*/ 9698510 w 12183871"/>
              <a:gd name="connsiteY2191" fmla="*/ 446769 h 1328385"/>
              <a:gd name="connsiteX2192" fmla="*/ 9706639 w 12183871"/>
              <a:gd name="connsiteY2192" fmla="*/ 446769 h 1328385"/>
              <a:gd name="connsiteX2193" fmla="*/ 9714766 w 12183871"/>
              <a:gd name="connsiteY2193" fmla="*/ 448756 h 1328385"/>
              <a:gd name="connsiteX2194" fmla="*/ 9716753 w 12183871"/>
              <a:gd name="connsiteY2194" fmla="*/ 448756 h 1328385"/>
              <a:gd name="connsiteX2195" fmla="*/ 9716753 w 12183871"/>
              <a:gd name="connsiteY2195" fmla="*/ 452820 h 1328385"/>
              <a:gd name="connsiteX2196" fmla="*/ 9720817 w 12183871"/>
              <a:gd name="connsiteY2196" fmla="*/ 460948 h 1328385"/>
              <a:gd name="connsiteX2197" fmla="*/ 9720817 w 12183871"/>
              <a:gd name="connsiteY2197" fmla="*/ 469076 h 1328385"/>
              <a:gd name="connsiteX2198" fmla="*/ 9743124 w 12183871"/>
              <a:gd name="connsiteY2198" fmla="*/ 497524 h 1328385"/>
              <a:gd name="connsiteX2199" fmla="*/ 9757303 w 12183871"/>
              <a:gd name="connsiteY2199" fmla="*/ 534100 h 1328385"/>
              <a:gd name="connsiteX2200" fmla="*/ 9769495 w 12183871"/>
              <a:gd name="connsiteY2200" fmla="*/ 574740 h 1328385"/>
              <a:gd name="connsiteX2201" fmla="*/ 9779610 w 12183871"/>
              <a:gd name="connsiteY2201" fmla="*/ 615380 h 1328385"/>
              <a:gd name="connsiteX2202" fmla="*/ 9787738 w 12183871"/>
              <a:gd name="connsiteY2202" fmla="*/ 615380 h 1328385"/>
              <a:gd name="connsiteX2203" fmla="*/ 9787738 w 12183871"/>
              <a:gd name="connsiteY2203" fmla="*/ 656020 h 1328385"/>
              <a:gd name="connsiteX2204" fmla="*/ 9795866 w 12183871"/>
              <a:gd name="connsiteY2204" fmla="*/ 656020 h 1328385"/>
              <a:gd name="connsiteX2205" fmla="*/ 9779610 w 12183871"/>
              <a:gd name="connsiteY2205" fmla="*/ 487409 h 1328385"/>
              <a:gd name="connsiteX2206" fmla="*/ 9773558 w 12183871"/>
              <a:gd name="connsiteY2206" fmla="*/ 487409 h 1328385"/>
              <a:gd name="connsiteX2207" fmla="*/ 9773558 w 12183871"/>
              <a:gd name="connsiteY2207" fmla="*/ 452910 h 1328385"/>
              <a:gd name="connsiteX2208" fmla="*/ 9761367 w 12183871"/>
              <a:gd name="connsiteY2208" fmla="*/ 452910 h 1328385"/>
              <a:gd name="connsiteX2209" fmla="*/ 9755226 w 12183871"/>
              <a:gd name="connsiteY2209" fmla="*/ 387886 h 1328385"/>
              <a:gd name="connsiteX2210" fmla="*/ 9747098 w 12183871"/>
              <a:gd name="connsiteY2210" fmla="*/ 387886 h 1328385"/>
              <a:gd name="connsiteX2211" fmla="*/ 9747098 w 12183871"/>
              <a:gd name="connsiteY2211" fmla="*/ 371630 h 1328385"/>
              <a:gd name="connsiteX2212" fmla="*/ 9738970 w 12183871"/>
              <a:gd name="connsiteY2212" fmla="*/ 371630 h 1328385"/>
              <a:gd name="connsiteX2213" fmla="*/ 9738970 w 12183871"/>
              <a:gd name="connsiteY2213" fmla="*/ 347246 h 1328385"/>
              <a:gd name="connsiteX2214" fmla="*/ 9732918 w 12183871"/>
              <a:gd name="connsiteY2214" fmla="*/ 347246 h 1328385"/>
              <a:gd name="connsiteX2215" fmla="*/ 9720727 w 12183871"/>
              <a:gd name="connsiteY2215" fmla="*/ 312747 h 1328385"/>
              <a:gd name="connsiteX2216" fmla="*/ 9714586 w 12183871"/>
              <a:gd name="connsiteY2216" fmla="*/ 312747 h 1328385"/>
              <a:gd name="connsiteX2217" fmla="*/ 9714586 w 12183871"/>
              <a:gd name="connsiteY2217" fmla="*/ 290440 h 1328385"/>
              <a:gd name="connsiteX2218" fmla="*/ 9706458 w 12183871"/>
              <a:gd name="connsiteY2218" fmla="*/ 290440 h 1328385"/>
              <a:gd name="connsiteX2219" fmla="*/ 9692278 w 12183871"/>
              <a:gd name="connsiteY2219" fmla="*/ 243750 h 1328385"/>
              <a:gd name="connsiteX2220" fmla="*/ 9680087 w 12183871"/>
              <a:gd name="connsiteY2220" fmla="*/ 243750 h 1328385"/>
              <a:gd name="connsiteX2221" fmla="*/ 9680087 w 12183871"/>
              <a:gd name="connsiteY2221" fmla="*/ 225507 h 1328385"/>
              <a:gd name="connsiteX2222" fmla="*/ 9665908 w 12183871"/>
              <a:gd name="connsiteY2222" fmla="*/ 199136 h 1328385"/>
              <a:gd name="connsiteX2223" fmla="*/ 9651729 w 12183871"/>
              <a:gd name="connsiteY2223" fmla="*/ 172765 h 1328385"/>
              <a:gd name="connsiteX2224" fmla="*/ 9639537 w 12183871"/>
              <a:gd name="connsiteY2224" fmla="*/ 136189 h 1328385"/>
              <a:gd name="connsiteX2225" fmla="*/ 9665908 w 12183871"/>
              <a:gd name="connsiteY2225" fmla="*/ 144317 h 1328385"/>
              <a:gd name="connsiteX2226" fmla="*/ 9674035 w 12183871"/>
              <a:gd name="connsiteY2226" fmla="*/ 180893 h 1328385"/>
              <a:gd name="connsiteX2227" fmla="*/ 9692369 w 12183871"/>
              <a:gd name="connsiteY2227" fmla="*/ 205277 h 1328385"/>
              <a:gd name="connsiteX2228" fmla="*/ 9706548 w 12183871"/>
              <a:gd name="connsiteY2228" fmla="*/ 231648 h 1328385"/>
              <a:gd name="connsiteX2229" fmla="*/ 9706548 w 12183871"/>
              <a:gd name="connsiteY2229" fmla="*/ 249891 h 1328385"/>
              <a:gd name="connsiteX2230" fmla="*/ 9714675 w 12183871"/>
              <a:gd name="connsiteY2230" fmla="*/ 249891 h 1328385"/>
              <a:gd name="connsiteX2231" fmla="*/ 9714675 w 12183871"/>
              <a:gd name="connsiteY2231" fmla="*/ 266147 h 1328385"/>
              <a:gd name="connsiteX2232" fmla="*/ 9720817 w 12183871"/>
              <a:gd name="connsiteY2232" fmla="*/ 266147 h 1328385"/>
              <a:gd name="connsiteX2233" fmla="*/ 9720817 w 12183871"/>
              <a:gd name="connsiteY2233" fmla="*/ 284390 h 1328385"/>
              <a:gd name="connsiteX2234" fmla="*/ 9733009 w 12183871"/>
              <a:gd name="connsiteY2234" fmla="*/ 284390 h 1328385"/>
              <a:gd name="connsiteX2235" fmla="*/ 9733009 w 12183871"/>
              <a:gd name="connsiteY2235" fmla="*/ 298568 h 1328385"/>
              <a:gd name="connsiteX2236" fmla="*/ 9739060 w 12183871"/>
              <a:gd name="connsiteY2236" fmla="*/ 298568 h 1328385"/>
              <a:gd name="connsiteX2237" fmla="*/ 9755315 w 12183871"/>
              <a:gd name="connsiteY2237" fmla="*/ 347336 h 1328385"/>
              <a:gd name="connsiteX2238" fmla="*/ 9761457 w 12183871"/>
              <a:gd name="connsiteY2238" fmla="*/ 347336 h 1328385"/>
              <a:gd name="connsiteX2239" fmla="*/ 9761457 w 12183871"/>
              <a:gd name="connsiteY2239" fmla="*/ 371720 h 1328385"/>
              <a:gd name="connsiteX2240" fmla="*/ 9773649 w 12183871"/>
              <a:gd name="connsiteY2240" fmla="*/ 371720 h 1328385"/>
              <a:gd name="connsiteX2241" fmla="*/ 9773649 w 12183871"/>
              <a:gd name="connsiteY2241" fmla="*/ 387976 h 1328385"/>
              <a:gd name="connsiteX2242" fmla="*/ 9779700 w 12183871"/>
              <a:gd name="connsiteY2242" fmla="*/ 387976 h 1328385"/>
              <a:gd name="connsiteX2243" fmla="*/ 9795955 w 12183871"/>
              <a:gd name="connsiteY2243" fmla="*/ 461128 h 1328385"/>
              <a:gd name="connsiteX2244" fmla="*/ 9802007 w 12183871"/>
              <a:gd name="connsiteY2244" fmla="*/ 461128 h 1328385"/>
              <a:gd name="connsiteX2245" fmla="*/ 9802007 w 12183871"/>
              <a:gd name="connsiteY2245" fmla="*/ 479371 h 1328385"/>
              <a:gd name="connsiteX2246" fmla="*/ 9814198 w 12183871"/>
              <a:gd name="connsiteY2246" fmla="*/ 479371 h 1328385"/>
              <a:gd name="connsiteX2247" fmla="*/ 9814198 w 12183871"/>
              <a:gd name="connsiteY2247" fmla="*/ 515947 h 1328385"/>
              <a:gd name="connsiteX2248" fmla="*/ 9820340 w 12183871"/>
              <a:gd name="connsiteY2248" fmla="*/ 515947 h 1328385"/>
              <a:gd name="connsiteX2249" fmla="*/ 9824404 w 12183871"/>
              <a:gd name="connsiteY2249" fmla="*/ 442795 h 1328385"/>
              <a:gd name="connsiteX2250" fmla="*/ 9828468 w 12183871"/>
              <a:gd name="connsiteY2250" fmla="*/ 361515 h 1328385"/>
              <a:gd name="connsiteX2251" fmla="*/ 9820340 w 12183871"/>
              <a:gd name="connsiteY2251" fmla="*/ 284299 h 1328385"/>
              <a:gd name="connsiteX2252" fmla="*/ 9802007 w 12183871"/>
              <a:gd name="connsiteY2252" fmla="*/ 209160 h 1328385"/>
              <a:gd name="connsiteX2253" fmla="*/ 9828378 w 12183871"/>
              <a:gd name="connsiteY2253" fmla="*/ 209160 h 1328385"/>
              <a:gd name="connsiteX2254" fmla="*/ 9838493 w 12183871"/>
              <a:gd name="connsiteY2254" fmla="*/ 272107 h 1328385"/>
              <a:gd name="connsiteX2255" fmla="*/ 9854748 w 12183871"/>
              <a:gd name="connsiteY2255" fmla="*/ 330990 h 1328385"/>
              <a:gd name="connsiteX2256" fmla="*/ 9854748 w 12183871"/>
              <a:gd name="connsiteY2256" fmla="*/ 361425 h 1328385"/>
              <a:gd name="connsiteX2257" fmla="*/ 9854748 w 12183871"/>
              <a:gd name="connsiteY2257" fmla="*/ 393937 h 1328385"/>
              <a:gd name="connsiteX2258" fmla="*/ 9850684 w 12183871"/>
              <a:gd name="connsiteY2258" fmla="*/ 424372 h 1328385"/>
              <a:gd name="connsiteX2259" fmla="*/ 9860799 w 12183871"/>
              <a:gd name="connsiteY2259" fmla="*/ 446679 h 1328385"/>
              <a:gd name="connsiteX2260" fmla="*/ 9868927 w 12183871"/>
              <a:gd name="connsiteY2260" fmla="*/ 365399 h 1328385"/>
              <a:gd name="connsiteX2261" fmla="*/ 9883106 w 12183871"/>
              <a:gd name="connsiteY2261" fmla="*/ 365399 h 1328385"/>
              <a:gd name="connsiteX2262" fmla="*/ 9895298 w 12183871"/>
              <a:gd name="connsiteY2262" fmla="*/ 397911 h 1328385"/>
              <a:gd name="connsiteX2263" fmla="*/ 9901439 w 12183871"/>
              <a:gd name="connsiteY2263" fmla="*/ 397911 h 1328385"/>
              <a:gd name="connsiteX2264" fmla="*/ 9901439 w 12183871"/>
              <a:gd name="connsiteY2264" fmla="*/ 428346 h 1328385"/>
              <a:gd name="connsiteX2265" fmla="*/ 9909567 w 12183871"/>
              <a:gd name="connsiteY2265" fmla="*/ 428346 h 1328385"/>
              <a:gd name="connsiteX2266" fmla="*/ 9917696 w 12183871"/>
              <a:gd name="connsiteY2266" fmla="*/ 501497 h 1328385"/>
              <a:gd name="connsiteX2267" fmla="*/ 9923836 w 12183871"/>
              <a:gd name="connsiteY2267" fmla="*/ 501497 h 1328385"/>
              <a:gd name="connsiteX2268" fmla="*/ 9923836 w 12183871"/>
              <a:gd name="connsiteY2268" fmla="*/ 550265 h 1328385"/>
              <a:gd name="connsiteX2269" fmla="*/ 9942079 w 12183871"/>
              <a:gd name="connsiteY2269" fmla="*/ 556316 h 1328385"/>
              <a:gd name="connsiteX2270" fmla="*/ 9942079 w 12183871"/>
              <a:gd name="connsiteY2270" fmla="*/ 574559 h 1328385"/>
              <a:gd name="connsiteX2271" fmla="*/ 9950207 w 12183871"/>
              <a:gd name="connsiteY2271" fmla="*/ 574559 h 1328385"/>
              <a:gd name="connsiteX2272" fmla="*/ 9950207 w 12183871"/>
              <a:gd name="connsiteY2272" fmla="*/ 600930 h 1328385"/>
              <a:gd name="connsiteX2273" fmla="*/ 9958336 w 12183871"/>
              <a:gd name="connsiteY2273" fmla="*/ 600930 h 1328385"/>
              <a:gd name="connsiteX2274" fmla="*/ 9964386 w 12183871"/>
              <a:gd name="connsiteY2274" fmla="*/ 649698 h 1328385"/>
              <a:gd name="connsiteX2275" fmla="*/ 9976578 w 12183871"/>
              <a:gd name="connsiteY2275" fmla="*/ 649698 h 1328385"/>
              <a:gd name="connsiteX2276" fmla="*/ 9980642 w 12183871"/>
              <a:gd name="connsiteY2276" fmla="*/ 590815 h 1328385"/>
              <a:gd name="connsiteX2277" fmla="*/ 9990847 w 12183871"/>
              <a:gd name="connsiteY2277" fmla="*/ 537983 h 1328385"/>
              <a:gd name="connsiteX2278" fmla="*/ 10009181 w 12183871"/>
              <a:gd name="connsiteY2278" fmla="*/ 487228 h 1328385"/>
              <a:gd name="connsiteX2279" fmla="*/ 10023359 w 12183871"/>
              <a:gd name="connsiteY2279" fmla="*/ 434396 h 1328385"/>
              <a:gd name="connsiteX2280" fmla="*/ 10017308 w 12183871"/>
              <a:gd name="connsiteY2280" fmla="*/ 312476 h 1328385"/>
              <a:gd name="connsiteX2281" fmla="*/ 10039616 w 12183871"/>
              <a:gd name="connsiteY2281" fmla="*/ 312476 h 1328385"/>
              <a:gd name="connsiteX2282" fmla="*/ 10045666 w 12183871"/>
              <a:gd name="connsiteY2282" fmla="*/ 434396 h 1328385"/>
              <a:gd name="connsiteX2283" fmla="*/ 10063909 w 12183871"/>
              <a:gd name="connsiteY2283" fmla="*/ 434396 h 1328385"/>
              <a:gd name="connsiteX2284" fmla="*/ 10072037 w 12183871"/>
              <a:gd name="connsiteY2284" fmla="*/ 468895 h 1328385"/>
              <a:gd name="connsiteX2285" fmla="*/ 10057858 w 12183871"/>
              <a:gd name="connsiteY2285" fmla="*/ 468895 h 1328385"/>
              <a:gd name="connsiteX2286" fmla="*/ 10057858 w 12183871"/>
              <a:gd name="connsiteY2286" fmla="*/ 452639 h 1328385"/>
              <a:gd name="connsiteX2287" fmla="*/ 10045666 w 12183871"/>
              <a:gd name="connsiteY2287" fmla="*/ 452639 h 1328385"/>
              <a:gd name="connsiteX2288" fmla="*/ 10045666 w 12183871"/>
              <a:gd name="connsiteY2288" fmla="*/ 663877 h 1328385"/>
              <a:gd name="connsiteX2289" fmla="*/ 10057858 w 12183871"/>
              <a:gd name="connsiteY2289" fmla="*/ 663877 h 1328385"/>
              <a:gd name="connsiteX2290" fmla="*/ 10057858 w 12183871"/>
              <a:gd name="connsiteY2290" fmla="*/ 690248 h 1328385"/>
              <a:gd name="connsiteX2291" fmla="*/ 10063909 w 12183871"/>
              <a:gd name="connsiteY2291" fmla="*/ 690248 h 1328385"/>
              <a:gd name="connsiteX2292" fmla="*/ 10067974 w 12183871"/>
              <a:gd name="connsiteY2292" fmla="*/ 686184 h 1328385"/>
              <a:gd name="connsiteX2293" fmla="*/ 10067974 w 12183871"/>
              <a:gd name="connsiteY2293" fmla="*/ 682120 h 1328385"/>
              <a:gd name="connsiteX2294" fmla="*/ 10067974 w 12183871"/>
              <a:gd name="connsiteY2294" fmla="*/ 682120 h 1328385"/>
              <a:gd name="connsiteX2295" fmla="*/ 10067974 w 12183871"/>
              <a:gd name="connsiteY2295" fmla="*/ 682120 h 1328385"/>
              <a:gd name="connsiteX2296" fmla="*/ 10072037 w 12183871"/>
              <a:gd name="connsiteY2296" fmla="*/ 678056 h 1328385"/>
              <a:gd name="connsiteX2297" fmla="*/ 10086215 w 12183871"/>
              <a:gd name="connsiteY2297" fmla="*/ 690248 h 1328385"/>
              <a:gd name="connsiteX2298" fmla="*/ 10086215 w 12183871"/>
              <a:gd name="connsiteY2298" fmla="*/ 615109 h 1328385"/>
              <a:gd name="connsiteX2299" fmla="*/ 10080075 w 12183871"/>
              <a:gd name="connsiteY2299" fmla="*/ 615109 h 1328385"/>
              <a:gd name="connsiteX2300" fmla="*/ 10080075 w 12183871"/>
              <a:gd name="connsiteY2300" fmla="*/ 550085 h 1328385"/>
              <a:gd name="connsiteX2301" fmla="*/ 10057768 w 12183871"/>
              <a:gd name="connsiteY2301" fmla="*/ 479010 h 1328385"/>
              <a:gd name="connsiteX2302" fmla="*/ 10080075 w 12183871"/>
              <a:gd name="connsiteY2302" fmla="*/ 479010 h 1328385"/>
              <a:gd name="connsiteX2303" fmla="*/ 10086215 w 12183871"/>
              <a:gd name="connsiteY2303" fmla="*/ 515586 h 1328385"/>
              <a:gd name="connsiteX2304" fmla="*/ 10098408 w 12183871"/>
              <a:gd name="connsiteY2304" fmla="*/ 515586 h 1328385"/>
              <a:gd name="connsiteX2305" fmla="*/ 10098408 w 12183871"/>
              <a:gd name="connsiteY2305" fmla="*/ 556226 h 1328385"/>
              <a:gd name="connsiteX2306" fmla="*/ 10104458 w 12183871"/>
              <a:gd name="connsiteY2306" fmla="*/ 556226 h 1328385"/>
              <a:gd name="connsiteX2307" fmla="*/ 10104458 w 12183871"/>
              <a:gd name="connsiteY2307" fmla="*/ 574469 h 1328385"/>
              <a:gd name="connsiteX2308" fmla="*/ 10112587 w 12183871"/>
              <a:gd name="connsiteY2308" fmla="*/ 574469 h 1328385"/>
              <a:gd name="connsiteX2309" fmla="*/ 10112587 w 12183871"/>
              <a:gd name="connsiteY2309" fmla="*/ 608968 h 1328385"/>
              <a:gd name="connsiteX2310" fmla="*/ 10120715 w 12183871"/>
              <a:gd name="connsiteY2310" fmla="*/ 608968 h 1328385"/>
              <a:gd name="connsiteX2311" fmla="*/ 10120715 w 12183871"/>
              <a:gd name="connsiteY2311" fmla="*/ 637416 h 1328385"/>
              <a:gd name="connsiteX2312" fmla="*/ 10126855 w 12183871"/>
              <a:gd name="connsiteY2312" fmla="*/ 637416 h 1328385"/>
              <a:gd name="connsiteX2313" fmla="*/ 10139048 w 12183871"/>
              <a:gd name="connsiteY2313" fmla="*/ 696299 h 1328385"/>
              <a:gd name="connsiteX2314" fmla="*/ 10145098 w 12183871"/>
              <a:gd name="connsiteY2314" fmla="*/ 696299 h 1328385"/>
              <a:gd name="connsiteX2315" fmla="*/ 10153227 w 12183871"/>
              <a:gd name="connsiteY2315" fmla="*/ 678056 h 1328385"/>
              <a:gd name="connsiteX2316" fmla="*/ 10161355 w 12183871"/>
              <a:gd name="connsiteY2316" fmla="*/ 659813 h 1328385"/>
              <a:gd name="connsiteX2317" fmla="*/ 10161355 w 12183871"/>
              <a:gd name="connsiteY2317" fmla="*/ 631365 h 1328385"/>
              <a:gd name="connsiteX2318" fmla="*/ 10139048 w 12183871"/>
              <a:gd name="connsiteY2318" fmla="*/ 556226 h 1328385"/>
              <a:gd name="connsiteX2319" fmla="*/ 10161355 w 12183871"/>
              <a:gd name="connsiteY2319" fmla="*/ 568418 h 1328385"/>
              <a:gd name="connsiteX2320" fmla="*/ 10163341 w 12183871"/>
              <a:gd name="connsiteY2320" fmla="*/ 582597 h 1328385"/>
              <a:gd name="connsiteX2321" fmla="*/ 10171470 w 12183871"/>
              <a:gd name="connsiteY2321" fmla="*/ 611045 h 1328385"/>
              <a:gd name="connsiteX2322" fmla="*/ 10179598 w 12183871"/>
              <a:gd name="connsiteY2322" fmla="*/ 645544 h 1328385"/>
              <a:gd name="connsiteX2323" fmla="*/ 10185648 w 12183871"/>
              <a:gd name="connsiteY2323" fmla="*/ 673992 h 1328385"/>
              <a:gd name="connsiteX2324" fmla="*/ 10197840 w 12183871"/>
              <a:gd name="connsiteY2324" fmla="*/ 700363 h 1328385"/>
              <a:gd name="connsiteX2325" fmla="*/ 10201904 w 12183871"/>
              <a:gd name="connsiteY2325" fmla="*/ 712555 h 1328385"/>
              <a:gd name="connsiteX2326" fmla="*/ 10203891 w 12183871"/>
              <a:gd name="connsiteY2326" fmla="*/ 673992 h 1328385"/>
              <a:gd name="connsiteX2327" fmla="*/ 10207956 w 12183871"/>
              <a:gd name="connsiteY2327" fmla="*/ 641480 h 1328385"/>
              <a:gd name="connsiteX2328" fmla="*/ 10207956 w 12183871"/>
              <a:gd name="connsiteY2328" fmla="*/ 600840 h 1328385"/>
              <a:gd name="connsiteX2329" fmla="*/ 10201904 w 12183871"/>
              <a:gd name="connsiteY2329" fmla="*/ 550085 h 1328385"/>
              <a:gd name="connsiteX2330" fmla="*/ 10226288 w 12183871"/>
              <a:gd name="connsiteY2330" fmla="*/ 550085 h 1328385"/>
              <a:gd name="connsiteX2331" fmla="*/ 10230353 w 12183871"/>
              <a:gd name="connsiteY2331" fmla="*/ 596776 h 1328385"/>
              <a:gd name="connsiteX2332" fmla="*/ 10244531 w 12183871"/>
              <a:gd name="connsiteY2332" fmla="*/ 641480 h 1328385"/>
              <a:gd name="connsiteX2333" fmla="*/ 10260788 w 12183871"/>
              <a:gd name="connsiteY2333" fmla="*/ 678056 h 1328385"/>
              <a:gd name="connsiteX2334" fmla="*/ 10260788 w 12183871"/>
              <a:gd name="connsiteY2334" fmla="*/ 722760 h 1328385"/>
              <a:gd name="connsiteX2335" fmla="*/ 10266928 w 12183871"/>
              <a:gd name="connsiteY2335" fmla="*/ 722760 h 1328385"/>
              <a:gd name="connsiteX2336" fmla="*/ 10242544 w 12183871"/>
              <a:gd name="connsiteY2336" fmla="*/ 452639 h 1328385"/>
              <a:gd name="connsiteX2337" fmla="*/ 10234416 w 12183871"/>
              <a:gd name="connsiteY2337" fmla="*/ 452639 h 1328385"/>
              <a:gd name="connsiteX2338" fmla="*/ 10226288 w 12183871"/>
              <a:gd name="connsiteY2338" fmla="*/ 405948 h 1328385"/>
              <a:gd name="connsiteX2339" fmla="*/ 10220238 w 12183871"/>
              <a:gd name="connsiteY2339" fmla="*/ 393756 h 1328385"/>
              <a:gd name="connsiteX2340" fmla="*/ 10216173 w 12183871"/>
              <a:gd name="connsiteY2340" fmla="*/ 387706 h 1328385"/>
              <a:gd name="connsiteX2341" fmla="*/ 10208045 w 12183871"/>
              <a:gd name="connsiteY2341" fmla="*/ 379578 h 1328385"/>
              <a:gd name="connsiteX2342" fmla="*/ 10203981 w 12183871"/>
              <a:gd name="connsiteY2342" fmla="*/ 371450 h 1328385"/>
              <a:gd name="connsiteX2343" fmla="*/ 10197930 w 12183871"/>
              <a:gd name="connsiteY2343" fmla="*/ 361335 h 1328385"/>
              <a:gd name="connsiteX2344" fmla="*/ 10193867 w 12183871"/>
              <a:gd name="connsiteY2344" fmla="*/ 347156 h 1328385"/>
              <a:gd name="connsiteX2345" fmla="*/ 10220238 w 12183871"/>
              <a:gd name="connsiteY2345" fmla="*/ 365399 h 1328385"/>
              <a:gd name="connsiteX2346" fmla="*/ 10242544 w 12183871"/>
              <a:gd name="connsiteY2346" fmla="*/ 393847 h 1328385"/>
              <a:gd name="connsiteX2347" fmla="*/ 10260788 w 12183871"/>
              <a:gd name="connsiteY2347" fmla="*/ 430423 h 1328385"/>
              <a:gd name="connsiteX2348" fmla="*/ 10274966 w 12183871"/>
              <a:gd name="connsiteY2348" fmla="*/ 475127 h 1328385"/>
              <a:gd name="connsiteX2349" fmla="*/ 10289145 w 12183871"/>
              <a:gd name="connsiteY2349" fmla="*/ 515767 h 1328385"/>
              <a:gd name="connsiteX2350" fmla="*/ 10301337 w 12183871"/>
              <a:gd name="connsiteY2350" fmla="*/ 550265 h 1328385"/>
              <a:gd name="connsiteX2351" fmla="*/ 10301337 w 12183871"/>
              <a:gd name="connsiteY2351" fmla="*/ 601020 h 1328385"/>
              <a:gd name="connsiteX2352" fmla="*/ 10315515 w 12183871"/>
              <a:gd name="connsiteY2352" fmla="*/ 609148 h 1328385"/>
              <a:gd name="connsiteX2353" fmla="*/ 10307387 w 12183871"/>
              <a:gd name="connsiteY2353" fmla="*/ 623327 h 1328385"/>
              <a:gd name="connsiteX2354" fmla="*/ 10323644 w 12183871"/>
              <a:gd name="connsiteY2354" fmla="*/ 631455 h 1328385"/>
              <a:gd name="connsiteX2355" fmla="*/ 10323644 w 12183871"/>
              <a:gd name="connsiteY2355" fmla="*/ 663967 h 1328385"/>
              <a:gd name="connsiteX2356" fmla="*/ 10329785 w 12183871"/>
              <a:gd name="connsiteY2356" fmla="*/ 663967 h 1328385"/>
              <a:gd name="connsiteX2357" fmla="*/ 10329785 w 12183871"/>
              <a:gd name="connsiteY2357" fmla="*/ 690338 h 1328385"/>
              <a:gd name="connsiteX2358" fmla="*/ 10341977 w 12183871"/>
              <a:gd name="connsiteY2358" fmla="*/ 690338 h 1328385"/>
              <a:gd name="connsiteX2359" fmla="*/ 10346041 w 12183871"/>
              <a:gd name="connsiteY2359" fmla="*/ 714722 h 1328385"/>
              <a:gd name="connsiteX2360" fmla="*/ 10346041 w 12183871"/>
              <a:gd name="connsiteY2360" fmla="*/ 741093 h 1328385"/>
              <a:gd name="connsiteX2361" fmla="*/ 10356246 w 12183871"/>
              <a:gd name="connsiteY2361" fmla="*/ 759336 h 1328385"/>
              <a:gd name="connsiteX2362" fmla="*/ 10360311 w 12183871"/>
              <a:gd name="connsiteY2362" fmla="*/ 704517 h 1328385"/>
              <a:gd name="connsiteX2363" fmla="*/ 10364374 w 12183871"/>
              <a:gd name="connsiteY2363" fmla="*/ 651685 h 1328385"/>
              <a:gd name="connsiteX2364" fmla="*/ 10356246 w 12183871"/>
              <a:gd name="connsiteY2364" fmla="*/ 609058 h 1328385"/>
              <a:gd name="connsiteX2365" fmla="*/ 10356246 w 12183871"/>
              <a:gd name="connsiteY2365" fmla="*/ 542047 h 1328385"/>
              <a:gd name="connsiteX2366" fmla="*/ 10348118 w 12183871"/>
              <a:gd name="connsiteY2366" fmla="*/ 542047 h 1328385"/>
              <a:gd name="connsiteX2367" fmla="*/ 10342068 w 12183871"/>
              <a:gd name="connsiteY2367" fmla="*/ 487228 h 1328385"/>
              <a:gd name="connsiteX2368" fmla="*/ 10329876 w 12183871"/>
              <a:gd name="connsiteY2368" fmla="*/ 487228 h 1328385"/>
              <a:gd name="connsiteX2369" fmla="*/ 10325811 w 12183871"/>
              <a:gd name="connsiteY2369" fmla="*/ 475036 h 1328385"/>
              <a:gd name="connsiteX2370" fmla="*/ 10319760 w 12183871"/>
              <a:gd name="connsiteY2370" fmla="*/ 470972 h 1328385"/>
              <a:gd name="connsiteX2371" fmla="*/ 10315696 w 12183871"/>
              <a:gd name="connsiteY2371" fmla="*/ 464921 h 1328385"/>
              <a:gd name="connsiteX2372" fmla="*/ 10311633 w 12183871"/>
              <a:gd name="connsiteY2372" fmla="*/ 460857 h 1328385"/>
              <a:gd name="connsiteX2373" fmla="*/ 10307568 w 12183871"/>
              <a:gd name="connsiteY2373" fmla="*/ 448666 h 1328385"/>
              <a:gd name="connsiteX2374" fmla="*/ 10307568 w 12183871"/>
              <a:gd name="connsiteY2374" fmla="*/ 434487 h 1328385"/>
              <a:gd name="connsiteX2375" fmla="*/ 10323824 w 12183871"/>
              <a:gd name="connsiteY2375" fmla="*/ 446679 h 1328385"/>
              <a:gd name="connsiteX2376" fmla="*/ 10275056 w 12183871"/>
              <a:gd name="connsiteY2376" fmla="*/ 357271 h 1328385"/>
              <a:gd name="connsiteX2377" fmla="*/ 10289236 w 12183871"/>
              <a:gd name="connsiteY2377" fmla="*/ 357271 h 1328385"/>
              <a:gd name="connsiteX2378" fmla="*/ 10364374 w 12183871"/>
              <a:gd name="connsiteY2378" fmla="*/ 468986 h 1328385"/>
              <a:gd name="connsiteX2379" fmla="*/ 10364374 w 12183871"/>
              <a:gd name="connsiteY2379" fmla="*/ 487228 h 1328385"/>
              <a:gd name="connsiteX2380" fmla="*/ 10370425 w 12183871"/>
              <a:gd name="connsiteY2380" fmla="*/ 487228 h 1328385"/>
              <a:gd name="connsiteX2381" fmla="*/ 10370425 w 12183871"/>
              <a:gd name="connsiteY2381" fmla="*/ 501407 h 1328385"/>
              <a:gd name="connsiteX2382" fmla="*/ 10382617 w 12183871"/>
              <a:gd name="connsiteY2382" fmla="*/ 501407 h 1328385"/>
              <a:gd name="connsiteX2383" fmla="*/ 10388667 w 12183871"/>
              <a:gd name="connsiteY2383" fmla="*/ 550175 h 1328385"/>
              <a:gd name="connsiteX2384" fmla="*/ 10396795 w 12183871"/>
              <a:gd name="connsiteY2384" fmla="*/ 550175 h 1328385"/>
              <a:gd name="connsiteX2385" fmla="*/ 10396795 w 12183871"/>
              <a:gd name="connsiteY2385" fmla="*/ 568418 h 1328385"/>
              <a:gd name="connsiteX2386" fmla="*/ 10404924 w 12183871"/>
              <a:gd name="connsiteY2386" fmla="*/ 568418 h 1328385"/>
              <a:gd name="connsiteX2387" fmla="*/ 10404924 w 12183871"/>
              <a:gd name="connsiteY2387" fmla="*/ 600930 h 1328385"/>
              <a:gd name="connsiteX2388" fmla="*/ 10410975 w 12183871"/>
              <a:gd name="connsiteY2388" fmla="*/ 600930 h 1328385"/>
              <a:gd name="connsiteX2389" fmla="*/ 10423167 w 12183871"/>
              <a:gd name="connsiteY2389" fmla="*/ 655749 h 1328385"/>
              <a:gd name="connsiteX2390" fmla="*/ 10429218 w 12183871"/>
              <a:gd name="connsiteY2390" fmla="*/ 655749 h 1328385"/>
              <a:gd name="connsiteX2391" fmla="*/ 10433282 w 12183871"/>
              <a:gd name="connsiteY2391" fmla="*/ 586661 h 1328385"/>
              <a:gd name="connsiteX2392" fmla="*/ 10437345 w 12183871"/>
              <a:gd name="connsiteY2392" fmla="*/ 515586 h 1328385"/>
              <a:gd name="connsiteX2393" fmla="*/ 10441410 w 12183871"/>
              <a:gd name="connsiteY2393" fmla="*/ 442434 h 1328385"/>
              <a:gd name="connsiteX2394" fmla="*/ 10441410 w 12183871"/>
              <a:gd name="connsiteY2394" fmla="*/ 371359 h 1328385"/>
              <a:gd name="connsiteX2395" fmla="*/ 10429218 w 12183871"/>
              <a:gd name="connsiteY2395" fmla="*/ 306335 h 1328385"/>
              <a:gd name="connsiteX2396" fmla="*/ 10429218 w 12183871"/>
              <a:gd name="connsiteY2396" fmla="*/ 243388 h 1328385"/>
              <a:gd name="connsiteX2397" fmla="*/ 10423167 w 12183871"/>
              <a:gd name="connsiteY2397" fmla="*/ 243388 h 1328385"/>
              <a:gd name="connsiteX2398" fmla="*/ 10415038 w 12183871"/>
              <a:gd name="connsiteY2398" fmla="*/ 212954 h 1328385"/>
              <a:gd name="connsiteX2399" fmla="*/ 10415038 w 12183871"/>
              <a:gd name="connsiteY2399" fmla="*/ 186583 h 1328385"/>
              <a:gd name="connsiteX2400" fmla="*/ 10419102 w 12183871"/>
              <a:gd name="connsiteY2400" fmla="*/ 164276 h 1328385"/>
              <a:gd name="connsiteX2401" fmla="*/ 10419102 w 12183871"/>
              <a:gd name="connsiteY2401" fmla="*/ 146033 h 1328385"/>
              <a:gd name="connsiteX2402" fmla="*/ 10410975 w 12183871"/>
              <a:gd name="connsiteY2402" fmla="*/ 135918 h 1328385"/>
              <a:gd name="connsiteX2403" fmla="*/ 10415038 w 12183871"/>
              <a:gd name="connsiteY2403" fmla="*/ 131854 h 1328385"/>
              <a:gd name="connsiteX2404" fmla="*/ 10415038 w 12183871"/>
              <a:gd name="connsiteY2404" fmla="*/ 131854 h 1328385"/>
              <a:gd name="connsiteX2405" fmla="*/ 10415038 w 12183871"/>
              <a:gd name="connsiteY2405" fmla="*/ 131854 h 1328385"/>
              <a:gd name="connsiteX2406" fmla="*/ 10415038 w 12183871"/>
              <a:gd name="connsiteY2406" fmla="*/ 131854 h 1328385"/>
              <a:gd name="connsiteX2407" fmla="*/ 10419102 w 12183871"/>
              <a:gd name="connsiteY2407" fmla="*/ 131854 h 1328385"/>
              <a:gd name="connsiteX2408" fmla="*/ 10423167 w 12183871"/>
              <a:gd name="connsiteY2408" fmla="*/ 127790 h 1328385"/>
              <a:gd name="connsiteX2409" fmla="*/ 10423167 w 12183871"/>
              <a:gd name="connsiteY2409" fmla="*/ 121920 h 1328385"/>
              <a:gd name="connsiteX2410" fmla="*/ 10427230 w 12183871"/>
              <a:gd name="connsiteY2410" fmla="*/ 121920 h 1328385"/>
              <a:gd name="connsiteX2411" fmla="*/ 10429307 w 12183871"/>
              <a:gd name="connsiteY2411" fmla="*/ 121920 h 1328385"/>
              <a:gd name="connsiteX2412" fmla="*/ 10433372 w 12183871"/>
              <a:gd name="connsiteY2412" fmla="*/ 121920 h 1328385"/>
              <a:gd name="connsiteX2413" fmla="*/ 10433372 w 12183871"/>
              <a:gd name="connsiteY2413" fmla="*/ 123907 h 1328385"/>
              <a:gd name="connsiteX2414" fmla="*/ 10433372 w 12183871"/>
              <a:gd name="connsiteY2414" fmla="*/ 123907 h 1328385"/>
              <a:gd name="connsiteX2415" fmla="*/ 10437435 w 12183871"/>
              <a:gd name="connsiteY2415" fmla="*/ 127971 h 1328385"/>
              <a:gd name="connsiteX2416" fmla="*/ 10445564 w 12183871"/>
              <a:gd name="connsiteY2416" fmla="*/ 146214 h 1328385"/>
              <a:gd name="connsiteX2417" fmla="*/ 10445564 w 12183871"/>
              <a:gd name="connsiteY2417" fmla="*/ 172585 h 1328385"/>
              <a:gd name="connsiteX2418" fmla="*/ 10441500 w 12183871"/>
              <a:gd name="connsiteY2418" fmla="*/ 198955 h 1328385"/>
              <a:gd name="connsiteX2419" fmla="*/ 10445564 w 12183871"/>
              <a:gd name="connsiteY2419" fmla="*/ 225326 h 1328385"/>
              <a:gd name="connsiteX2420" fmla="*/ 10463897 w 12183871"/>
              <a:gd name="connsiteY2420" fmla="*/ 294414 h 1328385"/>
              <a:gd name="connsiteX2421" fmla="*/ 10478075 w 12183871"/>
              <a:gd name="connsiteY2421" fmla="*/ 367566 h 1328385"/>
              <a:gd name="connsiteX2422" fmla="*/ 10492255 w 12183871"/>
              <a:gd name="connsiteY2422" fmla="*/ 434577 h 1328385"/>
              <a:gd name="connsiteX2423" fmla="*/ 10492255 w 12183871"/>
              <a:gd name="connsiteY2423" fmla="*/ 493460 h 1328385"/>
              <a:gd name="connsiteX2424" fmla="*/ 10504447 w 12183871"/>
              <a:gd name="connsiteY2424" fmla="*/ 493460 h 1328385"/>
              <a:gd name="connsiteX2425" fmla="*/ 10508510 w 12183871"/>
              <a:gd name="connsiteY2425" fmla="*/ 523895 h 1328385"/>
              <a:gd name="connsiteX2426" fmla="*/ 10508510 w 12183871"/>
              <a:gd name="connsiteY2426" fmla="*/ 560471 h 1328385"/>
              <a:gd name="connsiteX2427" fmla="*/ 10504447 w 12183871"/>
              <a:gd name="connsiteY2427" fmla="*/ 592983 h 1328385"/>
              <a:gd name="connsiteX2428" fmla="*/ 10508510 w 12183871"/>
              <a:gd name="connsiteY2428" fmla="*/ 627482 h 1328385"/>
              <a:gd name="connsiteX2429" fmla="*/ 10518625 w 12183871"/>
              <a:gd name="connsiteY2429" fmla="*/ 649788 h 1328385"/>
              <a:gd name="connsiteX2430" fmla="*/ 10532805 w 12183871"/>
              <a:gd name="connsiteY2430" fmla="*/ 446679 h 1328385"/>
              <a:gd name="connsiteX2431" fmla="*/ 10544996 w 12183871"/>
              <a:gd name="connsiteY2431" fmla="*/ 446679 h 1328385"/>
              <a:gd name="connsiteX2432" fmla="*/ 10549060 w 12183871"/>
              <a:gd name="connsiteY2432" fmla="*/ 412180 h 1328385"/>
              <a:gd name="connsiteX2433" fmla="*/ 10549060 w 12183871"/>
              <a:gd name="connsiteY2433" fmla="*/ 367476 h 1328385"/>
              <a:gd name="connsiteX2434" fmla="*/ 10544996 w 12183871"/>
              <a:gd name="connsiteY2434" fmla="*/ 320785 h 1328385"/>
              <a:gd name="connsiteX2435" fmla="*/ 10544996 w 12183871"/>
              <a:gd name="connsiteY2435" fmla="*/ 267953 h 1328385"/>
              <a:gd name="connsiteX2436" fmla="*/ 10544996 w 12183871"/>
              <a:gd name="connsiteY2436" fmla="*/ 225326 h 1328385"/>
              <a:gd name="connsiteX2437" fmla="*/ 10567303 w 12183871"/>
              <a:gd name="connsiteY2437" fmla="*/ 231377 h 1328385"/>
              <a:gd name="connsiteX2438" fmla="*/ 10551048 w 12183871"/>
              <a:gd name="connsiteY2438" fmla="*/ 664057 h 1328385"/>
              <a:gd name="connsiteX2439" fmla="*/ 10551048 w 12183871"/>
              <a:gd name="connsiteY2439" fmla="*/ 690428 h 1328385"/>
              <a:gd name="connsiteX2440" fmla="*/ 10549060 w 12183871"/>
              <a:gd name="connsiteY2440" fmla="*/ 722940 h 1328385"/>
              <a:gd name="connsiteX2441" fmla="*/ 10549060 w 12183871"/>
              <a:gd name="connsiteY2441" fmla="*/ 759516 h 1328385"/>
              <a:gd name="connsiteX2442" fmla="*/ 10549060 w 12183871"/>
              <a:gd name="connsiteY2442" fmla="*/ 796092 h 1328385"/>
              <a:gd name="connsiteX2443" fmla="*/ 10551048 w 12183871"/>
              <a:gd name="connsiteY2443" fmla="*/ 826527 h 1328385"/>
              <a:gd name="connsiteX2444" fmla="*/ 10559175 w 12183871"/>
              <a:gd name="connsiteY2444" fmla="*/ 844770 h 1328385"/>
              <a:gd name="connsiteX2445" fmla="*/ 10563239 w 12183871"/>
              <a:gd name="connsiteY2445" fmla="*/ 818399 h 1328385"/>
              <a:gd name="connsiteX2446" fmla="*/ 10567303 w 12183871"/>
              <a:gd name="connsiteY2446" fmla="*/ 781823 h 1328385"/>
              <a:gd name="connsiteX2447" fmla="*/ 10577418 w 12183871"/>
              <a:gd name="connsiteY2447" fmla="*/ 741183 h 1328385"/>
              <a:gd name="connsiteX2448" fmla="*/ 10585546 w 12183871"/>
              <a:gd name="connsiteY2448" fmla="*/ 708671 h 1328385"/>
              <a:gd name="connsiteX2449" fmla="*/ 10591597 w 12183871"/>
              <a:gd name="connsiteY2449" fmla="*/ 690428 h 1328385"/>
              <a:gd name="connsiteX2450" fmla="*/ 10595661 w 12183871"/>
              <a:gd name="connsiteY2450" fmla="*/ 686364 h 1328385"/>
              <a:gd name="connsiteX2451" fmla="*/ 10595661 w 12183871"/>
              <a:gd name="connsiteY2451" fmla="*/ 682300 h 1328385"/>
              <a:gd name="connsiteX2452" fmla="*/ 10595661 w 12183871"/>
              <a:gd name="connsiteY2452" fmla="*/ 682300 h 1328385"/>
              <a:gd name="connsiteX2453" fmla="*/ 10599724 w 12183871"/>
              <a:gd name="connsiteY2453" fmla="*/ 682300 h 1328385"/>
              <a:gd name="connsiteX2454" fmla="*/ 10603789 w 12183871"/>
              <a:gd name="connsiteY2454" fmla="*/ 682300 h 1328385"/>
              <a:gd name="connsiteX2455" fmla="*/ 10607852 w 12183871"/>
              <a:gd name="connsiteY2455" fmla="*/ 678236 h 1328385"/>
              <a:gd name="connsiteX2456" fmla="*/ 10607852 w 12183871"/>
              <a:gd name="connsiteY2456" fmla="*/ 722940 h 1328385"/>
              <a:gd name="connsiteX2457" fmla="*/ 10613904 w 12183871"/>
              <a:gd name="connsiteY2457" fmla="*/ 722940 h 1328385"/>
              <a:gd name="connsiteX2458" fmla="*/ 10626096 w 12183871"/>
              <a:gd name="connsiteY2458" fmla="*/ 590905 h 1328385"/>
              <a:gd name="connsiteX2459" fmla="*/ 10630160 w 12183871"/>
              <a:gd name="connsiteY2459" fmla="*/ 578714 h 1328385"/>
              <a:gd name="connsiteX2460" fmla="*/ 10636210 w 12183871"/>
              <a:gd name="connsiteY2460" fmla="*/ 560471 h 1328385"/>
              <a:gd name="connsiteX2461" fmla="*/ 10644339 w 12183871"/>
              <a:gd name="connsiteY2461" fmla="*/ 538164 h 1328385"/>
              <a:gd name="connsiteX2462" fmla="*/ 10640275 w 12183871"/>
              <a:gd name="connsiteY2462" fmla="*/ 515857 h 1328385"/>
              <a:gd name="connsiteX2463" fmla="*/ 10626096 w 12183871"/>
              <a:gd name="connsiteY2463" fmla="*/ 509806 h 1328385"/>
              <a:gd name="connsiteX2464" fmla="*/ 10626096 w 12183871"/>
              <a:gd name="connsiteY2464" fmla="*/ 493550 h 1328385"/>
              <a:gd name="connsiteX2465" fmla="*/ 10640275 w 12183871"/>
              <a:gd name="connsiteY2465" fmla="*/ 493550 h 1328385"/>
              <a:gd name="connsiteX2466" fmla="*/ 10666645 w 12183871"/>
              <a:gd name="connsiteY2466" fmla="*/ 209160 h 1328385"/>
              <a:gd name="connsiteX2467" fmla="*/ 10680825 w 12183871"/>
              <a:gd name="connsiteY2467" fmla="*/ 209160 h 1328385"/>
              <a:gd name="connsiteX2468" fmla="*/ 10666645 w 12183871"/>
              <a:gd name="connsiteY2468" fmla="*/ 568689 h 1328385"/>
              <a:gd name="connsiteX2469" fmla="*/ 10672696 w 12183871"/>
              <a:gd name="connsiteY2469" fmla="*/ 568689 h 1328385"/>
              <a:gd name="connsiteX2470" fmla="*/ 10672696 w 12183871"/>
              <a:gd name="connsiteY2470" fmla="*/ 590996 h 1328385"/>
              <a:gd name="connsiteX2471" fmla="*/ 10680825 w 12183871"/>
              <a:gd name="connsiteY2471" fmla="*/ 590996 h 1328385"/>
              <a:gd name="connsiteX2472" fmla="*/ 10684888 w 12183871"/>
              <a:gd name="connsiteY2472" fmla="*/ 611316 h 1328385"/>
              <a:gd name="connsiteX2473" fmla="*/ 10688952 w 12183871"/>
              <a:gd name="connsiteY2473" fmla="*/ 637687 h 1328385"/>
              <a:gd name="connsiteX2474" fmla="*/ 10688952 w 12183871"/>
              <a:gd name="connsiteY2474" fmla="*/ 664057 h 1328385"/>
              <a:gd name="connsiteX2475" fmla="*/ 10695003 w 12183871"/>
              <a:gd name="connsiteY2475" fmla="*/ 678236 h 1328385"/>
              <a:gd name="connsiteX2476" fmla="*/ 10735643 w 12183871"/>
              <a:gd name="connsiteY2476" fmla="*/ 312567 h 1328385"/>
              <a:gd name="connsiteX2477" fmla="*/ 10753976 w 12183871"/>
              <a:gd name="connsiteY2477" fmla="*/ 312567 h 1328385"/>
              <a:gd name="connsiteX2478" fmla="*/ 10762105 w 12183871"/>
              <a:gd name="connsiteY2478" fmla="*/ 357271 h 1328385"/>
              <a:gd name="connsiteX2479" fmla="*/ 10762105 w 12183871"/>
              <a:gd name="connsiteY2479" fmla="*/ 361335 h 1328385"/>
              <a:gd name="connsiteX2480" fmla="*/ 10758040 w 12183871"/>
              <a:gd name="connsiteY2480" fmla="*/ 361335 h 1328385"/>
              <a:gd name="connsiteX2481" fmla="*/ 10758040 w 12183871"/>
              <a:gd name="connsiteY2481" fmla="*/ 361335 h 1328385"/>
              <a:gd name="connsiteX2482" fmla="*/ 10753976 w 12183871"/>
              <a:gd name="connsiteY2482" fmla="*/ 357271 h 1328385"/>
              <a:gd name="connsiteX2483" fmla="*/ 10753976 w 12183871"/>
              <a:gd name="connsiteY2483" fmla="*/ 361335 h 1328385"/>
              <a:gd name="connsiteX2484" fmla="*/ 10753976 w 12183871"/>
              <a:gd name="connsiteY2484" fmla="*/ 365399 h 1328385"/>
              <a:gd name="connsiteX2485" fmla="*/ 10762105 w 12183871"/>
              <a:gd name="connsiteY2485" fmla="*/ 365399 h 1328385"/>
              <a:gd name="connsiteX2486" fmla="*/ 10762105 w 12183871"/>
              <a:gd name="connsiteY2486" fmla="*/ 468986 h 1328385"/>
              <a:gd name="connsiteX2487" fmla="*/ 10770232 w 12183871"/>
              <a:gd name="connsiteY2487" fmla="*/ 468986 h 1328385"/>
              <a:gd name="connsiteX2488" fmla="*/ 10788565 w 12183871"/>
              <a:gd name="connsiteY2488" fmla="*/ 312567 h 1328385"/>
              <a:gd name="connsiteX2489" fmla="*/ 10762195 w 12183871"/>
              <a:gd name="connsiteY2489" fmla="*/ 306516 h 1328385"/>
              <a:gd name="connsiteX2490" fmla="*/ 10762195 w 12183871"/>
              <a:gd name="connsiteY2490" fmla="*/ 290260 h 1328385"/>
              <a:gd name="connsiteX2491" fmla="*/ 10772310 w 12183871"/>
              <a:gd name="connsiteY2491" fmla="*/ 286196 h 1328385"/>
              <a:gd name="connsiteX2492" fmla="*/ 10780437 w 12183871"/>
              <a:gd name="connsiteY2492" fmla="*/ 286196 h 1328385"/>
              <a:gd name="connsiteX2493" fmla="*/ 10788565 w 12183871"/>
              <a:gd name="connsiteY2493" fmla="*/ 284209 h 1328385"/>
              <a:gd name="connsiteX2494" fmla="*/ 10794616 w 12183871"/>
              <a:gd name="connsiteY2494" fmla="*/ 280145 h 1328385"/>
              <a:gd name="connsiteX2495" fmla="*/ 10802745 w 12183871"/>
              <a:gd name="connsiteY2495" fmla="*/ 276081 h 1328385"/>
              <a:gd name="connsiteX2496" fmla="*/ 10810872 w 12183871"/>
              <a:gd name="connsiteY2496" fmla="*/ 276081 h 1328385"/>
              <a:gd name="connsiteX2497" fmla="*/ 10810872 w 12183871"/>
              <a:gd name="connsiteY2497" fmla="*/ 312657 h 1328385"/>
              <a:gd name="connsiteX2498" fmla="*/ 10833179 w 12183871"/>
              <a:gd name="connsiteY2498" fmla="*/ 330900 h 1328385"/>
              <a:gd name="connsiteX2499" fmla="*/ 10857563 w 12183871"/>
              <a:gd name="connsiteY2499" fmla="*/ 361335 h 1328385"/>
              <a:gd name="connsiteX2500" fmla="*/ 10883934 w 12183871"/>
              <a:gd name="connsiteY2500" fmla="*/ 393847 h 1328385"/>
              <a:gd name="connsiteX2501" fmla="*/ 10906241 w 12183871"/>
              <a:gd name="connsiteY2501" fmla="*/ 428346 h 1328385"/>
              <a:gd name="connsiteX2502" fmla="*/ 10916356 w 12183871"/>
              <a:gd name="connsiteY2502" fmla="*/ 452730 h 1328385"/>
              <a:gd name="connsiteX2503" fmla="*/ 10924484 w 12183871"/>
              <a:gd name="connsiteY2503" fmla="*/ 452730 h 1328385"/>
              <a:gd name="connsiteX2504" fmla="*/ 10902177 w 12183871"/>
              <a:gd name="connsiteY2504" fmla="*/ 349143 h 1328385"/>
              <a:gd name="connsiteX2505" fmla="*/ 10875806 w 12183871"/>
              <a:gd name="connsiteY2505" fmla="*/ 257748 h 1328385"/>
              <a:gd name="connsiteX2506" fmla="*/ 10869755 w 12183871"/>
              <a:gd name="connsiteY2506" fmla="*/ 190737 h 1328385"/>
              <a:gd name="connsiteX2507" fmla="*/ 10853499 w 12183871"/>
              <a:gd name="connsiteY2507" fmla="*/ 154161 h 1328385"/>
              <a:gd name="connsiteX2508" fmla="*/ 10843385 w 12183871"/>
              <a:gd name="connsiteY2508" fmla="*/ 109457 h 1328385"/>
              <a:gd name="connsiteX2509" fmla="*/ 10857563 w 12183871"/>
              <a:gd name="connsiteY2509" fmla="*/ 109457 h 1328385"/>
              <a:gd name="connsiteX2510" fmla="*/ 10910395 w 12183871"/>
              <a:gd name="connsiteY2510" fmla="*/ 275991 h 1328385"/>
              <a:gd name="connsiteX2511" fmla="*/ 10910395 w 12183871"/>
              <a:gd name="connsiteY2511" fmla="*/ 306426 h 1328385"/>
              <a:gd name="connsiteX2512" fmla="*/ 10916446 w 12183871"/>
              <a:gd name="connsiteY2512" fmla="*/ 306426 h 1328385"/>
              <a:gd name="connsiteX2513" fmla="*/ 10924574 w 12183871"/>
              <a:gd name="connsiteY2513" fmla="*/ 365308 h 1328385"/>
              <a:gd name="connsiteX2514" fmla="*/ 10932702 w 12183871"/>
              <a:gd name="connsiteY2514" fmla="*/ 365308 h 1328385"/>
              <a:gd name="connsiteX2515" fmla="*/ 10932702 w 12183871"/>
              <a:gd name="connsiteY2515" fmla="*/ 357180 h 1328385"/>
              <a:gd name="connsiteX2516" fmla="*/ 10938753 w 12183871"/>
              <a:gd name="connsiteY2516" fmla="*/ 357180 h 1328385"/>
              <a:gd name="connsiteX2517" fmla="*/ 10957086 w 12183871"/>
              <a:gd name="connsiteY2517" fmla="*/ 365308 h 1328385"/>
              <a:gd name="connsiteX2518" fmla="*/ 10955099 w 12183871"/>
              <a:gd name="connsiteY2518" fmla="*/ 397820 h 1328385"/>
              <a:gd name="connsiteX2519" fmla="*/ 10951035 w 12183871"/>
              <a:gd name="connsiteY2519" fmla="*/ 434396 h 1328385"/>
              <a:gd name="connsiteX2520" fmla="*/ 10938843 w 12183871"/>
              <a:gd name="connsiteY2520" fmla="*/ 434396 h 1328385"/>
              <a:gd name="connsiteX2521" fmla="*/ 10938843 w 12183871"/>
              <a:gd name="connsiteY2521" fmla="*/ 442524 h 1328385"/>
              <a:gd name="connsiteX2522" fmla="*/ 10942906 w 12183871"/>
              <a:gd name="connsiteY2522" fmla="*/ 442524 h 1328385"/>
              <a:gd name="connsiteX2523" fmla="*/ 10942906 w 12183871"/>
              <a:gd name="connsiteY2523" fmla="*/ 442524 h 1328385"/>
              <a:gd name="connsiteX2524" fmla="*/ 10946971 w 12183871"/>
              <a:gd name="connsiteY2524" fmla="*/ 438460 h 1328385"/>
              <a:gd name="connsiteX2525" fmla="*/ 10946971 w 12183871"/>
              <a:gd name="connsiteY2525" fmla="*/ 442524 h 1328385"/>
              <a:gd name="connsiteX2526" fmla="*/ 10951035 w 12183871"/>
              <a:gd name="connsiteY2526" fmla="*/ 446588 h 1328385"/>
              <a:gd name="connsiteX2527" fmla="*/ 10951035 w 12183871"/>
              <a:gd name="connsiteY2527" fmla="*/ 493279 h 1328385"/>
              <a:gd name="connsiteX2528" fmla="*/ 10965214 w 12183871"/>
              <a:gd name="connsiteY2528" fmla="*/ 493279 h 1328385"/>
              <a:gd name="connsiteX2529" fmla="*/ 10961150 w 12183871"/>
              <a:gd name="connsiteY2529" fmla="*/ 470972 h 1328385"/>
              <a:gd name="connsiteX2530" fmla="*/ 10965214 w 12183871"/>
              <a:gd name="connsiteY2530" fmla="*/ 446588 h 1328385"/>
              <a:gd name="connsiteX2531" fmla="*/ 10965214 w 12183871"/>
              <a:gd name="connsiteY2531" fmla="*/ 412090 h 1328385"/>
              <a:gd name="connsiteX2532" fmla="*/ 10965214 w 12183871"/>
              <a:gd name="connsiteY2532" fmla="*/ 168611 h 1328385"/>
              <a:gd name="connsiteX2533" fmla="*/ 10979393 w 12183871"/>
              <a:gd name="connsiteY2533" fmla="*/ 168611 h 1328385"/>
              <a:gd name="connsiteX2534" fmla="*/ 10979393 w 12183871"/>
              <a:gd name="connsiteY2534" fmla="*/ 276262 h 1328385"/>
              <a:gd name="connsiteX2535" fmla="*/ 10991584 w 12183871"/>
              <a:gd name="connsiteY2535" fmla="*/ 276262 h 1328385"/>
              <a:gd name="connsiteX2536" fmla="*/ 10979393 w 12183871"/>
              <a:gd name="connsiteY2536" fmla="*/ 290440 h 1328385"/>
              <a:gd name="connsiteX2537" fmla="*/ 10991584 w 12183871"/>
              <a:gd name="connsiteY2537" fmla="*/ 312747 h 1328385"/>
              <a:gd name="connsiteX2538" fmla="*/ 10987521 w 12183871"/>
              <a:gd name="connsiteY2538" fmla="*/ 316811 h 1328385"/>
              <a:gd name="connsiteX2539" fmla="*/ 10983457 w 12183871"/>
              <a:gd name="connsiteY2539" fmla="*/ 316811 h 1328385"/>
              <a:gd name="connsiteX2540" fmla="*/ 10979393 w 12183871"/>
              <a:gd name="connsiteY2540" fmla="*/ 316811 h 1328385"/>
              <a:gd name="connsiteX2541" fmla="*/ 10979393 w 12183871"/>
              <a:gd name="connsiteY2541" fmla="*/ 320875 h 1328385"/>
              <a:gd name="connsiteX2542" fmla="*/ 10979393 w 12183871"/>
              <a:gd name="connsiteY2542" fmla="*/ 324939 h 1328385"/>
              <a:gd name="connsiteX2543" fmla="*/ 10991584 w 12183871"/>
              <a:gd name="connsiteY2543" fmla="*/ 324939 h 1328385"/>
              <a:gd name="connsiteX2544" fmla="*/ 10991584 w 12183871"/>
              <a:gd name="connsiteY2544" fmla="*/ 387886 h 1328385"/>
              <a:gd name="connsiteX2545" fmla="*/ 10997636 w 12183871"/>
              <a:gd name="connsiteY2545" fmla="*/ 387886 h 1328385"/>
              <a:gd name="connsiteX2546" fmla="*/ 10997636 w 12183871"/>
              <a:gd name="connsiteY2546" fmla="*/ 330990 h 1328385"/>
              <a:gd name="connsiteX2547" fmla="*/ 11013892 w 12183871"/>
              <a:gd name="connsiteY2547" fmla="*/ 330990 h 1328385"/>
              <a:gd name="connsiteX2548" fmla="*/ 11020033 w 12183871"/>
              <a:gd name="connsiteY2548" fmla="*/ 387886 h 1328385"/>
              <a:gd name="connsiteX2549" fmla="*/ 11036289 w 12183871"/>
              <a:gd name="connsiteY2549" fmla="*/ 442705 h 1328385"/>
              <a:gd name="connsiteX2550" fmla="*/ 11046404 w 12183871"/>
              <a:gd name="connsiteY2550" fmla="*/ 497524 h 1328385"/>
              <a:gd name="connsiteX2551" fmla="*/ 11054532 w 12183871"/>
              <a:gd name="connsiteY2551" fmla="*/ 556407 h 1328385"/>
              <a:gd name="connsiteX2552" fmla="*/ 11072774 w 12183871"/>
              <a:gd name="connsiteY2552" fmla="*/ 556407 h 1328385"/>
              <a:gd name="connsiteX2553" fmla="*/ 11076839 w 12183871"/>
              <a:gd name="connsiteY2553" fmla="*/ 586842 h 1328385"/>
              <a:gd name="connsiteX2554" fmla="*/ 11082889 w 12183871"/>
              <a:gd name="connsiteY2554" fmla="*/ 619353 h 1328385"/>
              <a:gd name="connsiteX2555" fmla="*/ 11095082 w 12183871"/>
              <a:gd name="connsiteY2555" fmla="*/ 637596 h 1328385"/>
              <a:gd name="connsiteX2556" fmla="*/ 11097068 w 12183871"/>
              <a:gd name="connsiteY2556" fmla="*/ 596956 h 1328385"/>
              <a:gd name="connsiteX2557" fmla="*/ 11101132 w 12183871"/>
              <a:gd name="connsiteY2557" fmla="*/ 560380 h 1328385"/>
              <a:gd name="connsiteX2558" fmla="*/ 11113325 w 12183871"/>
              <a:gd name="connsiteY2558" fmla="*/ 527868 h 1328385"/>
              <a:gd name="connsiteX2559" fmla="*/ 11113325 w 12183871"/>
              <a:gd name="connsiteY2559" fmla="*/ 460857 h 1328385"/>
              <a:gd name="connsiteX2560" fmla="*/ 11119465 w 12183871"/>
              <a:gd name="connsiteY2560" fmla="*/ 460857 h 1328385"/>
              <a:gd name="connsiteX2561" fmla="*/ 11119465 w 12183871"/>
              <a:gd name="connsiteY2561" fmla="*/ 387706 h 1328385"/>
              <a:gd name="connsiteX2562" fmla="*/ 11127593 w 12183871"/>
              <a:gd name="connsiteY2562" fmla="*/ 387706 h 1328385"/>
              <a:gd name="connsiteX2563" fmla="*/ 11131657 w 12183871"/>
              <a:gd name="connsiteY2563" fmla="*/ 353207 h 1328385"/>
              <a:gd name="connsiteX2564" fmla="*/ 11131657 w 12183871"/>
              <a:gd name="connsiteY2564" fmla="*/ 316631 h 1328385"/>
              <a:gd name="connsiteX2565" fmla="*/ 11131657 w 12183871"/>
              <a:gd name="connsiteY2565" fmla="*/ 280055 h 1328385"/>
              <a:gd name="connsiteX2566" fmla="*/ 11135722 w 12183871"/>
              <a:gd name="connsiteY2566" fmla="*/ 249620 h 1328385"/>
              <a:gd name="connsiteX2567" fmla="*/ 11141772 w 12183871"/>
              <a:gd name="connsiteY2567" fmla="*/ 249620 h 1328385"/>
              <a:gd name="connsiteX2568" fmla="*/ 11141772 w 12183871"/>
              <a:gd name="connsiteY2568" fmla="*/ 379578 h 1328385"/>
              <a:gd name="connsiteX2569" fmla="*/ 11160105 w 12183871"/>
              <a:gd name="connsiteY2569" fmla="*/ 379578 h 1328385"/>
              <a:gd name="connsiteX2570" fmla="*/ 11158028 w 12183871"/>
              <a:gd name="connsiteY2570" fmla="*/ 389692 h 1328385"/>
              <a:gd name="connsiteX2571" fmla="*/ 11158028 w 12183871"/>
              <a:gd name="connsiteY2571" fmla="*/ 397820 h 1328385"/>
              <a:gd name="connsiteX2572" fmla="*/ 11153965 w 12183871"/>
              <a:gd name="connsiteY2572" fmla="*/ 405948 h 1328385"/>
              <a:gd name="connsiteX2573" fmla="*/ 11153965 w 12183871"/>
              <a:gd name="connsiteY2573" fmla="*/ 411999 h 1328385"/>
              <a:gd name="connsiteX2574" fmla="*/ 11176271 w 12183871"/>
              <a:gd name="connsiteY2574" fmla="*/ 405948 h 1328385"/>
              <a:gd name="connsiteX2575" fmla="*/ 11168143 w 12183871"/>
              <a:gd name="connsiteY2575" fmla="*/ 420127 h 1328385"/>
              <a:gd name="connsiteX2576" fmla="*/ 11182321 w 12183871"/>
              <a:gd name="connsiteY2576" fmla="*/ 428255 h 1328385"/>
              <a:gd name="connsiteX2577" fmla="*/ 11182321 w 12183871"/>
              <a:gd name="connsiteY2577" fmla="*/ 452639 h 1328385"/>
              <a:gd name="connsiteX2578" fmla="*/ 11194514 w 12183871"/>
              <a:gd name="connsiteY2578" fmla="*/ 452639 h 1328385"/>
              <a:gd name="connsiteX2579" fmla="*/ 11194514 w 12183871"/>
              <a:gd name="connsiteY2579" fmla="*/ 468895 h 1328385"/>
              <a:gd name="connsiteX2580" fmla="*/ 11200564 w 12183871"/>
              <a:gd name="connsiteY2580" fmla="*/ 468895 h 1328385"/>
              <a:gd name="connsiteX2581" fmla="*/ 11200564 w 12183871"/>
              <a:gd name="connsiteY2581" fmla="*/ 493279 h 1328385"/>
              <a:gd name="connsiteX2582" fmla="*/ 11208693 w 12183871"/>
              <a:gd name="connsiteY2582" fmla="*/ 493279 h 1328385"/>
              <a:gd name="connsiteX2583" fmla="*/ 11208693 w 12183871"/>
              <a:gd name="connsiteY2583" fmla="*/ 515586 h 1328385"/>
              <a:gd name="connsiteX2584" fmla="*/ 11216821 w 12183871"/>
              <a:gd name="connsiteY2584" fmla="*/ 515586 h 1328385"/>
              <a:gd name="connsiteX2585" fmla="*/ 11216821 w 12183871"/>
              <a:gd name="connsiteY2585" fmla="*/ 541957 h 1328385"/>
              <a:gd name="connsiteX2586" fmla="*/ 11222961 w 12183871"/>
              <a:gd name="connsiteY2586" fmla="*/ 541957 h 1328385"/>
              <a:gd name="connsiteX2587" fmla="*/ 11222961 w 12183871"/>
              <a:gd name="connsiteY2587" fmla="*/ 574469 h 1328385"/>
              <a:gd name="connsiteX2588" fmla="*/ 11235154 w 12183871"/>
              <a:gd name="connsiteY2588" fmla="*/ 574469 h 1328385"/>
              <a:gd name="connsiteX2589" fmla="*/ 11241204 w 12183871"/>
              <a:gd name="connsiteY2589" fmla="*/ 649608 h 1328385"/>
              <a:gd name="connsiteX2590" fmla="*/ 11249333 w 12183871"/>
              <a:gd name="connsiteY2590" fmla="*/ 649608 h 1328385"/>
              <a:gd name="connsiteX2591" fmla="*/ 11253396 w 12183871"/>
              <a:gd name="connsiteY2591" fmla="*/ 671915 h 1328385"/>
              <a:gd name="connsiteX2592" fmla="*/ 11253396 w 12183871"/>
              <a:gd name="connsiteY2592" fmla="*/ 700363 h 1328385"/>
              <a:gd name="connsiteX2593" fmla="*/ 11253396 w 12183871"/>
              <a:gd name="connsiteY2593" fmla="*/ 732875 h 1328385"/>
              <a:gd name="connsiteX2594" fmla="*/ 11257461 w 12183871"/>
              <a:gd name="connsiteY2594" fmla="*/ 759245 h 1328385"/>
              <a:gd name="connsiteX2595" fmla="*/ 11263601 w 12183871"/>
              <a:gd name="connsiteY2595" fmla="*/ 777488 h 1328385"/>
              <a:gd name="connsiteX2596" fmla="*/ 11263601 w 12183871"/>
              <a:gd name="connsiteY2596" fmla="*/ 733326 h 1328385"/>
              <a:gd name="connsiteX2597" fmla="*/ 11263601 w 12183871"/>
              <a:gd name="connsiteY2597" fmla="*/ 686635 h 1328385"/>
              <a:gd name="connsiteX2598" fmla="*/ 11263601 w 12183871"/>
              <a:gd name="connsiteY2598" fmla="*/ 645995 h 1328385"/>
              <a:gd name="connsiteX2599" fmla="*/ 11263601 w 12183871"/>
              <a:gd name="connsiteY2599" fmla="*/ 615560 h 1328385"/>
              <a:gd name="connsiteX2600" fmla="*/ 11267666 w 12183871"/>
              <a:gd name="connsiteY2600" fmla="*/ 615560 h 1328385"/>
              <a:gd name="connsiteX2601" fmla="*/ 11267666 w 12183871"/>
              <a:gd name="connsiteY2601" fmla="*/ 611406 h 1328385"/>
              <a:gd name="connsiteX2602" fmla="*/ 11271730 w 12183871"/>
              <a:gd name="connsiteY2602" fmla="*/ 609419 h 1328385"/>
              <a:gd name="connsiteX2603" fmla="*/ 11275794 w 12183871"/>
              <a:gd name="connsiteY2603" fmla="*/ 601291 h 1328385"/>
              <a:gd name="connsiteX2604" fmla="*/ 11275794 w 12183871"/>
              <a:gd name="connsiteY2604" fmla="*/ 591176 h 1328385"/>
              <a:gd name="connsiteX2605" fmla="*/ 11263601 w 12183871"/>
              <a:gd name="connsiteY2605" fmla="*/ 591176 h 1328385"/>
              <a:gd name="connsiteX2606" fmla="*/ 11263601 w 12183871"/>
              <a:gd name="connsiteY2606" fmla="*/ 550536 h 1328385"/>
              <a:gd name="connsiteX2607" fmla="*/ 11257461 w 12183871"/>
              <a:gd name="connsiteY2607" fmla="*/ 550536 h 1328385"/>
              <a:gd name="connsiteX2608" fmla="*/ 11253396 w 12183871"/>
              <a:gd name="connsiteY2608" fmla="*/ 546472 h 1328385"/>
              <a:gd name="connsiteX2609" fmla="*/ 11253396 w 12183871"/>
              <a:gd name="connsiteY2609" fmla="*/ 538344 h 1328385"/>
              <a:gd name="connsiteX2610" fmla="*/ 11253396 w 12183871"/>
              <a:gd name="connsiteY2610" fmla="*/ 534280 h 1328385"/>
              <a:gd name="connsiteX2611" fmla="*/ 11249333 w 12183871"/>
              <a:gd name="connsiteY2611" fmla="*/ 528230 h 1328385"/>
              <a:gd name="connsiteX2612" fmla="*/ 11249333 w 12183871"/>
              <a:gd name="connsiteY2612" fmla="*/ 516038 h 1328385"/>
              <a:gd name="connsiteX2613" fmla="*/ 11263601 w 12183871"/>
              <a:gd name="connsiteY2613" fmla="*/ 528230 h 1328385"/>
              <a:gd name="connsiteX2614" fmla="*/ 11263601 w 12183871"/>
              <a:gd name="connsiteY2614" fmla="*/ 501859 h 1328385"/>
              <a:gd name="connsiteX2615" fmla="*/ 11289973 w 12183871"/>
              <a:gd name="connsiteY2615" fmla="*/ 509987 h 1328385"/>
              <a:gd name="connsiteX2616" fmla="*/ 11294036 w 12183871"/>
              <a:gd name="connsiteY2616" fmla="*/ 534371 h 1328385"/>
              <a:gd name="connsiteX2617" fmla="*/ 11300178 w 12183871"/>
              <a:gd name="connsiteY2617" fmla="*/ 556678 h 1328385"/>
              <a:gd name="connsiteX2618" fmla="*/ 11304241 w 12183871"/>
              <a:gd name="connsiteY2618" fmla="*/ 574920 h 1328385"/>
              <a:gd name="connsiteX2619" fmla="*/ 11304241 w 12183871"/>
              <a:gd name="connsiteY2619" fmla="*/ 623688 h 1328385"/>
              <a:gd name="connsiteX2620" fmla="*/ 11330613 w 12183871"/>
              <a:gd name="connsiteY2620" fmla="*/ 631816 h 1328385"/>
              <a:gd name="connsiteX2621" fmla="*/ 11330613 w 12183871"/>
              <a:gd name="connsiteY2621" fmla="*/ 637867 h 1328385"/>
              <a:gd name="connsiteX2622" fmla="*/ 11322484 w 12183871"/>
              <a:gd name="connsiteY2622" fmla="*/ 652046 h 1328385"/>
              <a:gd name="connsiteX2623" fmla="*/ 11320407 w 12183871"/>
              <a:gd name="connsiteY2623" fmla="*/ 678417 h 1328385"/>
              <a:gd name="connsiteX2624" fmla="*/ 11320407 w 12183871"/>
              <a:gd name="connsiteY2624" fmla="*/ 708852 h 1328385"/>
              <a:gd name="connsiteX2625" fmla="*/ 11322484 w 12183871"/>
              <a:gd name="connsiteY2625" fmla="*/ 731159 h 1328385"/>
              <a:gd name="connsiteX2626" fmla="*/ 11330613 w 12183871"/>
              <a:gd name="connsiteY2626" fmla="*/ 731159 h 1328385"/>
              <a:gd name="connsiteX2627" fmla="*/ 11344791 w 12183871"/>
              <a:gd name="connsiteY2627" fmla="*/ 940409 h 1328385"/>
              <a:gd name="connsiteX2628" fmla="*/ 11363124 w 12183871"/>
              <a:gd name="connsiteY2628" fmla="*/ 940409 h 1328385"/>
              <a:gd name="connsiteX2629" fmla="*/ 11367189 w 12183871"/>
              <a:gd name="connsiteY2629" fmla="*/ 871321 h 1328385"/>
              <a:gd name="connsiteX2630" fmla="*/ 11371253 w 12183871"/>
              <a:gd name="connsiteY2630" fmla="*/ 794105 h 1328385"/>
              <a:gd name="connsiteX2631" fmla="*/ 11371253 w 12183871"/>
              <a:gd name="connsiteY2631" fmla="*/ 712825 h 1328385"/>
              <a:gd name="connsiteX2632" fmla="*/ 11371253 w 12183871"/>
              <a:gd name="connsiteY2632" fmla="*/ 623417 h 1328385"/>
              <a:gd name="connsiteX2633" fmla="*/ 11363124 w 12183871"/>
              <a:gd name="connsiteY2633" fmla="*/ 623417 h 1328385"/>
              <a:gd name="connsiteX2634" fmla="*/ 11363124 w 12183871"/>
              <a:gd name="connsiteY2634" fmla="*/ 574649 h 1328385"/>
              <a:gd name="connsiteX2635" fmla="*/ 11357074 w 12183871"/>
              <a:gd name="connsiteY2635" fmla="*/ 574649 h 1328385"/>
              <a:gd name="connsiteX2636" fmla="*/ 11344881 w 12183871"/>
              <a:gd name="connsiteY2636" fmla="*/ 515767 h 1328385"/>
              <a:gd name="connsiteX2637" fmla="*/ 11357074 w 12183871"/>
              <a:gd name="connsiteY2637" fmla="*/ 515767 h 1328385"/>
              <a:gd name="connsiteX2638" fmla="*/ 11357074 w 12183871"/>
              <a:gd name="connsiteY2638" fmla="*/ 527959 h 1328385"/>
              <a:gd name="connsiteX2639" fmla="*/ 11367279 w 12183871"/>
              <a:gd name="connsiteY2639" fmla="*/ 542137 h 1328385"/>
              <a:gd name="connsiteX2640" fmla="*/ 11375407 w 12183871"/>
              <a:gd name="connsiteY2640" fmla="*/ 556316 h 1328385"/>
              <a:gd name="connsiteX2641" fmla="*/ 11375407 w 12183871"/>
              <a:gd name="connsiteY2641" fmla="*/ 574559 h 1328385"/>
              <a:gd name="connsiteX2642" fmla="*/ 11379471 w 12183871"/>
              <a:gd name="connsiteY2642" fmla="*/ 600930 h 1328385"/>
              <a:gd name="connsiteX2643" fmla="*/ 11385521 w 12183871"/>
              <a:gd name="connsiteY2643" fmla="*/ 600930 h 1328385"/>
              <a:gd name="connsiteX2644" fmla="*/ 11385521 w 12183871"/>
              <a:gd name="connsiteY2644" fmla="*/ 649698 h 1328385"/>
              <a:gd name="connsiteX2645" fmla="*/ 11397714 w 12183871"/>
              <a:gd name="connsiteY2645" fmla="*/ 649698 h 1328385"/>
              <a:gd name="connsiteX2646" fmla="*/ 11397714 w 12183871"/>
              <a:gd name="connsiteY2646" fmla="*/ 678146 h 1328385"/>
              <a:gd name="connsiteX2647" fmla="*/ 11403855 w 12183871"/>
              <a:gd name="connsiteY2647" fmla="*/ 678146 h 1328385"/>
              <a:gd name="connsiteX2648" fmla="*/ 11407919 w 12183871"/>
              <a:gd name="connsiteY2648" fmla="*/ 708581 h 1328385"/>
              <a:gd name="connsiteX2649" fmla="*/ 11407919 w 12183871"/>
              <a:gd name="connsiteY2649" fmla="*/ 732965 h 1328385"/>
              <a:gd name="connsiteX2650" fmla="*/ 11407919 w 12183871"/>
              <a:gd name="connsiteY2650" fmla="*/ 755272 h 1328385"/>
              <a:gd name="connsiteX2651" fmla="*/ 11420111 w 12183871"/>
              <a:gd name="connsiteY2651" fmla="*/ 777578 h 1328385"/>
              <a:gd name="connsiteX2652" fmla="*/ 11422098 w 12183871"/>
              <a:gd name="connsiteY2652" fmla="*/ 714632 h 1328385"/>
              <a:gd name="connsiteX2653" fmla="*/ 11426161 w 12183871"/>
              <a:gd name="connsiteY2653" fmla="*/ 651685 h 1328385"/>
              <a:gd name="connsiteX2654" fmla="*/ 11430226 w 12183871"/>
              <a:gd name="connsiteY2654" fmla="*/ 590725 h 1328385"/>
              <a:gd name="connsiteX2655" fmla="*/ 11420111 w 12183871"/>
              <a:gd name="connsiteY2655" fmla="*/ 533829 h 1328385"/>
              <a:gd name="connsiteX2656" fmla="*/ 11420111 w 12183871"/>
              <a:gd name="connsiteY2656" fmla="*/ 479010 h 1328385"/>
              <a:gd name="connsiteX2657" fmla="*/ 11411983 w 12183871"/>
              <a:gd name="connsiteY2657" fmla="*/ 479010 h 1328385"/>
              <a:gd name="connsiteX2658" fmla="*/ 11403855 w 12183871"/>
              <a:gd name="connsiteY2658" fmla="*/ 428255 h 1328385"/>
              <a:gd name="connsiteX2659" fmla="*/ 11385521 w 12183871"/>
              <a:gd name="connsiteY2659" fmla="*/ 420127 h 1328385"/>
              <a:gd name="connsiteX2660" fmla="*/ 11363215 w 12183871"/>
              <a:gd name="connsiteY2660" fmla="*/ 379487 h 1328385"/>
              <a:gd name="connsiteX2661" fmla="*/ 11385521 w 12183871"/>
              <a:gd name="connsiteY2661" fmla="*/ 379487 h 1328385"/>
              <a:gd name="connsiteX2662" fmla="*/ 11385521 w 12183871"/>
              <a:gd name="connsiteY2662" fmla="*/ 371359 h 1328385"/>
              <a:gd name="connsiteX2663" fmla="*/ 11367279 w 12183871"/>
              <a:gd name="connsiteY2663" fmla="*/ 349052 h 1328385"/>
              <a:gd name="connsiteX2664" fmla="*/ 11348946 w 12183871"/>
              <a:gd name="connsiteY2664" fmla="*/ 320604 h 1328385"/>
              <a:gd name="connsiteX2665" fmla="*/ 11338831 w 12183871"/>
              <a:gd name="connsiteY2665" fmla="*/ 290170 h 1328385"/>
              <a:gd name="connsiteX2666" fmla="*/ 11363215 w 12183871"/>
              <a:gd name="connsiteY2666" fmla="*/ 290170 h 1328385"/>
              <a:gd name="connsiteX2667" fmla="*/ 11367279 w 12183871"/>
              <a:gd name="connsiteY2667" fmla="*/ 306426 h 1328385"/>
              <a:gd name="connsiteX2668" fmla="*/ 11375407 w 12183871"/>
              <a:gd name="connsiteY2668" fmla="*/ 316540 h 1328385"/>
              <a:gd name="connsiteX2669" fmla="*/ 11381458 w 12183871"/>
              <a:gd name="connsiteY2669" fmla="*/ 326655 h 1328385"/>
              <a:gd name="connsiteX2670" fmla="*/ 11389586 w 12183871"/>
              <a:gd name="connsiteY2670" fmla="*/ 334783 h 1328385"/>
              <a:gd name="connsiteX2671" fmla="*/ 11397714 w 12183871"/>
              <a:gd name="connsiteY2671" fmla="*/ 346975 h 1328385"/>
              <a:gd name="connsiteX2672" fmla="*/ 11397714 w 12183871"/>
              <a:gd name="connsiteY2672" fmla="*/ 365218 h 1328385"/>
              <a:gd name="connsiteX2673" fmla="*/ 11403855 w 12183871"/>
              <a:gd name="connsiteY2673" fmla="*/ 365218 h 1328385"/>
              <a:gd name="connsiteX2674" fmla="*/ 11403855 w 12183871"/>
              <a:gd name="connsiteY2674" fmla="*/ 379397 h 1328385"/>
              <a:gd name="connsiteX2675" fmla="*/ 11420111 w 12183871"/>
              <a:gd name="connsiteY2675" fmla="*/ 387525 h 1328385"/>
              <a:gd name="connsiteX2676" fmla="*/ 11426161 w 12183871"/>
              <a:gd name="connsiteY2676" fmla="*/ 428165 h 1328385"/>
              <a:gd name="connsiteX2677" fmla="*/ 11438354 w 12183871"/>
              <a:gd name="connsiteY2677" fmla="*/ 428165 h 1328385"/>
              <a:gd name="connsiteX2678" fmla="*/ 11444404 w 12183871"/>
              <a:gd name="connsiteY2678" fmla="*/ 460677 h 1328385"/>
              <a:gd name="connsiteX2679" fmla="*/ 11452533 w 12183871"/>
              <a:gd name="connsiteY2679" fmla="*/ 460677 h 1328385"/>
              <a:gd name="connsiteX2680" fmla="*/ 11452533 w 12183871"/>
              <a:gd name="connsiteY2680" fmla="*/ 487048 h 1328385"/>
              <a:gd name="connsiteX2681" fmla="*/ 11460661 w 12183871"/>
              <a:gd name="connsiteY2681" fmla="*/ 487048 h 1328385"/>
              <a:gd name="connsiteX2682" fmla="*/ 11460661 w 12183871"/>
              <a:gd name="connsiteY2682" fmla="*/ 527688 h 1328385"/>
              <a:gd name="connsiteX2683" fmla="*/ 11466801 w 12183871"/>
              <a:gd name="connsiteY2683" fmla="*/ 527688 h 1328385"/>
              <a:gd name="connsiteX2684" fmla="*/ 11485044 w 12183871"/>
              <a:gd name="connsiteY2684" fmla="*/ 631275 h 1328385"/>
              <a:gd name="connsiteX2685" fmla="*/ 11493173 w 12183871"/>
              <a:gd name="connsiteY2685" fmla="*/ 631275 h 1328385"/>
              <a:gd name="connsiteX2686" fmla="*/ 11497236 w 12183871"/>
              <a:gd name="connsiteY2686" fmla="*/ 541867 h 1328385"/>
              <a:gd name="connsiteX2687" fmla="*/ 11503378 w 12183871"/>
              <a:gd name="connsiteY2687" fmla="*/ 452459 h 1328385"/>
              <a:gd name="connsiteX2688" fmla="*/ 11507441 w 12183871"/>
              <a:gd name="connsiteY2688" fmla="*/ 357000 h 1328385"/>
              <a:gd name="connsiteX2689" fmla="*/ 11493173 w 12183871"/>
              <a:gd name="connsiteY2689" fmla="*/ 357000 h 1328385"/>
              <a:gd name="connsiteX2690" fmla="*/ 11485044 w 12183871"/>
              <a:gd name="connsiteY2690" fmla="*/ 316360 h 1328385"/>
              <a:gd name="connsiteX2691" fmla="*/ 11466801 w 12183871"/>
              <a:gd name="connsiteY2691" fmla="*/ 285925 h 1328385"/>
              <a:gd name="connsiteX2692" fmla="*/ 11448469 w 12183871"/>
              <a:gd name="connsiteY2692" fmla="*/ 257477 h 1328385"/>
              <a:gd name="connsiteX2693" fmla="*/ 11430136 w 12183871"/>
              <a:gd name="connsiteY2693" fmla="*/ 227042 h 1328385"/>
              <a:gd name="connsiteX2694" fmla="*/ 11420021 w 12183871"/>
              <a:gd name="connsiteY2694" fmla="*/ 190466 h 1328385"/>
              <a:gd name="connsiteX2695" fmla="*/ 11438354 w 12183871"/>
              <a:gd name="connsiteY2695" fmla="*/ 190466 h 1328385"/>
              <a:gd name="connsiteX2696" fmla="*/ 11444404 w 12183871"/>
              <a:gd name="connsiteY2696" fmla="*/ 216837 h 1328385"/>
              <a:gd name="connsiteX2697" fmla="*/ 11460661 w 12183871"/>
              <a:gd name="connsiteY2697" fmla="*/ 224965 h 1328385"/>
              <a:gd name="connsiteX2698" fmla="*/ 11485044 w 12183871"/>
              <a:gd name="connsiteY2698" fmla="*/ 271656 h 1328385"/>
              <a:gd name="connsiteX2699" fmla="*/ 11501301 w 12183871"/>
              <a:gd name="connsiteY2699" fmla="*/ 324488 h 1328385"/>
              <a:gd name="connsiteX2700" fmla="*/ 11507441 w 12183871"/>
              <a:gd name="connsiteY2700" fmla="*/ 324488 h 1328385"/>
              <a:gd name="connsiteX2701" fmla="*/ 11507441 w 12183871"/>
              <a:gd name="connsiteY2701" fmla="*/ 176739 h 1328385"/>
              <a:gd name="connsiteX2702" fmla="*/ 11519634 w 12183871"/>
              <a:gd name="connsiteY2702" fmla="*/ 176739 h 1328385"/>
              <a:gd name="connsiteX2703" fmla="*/ 11519634 w 12183871"/>
              <a:gd name="connsiteY2703" fmla="*/ 109728 h 1328385"/>
              <a:gd name="connsiteX2704" fmla="*/ 11525684 w 12183871"/>
              <a:gd name="connsiteY2704" fmla="*/ 109728 h 1328385"/>
              <a:gd name="connsiteX2705" fmla="*/ 11529749 w 12183871"/>
              <a:gd name="connsiteY2705" fmla="*/ 103677 h 1328385"/>
              <a:gd name="connsiteX2706" fmla="*/ 11529749 w 12183871"/>
              <a:gd name="connsiteY2706" fmla="*/ 95549 h 1328385"/>
              <a:gd name="connsiteX2707" fmla="*/ 11529749 w 12183871"/>
              <a:gd name="connsiteY2707" fmla="*/ 87421 h 1328385"/>
              <a:gd name="connsiteX2708" fmla="*/ 11533813 w 12183871"/>
              <a:gd name="connsiteY2708" fmla="*/ 81370 h 1328385"/>
              <a:gd name="connsiteX2709" fmla="*/ 11537876 w 12183871"/>
              <a:gd name="connsiteY2709" fmla="*/ 81370 h 1328385"/>
              <a:gd name="connsiteX2710" fmla="*/ 11537876 w 12183871"/>
              <a:gd name="connsiteY2710" fmla="*/ 83357 h 1328385"/>
              <a:gd name="connsiteX2711" fmla="*/ 11537876 w 12183871"/>
              <a:gd name="connsiteY2711" fmla="*/ 83357 h 1328385"/>
              <a:gd name="connsiteX2712" fmla="*/ 11537876 w 12183871"/>
              <a:gd name="connsiteY2712" fmla="*/ 83357 h 1328385"/>
              <a:gd name="connsiteX2713" fmla="*/ 11541941 w 12183871"/>
              <a:gd name="connsiteY2713" fmla="*/ 83357 h 1328385"/>
              <a:gd name="connsiteX2714" fmla="*/ 11541941 w 12183871"/>
              <a:gd name="connsiteY2714" fmla="*/ 87421 h 1328385"/>
              <a:gd name="connsiteX2715" fmla="*/ 11548081 w 12183871"/>
              <a:gd name="connsiteY2715" fmla="*/ 87421 h 1328385"/>
              <a:gd name="connsiteX2716" fmla="*/ 11541941 w 12183871"/>
              <a:gd name="connsiteY2716" fmla="*/ 176829 h 1328385"/>
              <a:gd name="connsiteX2717" fmla="*/ 11533813 w 12183871"/>
              <a:gd name="connsiteY2717" fmla="*/ 176829 h 1328385"/>
              <a:gd name="connsiteX2718" fmla="*/ 11541941 w 12183871"/>
              <a:gd name="connsiteY2718" fmla="*/ 217469 h 1328385"/>
              <a:gd name="connsiteX2719" fmla="*/ 11556119 w 12183871"/>
              <a:gd name="connsiteY2719" fmla="*/ 225597 h 1328385"/>
              <a:gd name="connsiteX2720" fmla="*/ 11564247 w 12183871"/>
              <a:gd name="connsiteY2720" fmla="*/ 231648 h 1328385"/>
              <a:gd name="connsiteX2721" fmla="*/ 11574453 w 12183871"/>
              <a:gd name="connsiteY2721" fmla="*/ 239776 h 1328385"/>
              <a:gd name="connsiteX2722" fmla="*/ 11584567 w 12183871"/>
              <a:gd name="connsiteY2722" fmla="*/ 245827 h 1328385"/>
              <a:gd name="connsiteX2723" fmla="*/ 11600824 w 12183871"/>
              <a:gd name="connsiteY2723" fmla="*/ 249891 h 1328385"/>
              <a:gd name="connsiteX2724" fmla="*/ 11600824 w 12183871"/>
              <a:gd name="connsiteY2724" fmla="*/ 243840 h 1328385"/>
              <a:gd name="connsiteX2725" fmla="*/ 11623130 w 12183871"/>
              <a:gd name="connsiteY2725" fmla="*/ 225597 h 1328385"/>
              <a:gd name="connsiteX2726" fmla="*/ 11623130 w 12183871"/>
              <a:gd name="connsiteY2726" fmla="*/ 191098 h 1328385"/>
              <a:gd name="connsiteX2727" fmla="*/ 11647514 w 12183871"/>
              <a:gd name="connsiteY2727" fmla="*/ 191098 h 1328385"/>
              <a:gd name="connsiteX2728" fmla="*/ 11647514 w 12183871"/>
              <a:gd name="connsiteY2728" fmla="*/ 209341 h 1328385"/>
              <a:gd name="connsiteX2729" fmla="*/ 11641373 w 12183871"/>
              <a:gd name="connsiteY2729" fmla="*/ 209341 h 1328385"/>
              <a:gd name="connsiteX2730" fmla="*/ 11641373 w 12183871"/>
              <a:gd name="connsiteY2730" fmla="*/ 217469 h 1328385"/>
              <a:gd name="connsiteX2731" fmla="*/ 11647514 w 12183871"/>
              <a:gd name="connsiteY2731" fmla="*/ 217469 h 1328385"/>
              <a:gd name="connsiteX2732" fmla="*/ 11645437 w 12183871"/>
              <a:gd name="connsiteY2732" fmla="*/ 221533 h 1328385"/>
              <a:gd name="connsiteX2733" fmla="*/ 11645437 w 12183871"/>
              <a:gd name="connsiteY2733" fmla="*/ 221533 h 1328385"/>
              <a:gd name="connsiteX2734" fmla="*/ 11645437 w 12183871"/>
              <a:gd name="connsiteY2734" fmla="*/ 221533 h 1328385"/>
              <a:gd name="connsiteX2735" fmla="*/ 11641373 w 12183871"/>
              <a:gd name="connsiteY2735" fmla="*/ 221533 h 1328385"/>
              <a:gd name="connsiteX2736" fmla="*/ 11641373 w 12183871"/>
              <a:gd name="connsiteY2736" fmla="*/ 225597 h 1328385"/>
              <a:gd name="connsiteX2737" fmla="*/ 11641373 w 12183871"/>
              <a:gd name="connsiteY2737" fmla="*/ 284480 h 1328385"/>
              <a:gd name="connsiteX2738" fmla="*/ 11629182 w 12183871"/>
              <a:gd name="connsiteY2738" fmla="*/ 284480 h 1328385"/>
              <a:gd name="connsiteX2739" fmla="*/ 11641373 w 12183871"/>
              <a:gd name="connsiteY2739" fmla="*/ 306787 h 1328385"/>
              <a:gd name="connsiteX2740" fmla="*/ 11629182 w 12183871"/>
              <a:gd name="connsiteY2740" fmla="*/ 306787 h 1328385"/>
              <a:gd name="connsiteX2741" fmla="*/ 11629182 w 12183871"/>
              <a:gd name="connsiteY2741" fmla="*/ 312838 h 1328385"/>
              <a:gd name="connsiteX2742" fmla="*/ 11641373 w 12183871"/>
              <a:gd name="connsiteY2742" fmla="*/ 312838 h 1328385"/>
              <a:gd name="connsiteX2743" fmla="*/ 11641373 w 12183871"/>
              <a:gd name="connsiteY2743" fmla="*/ 331080 h 1328385"/>
              <a:gd name="connsiteX2744" fmla="*/ 11655642 w 12183871"/>
              <a:gd name="connsiteY2744" fmla="*/ 339208 h 1328385"/>
              <a:gd name="connsiteX2745" fmla="*/ 11682013 w 12183871"/>
              <a:gd name="connsiteY2745" fmla="*/ 412360 h 1328385"/>
              <a:gd name="connsiteX2746" fmla="*/ 11688154 w 12183871"/>
              <a:gd name="connsiteY2746" fmla="*/ 412360 h 1328385"/>
              <a:gd name="connsiteX2747" fmla="*/ 11692219 w 12183871"/>
              <a:gd name="connsiteY2747" fmla="*/ 357542 h 1328385"/>
              <a:gd name="connsiteX2748" fmla="*/ 11700347 w 12183871"/>
              <a:gd name="connsiteY2748" fmla="*/ 308774 h 1328385"/>
              <a:gd name="connsiteX2749" fmla="*/ 11710551 w 12183871"/>
              <a:gd name="connsiteY2749" fmla="*/ 266147 h 1328385"/>
              <a:gd name="connsiteX2750" fmla="*/ 11722744 w 12183871"/>
              <a:gd name="connsiteY2750" fmla="*/ 217379 h 1328385"/>
              <a:gd name="connsiteX2751" fmla="*/ 11745050 w 12183871"/>
              <a:gd name="connsiteY2751" fmla="*/ 209251 h 1328385"/>
              <a:gd name="connsiteX2752" fmla="*/ 11745050 w 12183871"/>
              <a:gd name="connsiteY2752" fmla="*/ 191008 h 1328385"/>
              <a:gd name="connsiteX2753" fmla="*/ 11769434 w 12183871"/>
              <a:gd name="connsiteY2753" fmla="*/ 203200 h 1328385"/>
              <a:gd name="connsiteX2754" fmla="*/ 11763384 w 12183871"/>
              <a:gd name="connsiteY2754" fmla="*/ 249891 h 1328385"/>
              <a:gd name="connsiteX2755" fmla="*/ 11751191 w 12183871"/>
              <a:gd name="connsiteY2755" fmla="*/ 249891 h 1328385"/>
              <a:gd name="connsiteX2756" fmla="*/ 11751191 w 12183871"/>
              <a:gd name="connsiteY2756" fmla="*/ 325030 h 1328385"/>
              <a:gd name="connsiteX2757" fmla="*/ 11745050 w 12183871"/>
              <a:gd name="connsiteY2757" fmla="*/ 325030 h 1328385"/>
              <a:gd name="connsiteX2758" fmla="*/ 11736922 w 12183871"/>
              <a:gd name="connsiteY2758" fmla="*/ 420488 h 1328385"/>
              <a:gd name="connsiteX2759" fmla="*/ 11728794 w 12183871"/>
              <a:gd name="connsiteY2759" fmla="*/ 420488 h 1328385"/>
              <a:gd name="connsiteX2760" fmla="*/ 11728794 w 12183871"/>
              <a:gd name="connsiteY2760" fmla="*/ 493640 h 1328385"/>
              <a:gd name="connsiteX2761" fmla="*/ 11722744 w 12183871"/>
              <a:gd name="connsiteY2761" fmla="*/ 493640 h 1328385"/>
              <a:gd name="connsiteX2762" fmla="*/ 11728794 w 12183871"/>
              <a:gd name="connsiteY2762" fmla="*/ 609419 h 1328385"/>
              <a:gd name="connsiteX2763" fmla="*/ 11736922 w 12183871"/>
              <a:gd name="connsiteY2763" fmla="*/ 609419 h 1328385"/>
              <a:gd name="connsiteX2764" fmla="*/ 11740987 w 12183871"/>
              <a:gd name="connsiteY2764" fmla="*/ 633803 h 1328385"/>
              <a:gd name="connsiteX2765" fmla="*/ 11740987 w 12183871"/>
              <a:gd name="connsiteY2765" fmla="*/ 656110 h 1328385"/>
              <a:gd name="connsiteX2766" fmla="*/ 11740987 w 12183871"/>
              <a:gd name="connsiteY2766" fmla="*/ 678417 h 1328385"/>
              <a:gd name="connsiteX2767" fmla="*/ 11751191 w 12183871"/>
              <a:gd name="connsiteY2767" fmla="*/ 696660 h 1328385"/>
              <a:gd name="connsiteX2768" fmla="*/ 11747127 w 12183871"/>
              <a:gd name="connsiteY2768" fmla="*/ 637777 h 1328385"/>
              <a:gd name="connsiteX2769" fmla="*/ 11736922 w 12183871"/>
              <a:gd name="connsiteY2769" fmla="*/ 582958 h 1328385"/>
              <a:gd name="connsiteX2770" fmla="*/ 11728794 w 12183871"/>
              <a:gd name="connsiteY2770" fmla="*/ 528139 h 1328385"/>
              <a:gd name="connsiteX2771" fmla="*/ 11732859 w 12183871"/>
              <a:gd name="connsiteY2771" fmla="*/ 528139 h 1328385"/>
              <a:gd name="connsiteX2772" fmla="*/ 11732859 w 12183871"/>
              <a:gd name="connsiteY2772" fmla="*/ 530126 h 1328385"/>
              <a:gd name="connsiteX2773" fmla="*/ 11732859 w 12183871"/>
              <a:gd name="connsiteY2773" fmla="*/ 530126 h 1328385"/>
              <a:gd name="connsiteX2774" fmla="*/ 11732859 w 12183871"/>
              <a:gd name="connsiteY2774" fmla="*/ 530126 h 1328385"/>
              <a:gd name="connsiteX2775" fmla="*/ 11732859 w 12183871"/>
              <a:gd name="connsiteY2775" fmla="*/ 530126 h 1328385"/>
              <a:gd name="connsiteX2776" fmla="*/ 11736922 w 12183871"/>
              <a:gd name="connsiteY2776" fmla="*/ 534190 h 1328385"/>
              <a:gd name="connsiteX2777" fmla="*/ 11763384 w 12183871"/>
              <a:gd name="connsiteY2777" fmla="*/ 528139 h 1328385"/>
              <a:gd name="connsiteX2778" fmla="*/ 11763384 w 12183871"/>
              <a:gd name="connsiteY2778" fmla="*/ 534190 h 1328385"/>
              <a:gd name="connsiteX2779" fmla="*/ 11773499 w 12183871"/>
              <a:gd name="connsiteY2779" fmla="*/ 560561 h 1328385"/>
              <a:gd name="connsiteX2780" fmla="*/ 11785690 w 12183871"/>
              <a:gd name="connsiteY2780" fmla="*/ 593073 h 1328385"/>
              <a:gd name="connsiteX2781" fmla="*/ 11795896 w 12183871"/>
              <a:gd name="connsiteY2781" fmla="*/ 631636 h 1328385"/>
              <a:gd name="connsiteX2782" fmla="*/ 11804024 w 12183871"/>
              <a:gd name="connsiteY2782" fmla="*/ 664148 h 1328385"/>
              <a:gd name="connsiteX2783" fmla="*/ 11804024 w 12183871"/>
              <a:gd name="connsiteY2783" fmla="*/ 712916 h 1328385"/>
              <a:gd name="connsiteX2784" fmla="*/ 11810074 w 12183871"/>
              <a:gd name="connsiteY2784" fmla="*/ 712916 h 1328385"/>
              <a:gd name="connsiteX2785" fmla="*/ 11810074 w 12183871"/>
              <a:gd name="connsiteY2785" fmla="*/ 627662 h 1328385"/>
              <a:gd name="connsiteX2786" fmla="*/ 11818202 w 12183871"/>
              <a:gd name="connsiteY2786" fmla="*/ 542318 h 1328385"/>
              <a:gd name="connsiteX2787" fmla="*/ 11832382 w 12183871"/>
              <a:gd name="connsiteY2787" fmla="*/ 456974 h 1328385"/>
              <a:gd name="connsiteX2788" fmla="*/ 11850714 w 12183871"/>
              <a:gd name="connsiteY2788" fmla="*/ 387886 h 1328385"/>
              <a:gd name="connsiteX2789" fmla="*/ 11866970 w 12183871"/>
              <a:gd name="connsiteY2789" fmla="*/ 284299 h 1328385"/>
              <a:gd name="connsiteX2790" fmla="*/ 11873022 w 12183871"/>
              <a:gd name="connsiteY2790" fmla="*/ 284299 h 1328385"/>
              <a:gd name="connsiteX2791" fmla="*/ 11877085 w 12183871"/>
              <a:gd name="connsiteY2791" fmla="*/ 280235 h 1328385"/>
              <a:gd name="connsiteX2792" fmla="*/ 11881149 w 12183871"/>
              <a:gd name="connsiteY2792" fmla="*/ 276171 h 1328385"/>
              <a:gd name="connsiteX2793" fmla="*/ 11881149 w 12183871"/>
              <a:gd name="connsiteY2793" fmla="*/ 276171 h 1328385"/>
              <a:gd name="connsiteX2794" fmla="*/ 11881149 w 12183871"/>
              <a:gd name="connsiteY2794" fmla="*/ 276171 h 1328385"/>
              <a:gd name="connsiteX2795" fmla="*/ 11885213 w 12183871"/>
              <a:gd name="connsiteY2795" fmla="*/ 276171 h 1328385"/>
              <a:gd name="connsiteX2796" fmla="*/ 11891264 w 12183871"/>
              <a:gd name="connsiteY2796" fmla="*/ 276171 h 1328385"/>
              <a:gd name="connsiteX2797" fmla="*/ 11889277 w 12183871"/>
              <a:gd name="connsiteY2797" fmla="*/ 326926 h 1328385"/>
              <a:gd name="connsiteX2798" fmla="*/ 11889277 w 12183871"/>
              <a:gd name="connsiteY2798" fmla="*/ 389873 h 1328385"/>
              <a:gd name="connsiteX2799" fmla="*/ 11885213 w 12183871"/>
              <a:gd name="connsiteY2799" fmla="*/ 452820 h 1328385"/>
              <a:gd name="connsiteX2800" fmla="*/ 11881149 w 12183871"/>
              <a:gd name="connsiteY2800" fmla="*/ 497524 h 1328385"/>
              <a:gd name="connsiteX2801" fmla="*/ 11881149 w 12183871"/>
              <a:gd name="connsiteY2801" fmla="*/ 552343 h 1328385"/>
              <a:gd name="connsiteX2802" fmla="*/ 11889277 w 12183871"/>
              <a:gd name="connsiteY2802" fmla="*/ 615289 h 1328385"/>
              <a:gd name="connsiteX2803" fmla="*/ 11899482 w 12183871"/>
              <a:gd name="connsiteY2803" fmla="*/ 678236 h 1328385"/>
              <a:gd name="connsiteX2804" fmla="*/ 11909597 w 12183871"/>
              <a:gd name="connsiteY2804" fmla="*/ 737119 h 1328385"/>
              <a:gd name="connsiteX2805" fmla="*/ 11925853 w 12183871"/>
              <a:gd name="connsiteY2805" fmla="*/ 785887 h 1328385"/>
              <a:gd name="connsiteX2806" fmla="*/ 11929917 w 12183871"/>
              <a:gd name="connsiteY2806" fmla="*/ 814335 h 1328385"/>
              <a:gd name="connsiteX2807" fmla="*/ 11929917 w 12183871"/>
              <a:gd name="connsiteY2807" fmla="*/ 852898 h 1328385"/>
              <a:gd name="connsiteX2808" fmla="*/ 11929917 w 12183871"/>
              <a:gd name="connsiteY2808" fmla="*/ 885410 h 1328385"/>
              <a:gd name="connsiteX2809" fmla="*/ 11929917 w 12183871"/>
              <a:gd name="connsiteY2809" fmla="*/ 917922 h 1328385"/>
              <a:gd name="connsiteX2810" fmla="*/ 11940122 w 12183871"/>
              <a:gd name="connsiteY2810" fmla="*/ 940229 h 1328385"/>
              <a:gd name="connsiteX2811" fmla="*/ 11954391 w 12183871"/>
              <a:gd name="connsiteY2811" fmla="*/ 704607 h 1328385"/>
              <a:gd name="connsiteX2812" fmla="*/ 11948250 w 12183871"/>
              <a:gd name="connsiteY2812" fmla="*/ 704607 h 1328385"/>
              <a:gd name="connsiteX2813" fmla="*/ 11948250 w 12183871"/>
              <a:gd name="connsiteY2813" fmla="*/ 609419 h 1328385"/>
              <a:gd name="connsiteX2814" fmla="*/ 11931994 w 12183871"/>
              <a:gd name="connsiteY2814" fmla="*/ 568779 h 1328385"/>
              <a:gd name="connsiteX2815" fmla="*/ 11925853 w 12183871"/>
              <a:gd name="connsiteY2815" fmla="*/ 528139 h 1328385"/>
              <a:gd name="connsiteX2816" fmla="*/ 11948250 w 12183871"/>
              <a:gd name="connsiteY2816" fmla="*/ 534190 h 1328385"/>
              <a:gd name="connsiteX2817" fmla="*/ 11950237 w 12183871"/>
              <a:gd name="connsiteY2817" fmla="*/ 556497 h 1328385"/>
              <a:gd name="connsiteX2818" fmla="*/ 11962429 w 12183871"/>
              <a:gd name="connsiteY2818" fmla="*/ 586932 h 1328385"/>
              <a:gd name="connsiteX2819" fmla="*/ 11970557 w 12183871"/>
              <a:gd name="connsiteY2819" fmla="*/ 619444 h 1328385"/>
              <a:gd name="connsiteX2820" fmla="*/ 11980672 w 12183871"/>
              <a:gd name="connsiteY2820" fmla="*/ 649879 h 1328385"/>
              <a:gd name="connsiteX2821" fmla="*/ 11988800 w 12183871"/>
              <a:gd name="connsiteY2821" fmla="*/ 664057 h 1328385"/>
              <a:gd name="connsiteX2822" fmla="*/ 11988800 w 12183871"/>
              <a:gd name="connsiteY2822" fmla="*/ 649879 h 1328385"/>
              <a:gd name="connsiteX2823" fmla="*/ 11994942 w 12183871"/>
              <a:gd name="connsiteY2823" fmla="*/ 631636 h 1328385"/>
              <a:gd name="connsiteX2824" fmla="*/ 11999005 w 12183871"/>
              <a:gd name="connsiteY2824" fmla="*/ 601201 h 1328385"/>
              <a:gd name="connsiteX2825" fmla="*/ 11999005 w 12183871"/>
              <a:gd name="connsiteY2825" fmla="*/ 560561 h 1328385"/>
              <a:gd name="connsiteX2826" fmla="*/ 11999005 w 12183871"/>
              <a:gd name="connsiteY2826" fmla="*/ 528049 h 1328385"/>
              <a:gd name="connsiteX2827" fmla="*/ 11994942 w 12183871"/>
              <a:gd name="connsiteY2827" fmla="*/ 501678 h 1328385"/>
              <a:gd name="connsiteX2828" fmla="*/ 11988800 w 12183871"/>
              <a:gd name="connsiteY2828" fmla="*/ 501678 h 1328385"/>
              <a:gd name="connsiteX2829" fmla="*/ 11988800 w 12183871"/>
              <a:gd name="connsiteY2829" fmla="*/ 371720 h 1328385"/>
              <a:gd name="connsiteX2830" fmla="*/ 11980672 w 12183871"/>
              <a:gd name="connsiteY2830" fmla="*/ 371720 h 1328385"/>
              <a:gd name="connsiteX2831" fmla="*/ 11980672 w 12183871"/>
              <a:gd name="connsiteY2831" fmla="*/ 325030 h 1328385"/>
              <a:gd name="connsiteX2832" fmla="*/ 11972544 w 12183871"/>
              <a:gd name="connsiteY2832" fmla="*/ 325030 h 1328385"/>
              <a:gd name="connsiteX2833" fmla="*/ 11972544 w 12183871"/>
              <a:gd name="connsiteY2833" fmla="*/ 276262 h 1328385"/>
              <a:gd name="connsiteX2834" fmla="*/ 11966493 w 12183871"/>
              <a:gd name="connsiteY2834" fmla="*/ 276262 h 1328385"/>
              <a:gd name="connsiteX2835" fmla="*/ 11966493 w 12183871"/>
              <a:gd name="connsiteY2835" fmla="*/ 231558 h 1328385"/>
              <a:gd name="connsiteX2836" fmla="*/ 11954302 w 12183871"/>
              <a:gd name="connsiteY2836" fmla="*/ 231558 h 1328385"/>
              <a:gd name="connsiteX2837" fmla="*/ 11954302 w 12183871"/>
              <a:gd name="connsiteY2837" fmla="*/ 176739 h 1328385"/>
              <a:gd name="connsiteX2838" fmla="*/ 11948160 w 12183871"/>
              <a:gd name="connsiteY2838" fmla="*/ 176739 h 1328385"/>
              <a:gd name="connsiteX2839" fmla="*/ 11940032 w 12183871"/>
              <a:gd name="connsiteY2839" fmla="*/ 127971 h 1328385"/>
              <a:gd name="connsiteX2840" fmla="*/ 11966403 w 12183871"/>
              <a:gd name="connsiteY2840" fmla="*/ 136099 h 1328385"/>
              <a:gd name="connsiteX2841" fmla="*/ 12021221 w 12183871"/>
              <a:gd name="connsiteY2841" fmla="*/ 434667 h 1328385"/>
              <a:gd name="connsiteX2842" fmla="*/ 12025286 w 12183871"/>
              <a:gd name="connsiteY2842" fmla="*/ 461038 h 1328385"/>
              <a:gd name="connsiteX2843" fmla="*/ 12021221 w 12183871"/>
              <a:gd name="connsiteY2843" fmla="*/ 483345 h 1328385"/>
              <a:gd name="connsiteX2844" fmla="*/ 12021221 w 12183871"/>
              <a:gd name="connsiteY2844" fmla="*/ 501588 h 1328385"/>
              <a:gd name="connsiteX2845" fmla="*/ 12029350 w 12183871"/>
              <a:gd name="connsiteY2845" fmla="*/ 515767 h 1328385"/>
              <a:gd name="connsiteX2846" fmla="*/ 12053733 w 12183871"/>
              <a:gd name="connsiteY2846" fmla="*/ 330900 h 1328385"/>
              <a:gd name="connsiteX2847" fmla="*/ 12072067 w 12183871"/>
              <a:gd name="connsiteY2847" fmla="*/ 265876 h 1328385"/>
              <a:gd name="connsiteX2848" fmla="*/ 12088323 w 12183871"/>
              <a:gd name="connsiteY2848" fmla="*/ 190737 h 1328385"/>
              <a:gd name="connsiteX2849" fmla="*/ 12110720 w 12183871"/>
              <a:gd name="connsiteY2849" fmla="*/ 202929 h 1328385"/>
              <a:gd name="connsiteX2850" fmla="*/ 12106656 w 12183871"/>
              <a:gd name="connsiteY2850" fmla="*/ 221172 h 1328385"/>
              <a:gd name="connsiteX2851" fmla="*/ 12094464 w 12183871"/>
              <a:gd name="connsiteY2851" fmla="*/ 249620 h 1328385"/>
              <a:gd name="connsiteX2852" fmla="*/ 12088323 w 12183871"/>
              <a:gd name="connsiteY2852" fmla="*/ 286196 h 1328385"/>
              <a:gd name="connsiteX2853" fmla="*/ 12080195 w 12183871"/>
              <a:gd name="connsiteY2853" fmla="*/ 324759 h 1328385"/>
              <a:gd name="connsiteX2854" fmla="*/ 12076131 w 12183871"/>
              <a:gd name="connsiteY2854" fmla="*/ 361335 h 1328385"/>
              <a:gd name="connsiteX2855" fmla="*/ 12072067 w 12183871"/>
              <a:gd name="connsiteY2855" fmla="*/ 387706 h 1328385"/>
              <a:gd name="connsiteX2856" fmla="*/ 12076131 w 12183871"/>
              <a:gd name="connsiteY2856" fmla="*/ 405948 h 1328385"/>
              <a:gd name="connsiteX2857" fmla="*/ 12080195 w 12183871"/>
              <a:gd name="connsiteY2857" fmla="*/ 387706 h 1328385"/>
              <a:gd name="connsiteX2858" fmla="*/ 12080195 w 12183871"/>
              <a:gd name="connsiteY2858" fmla="*/ 375514 h 1328385"/>
              <a:gd name="connsiteX2859" fmla="*/ 12084258 w 12183871"/>
              <a:gd name="connsiteY2859" fmla="*/ 365399 h 1328385"/>
              <a:gd name="connsiteX2860" fmla="*/ 12092387 w 12183871"/>
              <a:gd name="connsiteY2860" fmla="*/ 357271 h 1328385"/>
              <a:gd name="connsiteX2861" fmla="*/ 12098528 w 12183871"/>
              <a:gd name="connsiteY2861" fmla="*/ 349143 h 1328385"/>
              <a:gd name="connsiteX2862" fmla="*/ 12110720 w 12183871"/>
              <a:gd name="connsiteY2862" fmla="*/ 347156 h 1328385"/>
              <a:gd name="connsiteX2863" fmla="*/ 12110720 w 12183871"/>
              <a:gd name="connsiteY2863" fmla="*/ 428436 h 1328385"/>
              <a:gd name="connsiteX2864" fmla="*/ 12116771 w 12183871"/>
              <a:gd name="connsiteY2864" fmla="*/ 428436 h 1328385"/>
              <a:gd name="connsiteX2865" fmla="*/ 12116771 w 12183871"/>
              <a:gd name="connsiteY2865" fmla="*/ 412180 h 1328385"/>
              <a:gd name="connsiteX2866" fmla="*/ 12143141 w 12183871"/>
              <a:gd name="connsiteY2866" fmla="*/ 389873 h 1328385"/>
              <a:gd name="connsiteX2867" fmla="*/ 12161384 w 12183871"/>
              <a:gd name="connsiteY2867" fmla="*/ 361425 h 1328385"/>
              <a:gd name="connsiteX2868" fmla="*/ 12183691 w 12183871"/>
              <a:gd name="connsiteY2868" fmla="*/ 339118 h 1328385"/>
              <a:gd name="connsiteX2869" fmla="*/ 12183691 w 12183871"/>
              <a:gd name="connsiteY2869" fmla="*/ 371630 h 1328385"/>
              <a:gd name="connsiteX2870" fmla="*/ 12161384 w 12183871"/>
              <a:gd name="connsiteY2870" fmla="*/ 393937 h 1328385"/>
              <a:gd name="connsiteX2871" fmla="*/ 12147206 w 12183871"/>
              <a:gd name="connsiteY2871" fmla="*/ 424372 h 1328385"/>
              <a:gd name="connsiteX2872" fmla="*/ 12128963 w 12183871"/>
              <a:gd name="connsiteY2872" fmla="*/ 452820 h 1328385"/>
              <a:gd name="connsiteX2873" fmla="*/ 12110720 w 12183871"/>
              <a:gd name="connsiteY2873" fmla="*/ 479191 h 1328385"/>
              <a:gd name="connsiteX2874" fmla="*/ 12151360 w 12183871"/>
              <a:gd name="connsiteY2874" fmla="*/ 623417 h 1328385"/>
              <a:gd name="connsiteX2875" fmla="*/ 12157411 w 12183871"/>
              <a:gd name="connsiteY2875" fmla="*/ 623417 h 1328385"/>
              <a:gd name="connsiteX2876" fmla="*/ 12161475 w 12183871"/>
              <a:gd name="connsiteY2876" fmla="*/ 592983 h 1328385"/>
              <a:gd name="connsiteX2877" fmla="*/ 12169603 w 12183871"/>
              <a:gd name="connsiteY2877" fmla="*/ 574740 h 1328385"/>
              <a:gd name="connsiteX2878" fmla="*/ 12175744 w 12183871"/>
              <a:gd name="connsiteY2878" fmla="*/ 556497 h 1328385"/>
              <a:gd name="connsiteX2879" fmla="*/ 12175744 w 12183871"/>
              <a:gd name="connsiteY2879" fmla="*/ 515857 h 1328385"/>
              <a:gd name="connsiteX2880" fmla="*/ 12183872 w 12183871"/>
              <a:gd name="connsiteY2880" fmla="*/ 515857 h 1328385"/>
              <a:gd name="connsiteX2881" fmla="*/ 12183872 w 12183871"/>
              <a:gd name="connsiteY2881" fmla="*/ 1328386 h 1328385"/>
              <a:gd name="connsiteX2882" fmla="*/ 0 w 12183871"/>
              <a:gd name="connsiteY2882" fmla="*/ 1328386 h 1328385"/>
              <a:gd name="connsiteX2883" fmla="*/ 0 w 12183871"/>
              <a:gd name="connsiteY2883" fmla="*/ 501678 h 1328385"/>
              <a:gd name="connsiteX2884" fmla="*/ 4064 w 12183871"/>
              <a:gd name="connsiteY2884" fmla="*/ 501678 h 1328385"/>
              <a:gd name="connsiteX2885" fmla="*/ 4064 w 12183871"/>
              <a:gd name="connsiteY2885" fmla="*/ 515857 h 1328385"/>
              <a:gd name="connsiteX2886" fmla="*/ 10115 w 12183871"/>
              <a:gd name="connsiteY2886" fmla="*/ 515857 h 1328385"/>
              <a:gd name="connsiteX2887" fmla="*/ 10115 w 12183871"/>
              <a:gd name="connsiteY2887" fmla="*/ 550356 h 1328385"/>
              <a:gd name="connsiteX2888" fmla="*/ 22307 w 12183871"/>
              <a:gd name="connsiteY2888" fmla="*/ 550356 h 1328385"/>
              <a:gd name="connsiteX2889" fmla="*/ 28358 w 12183871"/>
              <a:gd name="connsiteY2889" fmla="*/ 623508 h 1328385"/>
              <a:gd name="connsiteX2890" fmla="*/ 50665 w 12183871"/>
              <a:gd name="connsiteY2890" fmla="*/ 623508 h 1328385"/>
              <a:gd name="connsiteX2891" fmla="*/ 50665 w 12183871"/>
              <a:gd name="connsiteY2891" fmla="*/ 656020 h 1328385"/>
              <a:gd name="connsiteX2892" fmla="*/ 62857 w 12183871"/>
              <a:gd name="connsiteY2892" fmla="*/ 656020 h 1328385"/>
              <a:gd name="connsiteX2893" fmla="*/ 62857 w 12183871"/>
              <a:gd name="connsiteY2893" fmla="*/ 818489 h 1328385"/>
              <a:gd name="connsiteX2894" fmla="*/ 68907 w 12183871"/>
              <a:gd name="connsiteY2894" fmla="*/ 818489 h 1328385"/>
              <a:gd name="connsiteX2895" fmla="*/ 68907 w 12183871"/>
              <a:gd name="connsiteY2895" fmla="*/ 881436 h 1328385"/>
              <a:gd name="connsiteX2896" fmla="*/ 77035 w 12183871"/>
              <a:gd name="connsiteY2896" fmla="*/ 881436 h 1328385"/>
              <a:gd name="connsiteX2897" fmla="*/ 85163 w 12183871"/>
              <a:gd name="connsiteY2897" fmla="*/ 609239 h 1328385"/>
              <a:gd name="connsiteX2898" fmla="*/ 77035 w 12183871"/>
              <a:gd name="connsiteY2898" fmla="*/ 574740 h 1328385"/>
              <a:gd name="connsiteX2899" fmla="*/ 67011 w 12183871"/>
              <a:gd name="connsiteY2899" fmla="*/ 546382 h 1328385"/>
              <a:gd name="connsiteX2900" fmla="*/ 62947 w 12183871"/>
              <a:gd name="connsiteY2900" fmla="*/ 509806 h 1328385"/>
              <a:gd name="connsiteX2901" fmla="*/ 68998 w 12183871"/>
              <a:gd name="connsiteY2901" fmla="*/ 509806 h 1328385"/>
              <a:gd name="connsiteX2902" fmla="*/ 68998 w 12183871"/>
              <a:gd name="connsiteY2902" fmla="*/ 515857 h 1328385"/>
              <a:gd name="connsiteX2903" fmla="*/ 77126 w 12183871"/>
              <a:gd name="connsiteY2903" fmla="*/ 515857 h 1328385"/>
              <a:gd name="connsiteX2904" fmla="*/ 85254 w 12183871"/>
              <a:gd name="connsiteY2904" fmla="*/ 542228 h 1328385"/>
              <a:gd name="connsiteX2905" fmla="*/ 91305 w 12183871"/>
              <a:gd name="connsiteY2905" fmla="*/ 564535 h 1328385"/>
              <a:gd name="connsiteX2906" fmla="*/ 103497 w 12183871"/>
              <a:gd name="connsiteY2906" fmla="*/ 582777 h 1328385"/>
              <a:gd name="connsiteX2907" fmla="*/ 109547 w 12183871"/>
              <a:gd name="connsiteY2907" fmla="*/ 420308 h 1328385"/>
              <a:gd name="connsiteX2908" fmla="*/ 91305 w 12183871"/>
              <a:gd name="connsiteY2908" fmla="*/ 412180 h 1328385"/>
              <a:gd name="connsiteX2909" fmla="*/ 85254 w 12183871"/>
              <a:gd name="connsiteY2909" fmla="*/ 379668 h 1328385"/>
              <a:gd name="connsiteX2910" fmla="*/ 103497 w 12183871"/>
              <a:gd name="connsiteY2910" fmla="*/ 379668 h 1328385"/>
              <a:gd name="connsiteX2911" fmla="*/ 91305 w 12183871"/>
              <a:gd name="connsiteY2911" fmla="*/ 353297 h 1328385"/>
              <a:gd name="connsiteX2912" fmla="*/ 85254 w 12183871"/>
              <a:gd name="connsiteY2912" fmla="*/ 326926 h 1328385"/>
              <a:gd name="connsiteX2913" fmla="*/ 77126 w 12183871"/>
              <a:gd name="connsiteY2913" fmla="*/ 298478 h 1328385"/>
              <a:gd name="connsiteX2914" fmla="*/ 87241 w 12183871"/>
              <a:gd name="connsiteY2914" fmla="*/ 302542 h 1328385"/>
              <a:gd name="connsiteX2915" fmla="*/ 95369 w 12183871"/>
              <a:gd name="connsiteY2915" fmla="*/ 306606 h 1328385"/>
              <a:gd name="connsiteX2916" fmla="*/ 95369 w 12183871"/>
              <a:gd name="connsiteY2916" fmla="*/ 306606 h 1328385"/>
              <a:gd name="connsiteX2917" fmla="*/ 99433 w 12183871"/>
              <a:gd name="connsiteY2917" fmla="*/ 308593 h 1328385"/>
              <a:gd name="connsiteX2918" fmla="*/ 95369 w 12183871"/>
              <a:gd name="connsiteY2918" fmla="*/ 312657 h 1328385"/>
              <a:gd name="connsiteX2919" fmla="*/ 95369 w 12183871"/>
              <a:gd name="connsiteY2919" fmla="*/ 316721 h 1328385"/>
              <a:gd name="connsiteX2920" fmla="*/ 95369 w 12183871"/>
              <a:gd name="connsiteY2920" fmla="*/ 320785 h 1328385"/>
              <a:gd name="connsiteX2921" fmla="*/ 99433 w 12183871"/>
              <a:gd name="connsiteY2921" fmla="*/ 324849 h 1328385"/>
              <a:gd name="connsiteX2922" fmla="*/ 103497 w 12183871"/>
              <a:gd name="connsiteY2922" fmla="*/ 330900 h 1328385"/>
              <a:gd name="connsiteX2923" fmla="*/ 109547 w 12183871"/>
              <a:gd name="connsiteY2923" fmla="*/ 330900 h 1328385"/>
              <a:gd name="connsiteX2924" fmla="*/ 103497 w 12183871"/>
              <a:gd name="connsiteY2924" fmla="*/ 249620 h 1328385"/>
              <a:gd name="connsiteX2925" fmla="*/ 125803 w 12183871"/>
              <a:gd name="connsiteY2925" fmla="*/ 249620 h 1328385"/>
              <a:gd name="connsiteX2926" fmla="*/ 131854 w 12183871"/>
              <a:gd name="connsiteY2926" fmla="*/ 298388 h 1328385"/>
              <a:gd name="connsiteX2927" fmla="*/ 144046 w 12183871"/>
              <a:gd name="connsiteY2927" fmla="*/ 339028 h 1328385"/>
              <a:gd name="connsiteX2928" fmla="*/ 144046 w 12183871"/>
              <a:gd name="connsiteY2928" fmla="*/ 412180 h 1328385"/>
              <a:gd name="connsiteX2929" fmla="*/ 150097 w 12183871"/>
              <a:gd name="connsiteY2929" fmla="*/ 412180 h 1328385"/>
              <a:gd name="connsiteX2930" fmla="*/ 150097 w 12183871"/>
              <a:gd name="connsiteY2930" fmla="*/ 469076 h 1328385"/>
              <a:gd name="connsiteX2931" fmla="*/ 158225 w 12183871"/>
              <a:gd name="connsiteY2931" fmla="*/ 469076 h 1328385"/>
              <a:gd name="connsiteX2932" fmla="*/ 158225 w 12183871"/>
              <a:gd name="connsiteY2932" fmla="*/ 487319 h 1328385"/>
              <a:gd name="connsiteX2933" fmla="*/ 166353 w 12183871"/>
              <a:gd name="connsiteY2933" fmla="*/ 487319 h 1328385"/>
              <a:gd name="connsiteX2934" fmla="*/ 172404 w 12183871"/>
              <a:gd name="connsiteY2934" fmla="*/ 534010 h 1328385"/>
              <a:gd name="connsiteX2935" fmla="*/ 184596 w 12183871"/>
              <a:gd name="connsiteY2935" fmla="*/ 534010 h 1328385"/>
              <a:gd name="connsiteX2936" fmla="*/ 184596 w 12183871"/>
              <a:gd name="connsiteY2936" fmla="*/ 468986 h 1328385"/>
              <a:gd name="connsiteX2937" fmla="*/ 188660 w 12183871"/>
              <a:gd name="connsiteY2937" fmla="*/ 408026 h 1328385"/>
              <a:gd name="connsiteX2938" fmla="*/ 198775 w 12183871"/>
              <a:gd name="connsiteY2938" fmla="*/ 357271 h 1328385"/>
              <a:gd name="connsiteX2939" fmla="*/ 206903 w 12183871"/>
              <a:gd name="connsiteY2939" fmla="*/ 357271 h 1328385"/>
              <a:gd name="connsiteX2940" fmla="*/ 206903 w 12183871"/>
              <a:gd name="connsiteY2940" fmla="*/ 365399 h 1328385"/>
              <a:gd name="connsiteX2941" fmla="*/ 208890 w 12183871"/>
              <a:gd name="connsiteY2941" fmla="*/ 383642 h 1328385"/>
              <a:gd name="connsiteX2942" fmla="*/ 208890 w 12183871"/>
              <a:gd name="connsiteY2942" fmla="*/ 412090 h 1328385"/>
              <a:gd name="connsiteX2943" fmla="*/ 202839 w 12183871"/>
              <a:gd name="connsiteY2943" fmla="*/ 446588 h 1328385"/>
              <a:gd name="connsiteX2944" fmla="*/ 194711 w 12183871"/>
              <a:gd name="connsiteY2944" fmla="*/ 479100 h 1328385"/>
              <a:gd name="connsiteX2945" fmla="*/ 198775 w 12183871"/>
              <a:gd name="connsiteY2945" fmla="*/ 509535 h 1328385"/>
              <a:gd name="connsiteX2946" fmla="*/ 206903 w 12183871"/>
              <a:gd name="connsiteY2946" fmla="*/ 509535 h 1328385"/>
              <a:gd name="connsiteX2947" fmla="*/ 206903 w 12183871"/>
              <a:gd name="connsiteY2947" fmla="*/ 574559 h 1328385"/>
              <a:gd name="connsiteX2948" fmla="*/ 212954 w 12183871"/>
              <a:gd name="connsiteY2948" fmla="*/ 574559 h 1328385"/>
              <a:gd name="connsiteX2949" fmla="*/ 212954 w 12183871"/>
              <a:gd name="connsiteY2949" fmla="*/ 655839 h 1328385"/>
              <a:gd name="connsiteX2950" fmla="*/ 225146 w 12183871"/>
              <a:gd name="connsiteY2950" fmla="*/ 655839 h 1328385"/>
              <a:gd name="connsiteX2951" fmla="*/ 225146 w 12183871"/>
              <a:gd name="connsiteY2951" fmla="*/ 696479 h 1328385"/>
              <a:gd name="connsiteX2952" fmla="*/ 231196 w 12183871"/>
              <a:gd name="connsiteY2952" fmla="*/ 696479 h 1328385"/>
              <a:gd name="connsiteX2953" fmla="*/ 231196 w 12183871"/>
              <a:gd name="connsiteY2953" fmla="*/ 722850 h 1328385"/>
              <a:gd name="connsiteX2954" fmla="*/ 239324 w 12183871"/>
              <a:gd name="connsiteY2954" fmla="*/ 722850 h 1328385"/>
              <a:gd name="connsiteX2955" fmla="*/ 243840 w 12183871"/>
              <a:gd name="connsiteY2955" fmla="*/ 745428 h 1328385"/>
              <a:gd name="connsiteX2956" fmla="*/ 243840 w 12183871"/>
              <a:gd name="connsiteY2956" fmla="*/ 771799 h 1328385"/>
              <a:gd name="connsiteX2957" fmla="*/ 247904 w 12183871"/>
              <a:gd name="connsiteY2957" fmla="*/ 794105 h 1328385"/>
              <a:gd name="connsiteX2958" fmla="*/ 253955 w 12183871"/>
              <a:gd name="connsiteY2958" fmla="*/ 812348 h 1328385"/>
              <a:gd name="connsiteX2959" fmla="*/ 247904 w 12183871"/>
              <a:gd name="connsiteY2959" fmla="*/ 615289 h 1328385"/>
              <a:gd name="connsiteX2960" fmla="*/ 235712 w 12183871"/>
              <a:gd name="connsiteY2960" fmla="*/ 582777 h 1328385"/>
              <a:gd name="connsiteX2961" fmla="*/ 225597 w 12183871"/>
              <a:gd name="connsiteY2961" fmla="*/ 552343 h 1328385"/>
              <a:gd name="connsiteX2962" fmla="*/ 213405 w 12183871"/>
              <a:gd name="connsiteY2962" fmla="*/ 515767 h 1328385"/>
              <a:gd name="connsiteX2963" fmla="*/ 239776 w 12183871"/>
              <a:gd name="connsiteY2963" fmla="*/ 527959 h 1328385"/>
              <a:gd name="connsiteX2964" fmla="*/ 280416 w 12183871"/>
              <a:gd name="connsiteY2964" fmla="*/ 678236 h 1328385"/>
              <a:gd name="connsiteX2965" fmla="*/ 284480 w 12183871"/>
              <a:gd name="connsiteY2965" fmla="*/ 678236 h 1328385"/>
              <a:gd name="connsiteX2966" fmla="*/ 284480 w 12183871"/>
              <a:gd name="connsiteY2966" fmla="*/ 678236 h 1328385"/>
              <a:gd name="connsiteX2967" fmla="*/ 284480 w 12183871"/>
              <a:gd name="connsiteY2967" fmla="*/ 678236 h 1328385"/>
              <a:gd name="connsiteX2968" fmla="*/ 284480 w 12183871"/>
              <a:gd name="connsiteY2968" fmla="*/ 678236 h 1328385"/>
              <a:gd name="connsiteX2969" fmla="*/ 288544 w 12183871"/>
              <a:gd name="connsiteY2969" fmla="*/ 674172 h 1328385"/>
              <a:gd name="connsiteX2970" fmla="*/ 288544 w 12183871"/>
              <a:gd name="connsiteY2970" fmla="*/ 672095 h 1328385"/>
              <a:gd name="connsiteX2971" fmla="*/ 294595 w 12183871"/>
              <a:gd name="connsiteY2971" fmla="*/ 672095 h 1328385"/>
              <a:gd name="connsiteX2972" fmla="*/ 288544 w 12183871"/>
              <a:gd name="connsiteY2972" fmla="*/ 637596 h 1328385"/>
              <a:gd name="connsiteX2973" fmla="*/ 290531 w 12183871"/>
              <a:gd name="connsiteY2973" fmla="*/ 596956 h 1328385"/>
              <a:gd name="connsiteX2974" fmla="*/ 290531 w 12183871"/>
              <a:gd name="connsiteY2974" fmla="*/ 546382 h 1328385"/>
              <a:gd name="connsiteX2975" fmla="*/ 290531 w 12183871"/>
              <a:gd name="connsiteY2975" fmla="*/ 497614 h 1328385"/>
              <a:gd name="connsiteX2976" fmla="*/ 294595 w 12183871"/>
              <a:gd name="connsiteY2976" fmla="*/ 452910 h 1328385"/>
              <a:gd name="connsiteX2977" fmla="*/ 306787 w 12183871"/>
              <a:gd name="connsiteY2977" fmla="*/ 452910 h 1328385"/>
              <a:gd name="connsiteX2978" fmla="*/ 294595 w 12183871"/>
              <a:gd name="connsiteY2978" fmla="*/ 434667 h 1328385"/>
              <a:gd name="connsiteX2979" fmla="*/ 306787 w 12183871"/>
              <a:gd name="connsiteY2979" fmla="*/ 434667 h 1328385"/>
              <a:gd name="connsiteX2980" fmla="*/ 306787 w 12183871"/>
              <a:gd name="connsiteY2980" fmla="*/ 365579 h 1328385"/>
              <a:gd name="connsiteX2981" fmla="*/ 312838 w 12183871"/>
              <a:gd name="connsiteY2981" fmla="*/ 365579 h 1328385"/>
              <a:gd name="connsiteX2982" fmla="*/ 312838 w 12183871"/>
              <a:gd name="connsiteY2982" fmla="*/ 312747 h 1328385"/>
              <a:gd name="connsiteX2983" fmla="*/ 329094 w 12183871"/>
              <a:gd name="connsiteY2983" fmla="*/ 268043 h 1328385"/>
              <a:gd name="connsiteX2984" fmla="*/ 335145 w 12183871"/>
              <a:gd name="connsiteY2984" fmla="*/ 217288 h 1328385"/>
              <a:gd name="connsiteX2985" fmla="*/ 353387 w 12183871"/>
              <a:gd name="connsiteY2985" fmla="*/ 217288 h 1328385"/>
              <a:gd name="connsiteX2986" fmla="*/ 335145 w 12183871"/>
              <a:gd name="connsiteY2986" fmla="*/ 339118 h 1328385"/>
              <a:gd name="connsiteX2987" fmla="*/ 329094 w 12183871"/>
              <a:gd name="connsiteY2987" fmla="*/ 339118 h 1328385"/>
              <a:gd name="connsiteX2988" fmla="*/ 329094 w 12183871"/>
              <a:gd name="connsiteY2988" fmla="*/ 412270 h 1328385"/>
              <a:gd name="connsiteX2989" fmla="*/ 320966 w 12183871"/>
              <a:gd name="connsiteY2989" fmla="*/ 412270 h 1328385"/>
              <a:gd name="connsiteX2990" fmla="*/ 329094 w 12183871"/>
              <a:gd name="connsiteY2990" fmla="*/ 428526 h 1328385"/>
              <a:gd name="connsiteX2991" fmla="*/ 329094 w 12183871"/>
              <a:gd name="connsiteY2991" fmla="*/ 434577 h 1328385"/>
              <a:gd name="connsiteX2992" fmla="*/ 325120 w 12183871"/>
              <a:gd name="connsiteY2992" fmla="*/ 442795 h 1328385"/>
              <a:gd name="connsiteX2993" fmla="*/ 321056 w 12183871"/>
              <a:gd name="connsiteY2993" fmla="*/ 442795 h 1328385"/>
              <a:gd name="connsiteX2994" fmla="*/ 321056 w 12183871"/>
              <a:gd name="connsiteY2994" fmla="*/ 446859 h 1328385"/>
              <a:gd name="connsiteX2995" fmla="*/ 329184 w 12183871"/>
              <a:gd name="connsiteY2995" fmla="*/ 528139 h 1328385"/>
              <a:gd name="connsiteX2996" fmla="*/ 329184 w 12183871"/>
              <a:gd name="connsiteY2996" fmla="*/ 656110 h 1328385"/>
              <a:gd name="connsiteX2997" fmla="*/ 335235 w 12183871"/>
              <a:gd name="connsiteY2997" fmla="*/ 656110 h 1328385"/>
              <a:gd name="connsiteX2998" fmla="*/ 339299 w 12183871"/>
              <a:gd name="connsiteY2998" fmla="*/ 682481 h 1328385"/>
              <a:gd name="connsiteX2999" fmla="*/ 339299 w 12183871"/>
              <a:gd name="connsiteY2999" fmla="*/ 708852 h 1328385"/>
              <a:gd name="connsiteX3000" fmla="*/ 347427 w 12183871"/>
              <a:gd name="connsiteY3000" fmla="*/ 731159 h 1328385"/>
              <a:gd name="connsiteX3001" fmla="*/ 353478 w 12183871"/>
              <a:gd name="connsiteY3001" fmla="*/ 664148 h 1328385"/>
              <a:gd name="connsiteX3002" fmla="*/ 361606 w 12183871"/>
              <a:gd name="connsiteY3002" fmla="*/ 664148 h 1328385"/>
              <a:gd name="connsiteX3003" fmla="*/ 361606 w 12183871"/>
              <a:gd name="connsiteY3003" fmla="*/ 649969 h 1328385"/>
              <a:gd name="connsiteX3004" fmla="*/ 369734 w 12183871"/>
              <a:gd name="connsiteY3004" fmla="*/ 649969 h 1328385"/>
              <a:gd name="connsiteX3005" fmla="*/ 375785 w 12183871"/>
              <a:gd name="connsiteY3005" fmla="*/ 609329 h 1328385"/>
              <a:gd name="connsiteX3006" fmla="*/ 410283 w 12183871"/>
              <a:gd name="connsiteY3006" fmla="*/ 582958 h 1328385"/>
              <a:gd name="connsiteX3007" fmla="*/ 412270 w 12183871"/>
              <a:gd name="connsiteY3007" fmla="*/ 520011 h 1328385"/>
              <a:gd name="connsiteX3008" fmla="*/ 416334 w 12183871"/>
              <a:gd name="connsiteY3008" fmla="*/ 448936 h 1328385"/>
              <a:gd name="connsiteX3009" fmla="*/ 428526 w 12183871"/>
              <a:gd name="connsiteY3009" fmla="*/ 375784 h 1328385"/>
              <a:gd name="connsiteX3010" fmla="*/ 442705 w 12183871"/>
              <a:gd name="connsiteY3010" fmla="*/ 312838 h 1328385"/>
              <a:gd name="connsiteX3011" fmla="*/ 446769 w 12183871"/>
              <a:gd name="connsiteY3011" fmla="*/ 290531 h 1328385"/>
              <a:gd name="connsiteX3012" fmla="*/ 446769 w 12183871"/>
              <a:gd name="connsiteY3012" fmla="*/ 268224 h 1328385"/>
              <a:gd name="connsiteX3013" fmla="*/ 452820 w 12183871"/>
              <a:gd name="connsiteY3013" fmla="*/ 249981 h 1328385"/>
              <a:gd name="connsiteX3014" fmla="*/ 469076 w 12183871"/>
              <a:gd name="connsiteY3014" fmla="*/ 231738 h 1328385"/>
              <a:gd name="connsiteX3015" fmla="*/ 469076 w 12183871"/>
              <a:gd name="connsiteY3015" fmla="*/ 231738 h 1328385"/>
              <a:gd name="connsiteX3016" fmla="*/ 469076 w 12183871"/>
              <a:gd name="connsiteY3016" fmla="*/ 227674 h 1328385"/>
              <a:gd name="connsiteX3017" fmla="*/ 469076 w 12183871"/>
              <a:gd name="connsiteY3017" fmla="*/ 227674 h 1328385"/>
              <a:gd name="connsiteX3018" fmla="*/ 473140 w 12183871"/>
              <a:gd name="connsiteY3018" fmla="*/ 227674 h 1328385"/>
              <a:gd name="connsiteX3019" fmla="*/ 473140 w 12183871"/>
              <a:gd name="connsiteY3019" fmla="*/ 227674 h 1328385"/>
              <a:gd name="connsiteX3020" fmla="*/ 475127 w 12183871"/>
              <a:gd name="connsiteY3020" fmla="*/ 225687 h 1328385"/>
              <a:gd name="connsiteX3021" fmla="*/ 475127 w 12183871"/>
              <a:gd name="connsiteY3021" fmla="*/ 266327 h 1328385"/>
              <a:gd name="connsiteX3022" fmla="*/ 469076 w 12183871"/>
              <a:gd name="connsiteY3022" fmla="*/ 266327 h 1328385"/>
              <a:gd name="connsiteX3023" fmla="*/ 450833 w 12183871"/>
              <a:gd name="connsiteY3023" fmla="*/ 388247 h 1328385"/>
              <a:gd name="connsiteX3024" fmla="*/ 442705 w 12183871"/>
              <a:gd name="connsiteY3024" fmla="*/ 428887 h 1328385"/>
              <a:gd name="connsiteX3025" fmla="*/ 438641 w 12183871"/>
              <a:gd name="connsiteY3025" fmla="*/ 483706 h 1328385"/>
              <a:gd name="connsiteX3026" fmla="*/ 438641 w 12183871"/>
              <a:gd name="connsiteY3026" fmla="*/ 550717 h 1328385"/>
              <a:gd name="connsiteX3027" fmla="*/ 438641 w 12183871"/>
              <a:gd name="connsiteY3027" fmla="*/ 619805 h 1328385"/>
              <a:gd name="connsiteX3028" fmla="*/ 438641 w 12183871"/>
              <a:gd name="connsiteY3028" fmla="*/ 686816 h 1328385"/>
              <a:gd name="connsiteX3029" fmla="*/ 442705 w 12183871"/>
              <a:gd name="connsiteY3029" fmla="*/ 741635 h 1328385"/>
              <a:gd name="connsiteX3030" fmla="*/ 450833 w 12183871"/>
              <a:gd name="connsiteY3030" fmla="*/ 778211 h 1328385"/>
              <a:gd name="connsiteX3031" fmla="*/ 452820 w 12183871"/>
              <a:gd name="connsiteY3031" fmla="*/ 800518 h 1328385"/>
              <a:gd name="connsiteX3032" fmla="*/ 450833 w 12183871"/>
              <a:gd name="connsiteY3032" fmla="*/ 826888 h 1328385"/>
              <a:gd name="connsiteX3033" fmla="*/ 450833 w 12183871"/>
              <a:gd name="connsiteY3033" fmla="*/ 849195 h 1328385"/>
              <a:gd name="connsiteX3034" fmla="*/ 456884 w 12183871"/>
              <a:gd name="connsiteY3034" fmla="*/ 867438 h 1328385"/>
              <a:gd name="connsiteX3035" fmla="*/ 456884 w 12183871"/>
              <a:gd name="connsiteY3035" fmla="*/ 574830 h 1328385"/>
              <a:gd name="connsiteX3036" fmla="*/ 450833 w 12183871"/>
              <a:gd name="connsiteY3036" fmla="*/ 574830 h 1328385"/>
              <a:gd name="connsiteX3037" fmla="*/ 450833 w 12183871"/>
              <a:gd name="connsiteY3037" fmla="*/ 509806 h 1328385"/>
              <a:gd name="connsiteX3038" fmla="*/ 475217 w 12183871"/>
              <a:gd name="connsiteY3038" fmla="*/ 515857 h 1328385"/>
              <a:gd name="connsiteX3039" fmla="*/ 483345 w 12183871"/>
              <a:gd name="connsiteY3039" fmla="*/ 574740 h 1328385"/>
              <a:gd name="connsiteX3040" fmla="*/ 491473 w 12183871"/>
              <a:gd name="connsiteY3040" fmla="*/ 574740 h 1328385"/>
              <a:gd name="connsiteX3041" fmla="*/ 509716 w 12183871"/>
              <a:gd name="connsiteY3041" fmla="*/ 420398 h 1328385"/>
              <a:gd name="connsiteX3042" fmla="*/ 515767 w 12183871"/>
              <a:gd name="connsiteY3042" fmla="*/ 420398 h 1328385"/>
              <a:gd name="connsiteX3043" fmla="*/ 515767 w 12183871"/>
              <a:gd name="connsiteY3043" fmla="*/ 398091 h 1328385"/>
              <a:gd name="connsiteX3044" fmla="*/ 523895 w 12183871"/>
              <a:gd name="connsiteY3044" fmla="*/ 398091 h 1328385"/>
              <a:gd name="connsiteX3045" fmla="*/ 523895 w 12183871"/>
              <a:gd name="connsiteY3045" fmla="*/ 365579 h 1328385"/>
              <a:gd name="connsiteX3046" fmla="*/ 532023 w 12183871"/>
              <a:gd name="connsiteY3046" fmla="*/ 365579 h 1328385"/>
              <a:gd name="connsiteX3047" fmla="*/ 532023 w 12183871"/>
              <a:gd name="connsiteY3047" fmla="*/ 343272 h 1328385"/>
              <a:gd name="connsiteX3048" fmla="*/ 523895 w 12183871"/>
              <a:gd name="connsiteY3048" fmla="*/ 316902 h 1328385"/>
              <a:gd name="connsiteX3049" fmla="*/ 513780 w 12183871"/>
              <a:gd name="connsiteY3049" fmla="*/ 290531 h 1328385"/>
              <a:gd name="connsiteX3050" fmla="*/ 509716 w 12183871"/>
              <a:gd name="connsiteY3050" fmla="*/ 266147 h 1328385"/>
              <a:gd name="connsiteX3051" fmla="*/ 515767 w 12183871"/>
              <a:gd name="connsiteY3051" fmla="*/ 268224 h 1328385"/>
              <a:gd name="connsiteX3052" fmla="*/ 523895 w 12183871"/>
              <a:gd name="connsiteY3052" fmla="*/ 268224 h 1328385"/>
              <a:gd name="connsiteX3053" fmla="*/ 527959 w 12183871"/>
              <a:gd name="connsiteY3053" fmla="*/ 272288 h 1328385"/>
              <a:gd name="connsiteX3054" fmla="*/ 527959 w 12183871"/>
              <a:gd name="connsiteY3054" fmla="*/ 276352 h 1328385"/>
              <a:gd name="connsiteX3055" fmla="*/ 532023 w 12183871"/>
              <a:gd name="connsiteY3055" fmla="*/ 280416 h 1328385"/>
              <a:gd name="connsiteX3056" fmla="*/ 532023 w 12183871"/>
              <a:gd name="connsiteY3056" fmla="*/ 290531 h 1328385"/>
              <a:gd name="connsiteX3057" fmla="*/ 546202 w 12183871"/>
              <a:gd name="connsiteY3057" fmla="*/ 312838 h 1328385"/>
              <a:gd name="connsiteX3058" fmla="*/ 554330 w 12183871"/>
              <a:gd name="connsiteY3058" fmla="*/ 347336 h 1328385"/>
              <a:gd name="connsiteX3059" fmla="*/ 556316 w 12183871"/>
              <a:gd name="connsiteY3059" fmla="*/ 375784 h 1328385"/>
              <a:gd name="connsiteX3060" fmla="*/ 560380 w 12183871"/>
              <a:gd name="connsiteY3060" fmla="*/ 406219 h 1328385"/>
              <a:gd name="connsiteX3061" fmla="*/ 572572 w 12183871"/>
              <a:gd name="connsiteY3061" fmla="*/ 428526 h 1328385"/>
              <a:gd name="connsiteX3062" fmla="*/ 572572 w 12183871"/>
              <a:gd name="connsiteY3062" fmla="*/ 412270 h 1328385"/>
              <a:gd name="connsiteX3063" fmla="*/ 578623 w 12183871"/>
              <a:gd name="connsiteY3063" fmla="*/ 389963 h 1328385"/>
              <a:gd name="connsiteX3064" fmla="*/ 578623 w 12183871"/>
              <a:gd name="connsiteY3064" fmla="*/ 365579 h 1328385"/>
              <a:gd name="connsiteX3065" fmla="*/ 572572 w 12183871"/>
              <a:gd name="connsiteY3065" fmla="*/ 339208 h 1328385"/>
              <a:gd name="connsiteX3066" fmla="*/ 596956 w 12183871"/>
              <a:gd name="connsiteY3066" fmla="*/ 339208 h 1328385"/>
              <a:gd name="connsiteX3067" fmla="*/ 596956 w 12183871"/>
              <a:gd name="connsiteY3067" fmla="*/ 306696 h 1328385"/>
              <a:gd name="connsiteX3068" fmla="*/ 619263 w 12183871"/>
              <a:gd name="connsiteY3068" fmla="*/ 306696 h 1328385"/>
              <a:gd name="connsiteX3069" fmla="*/ 613212 w 12183871"/>
              <a:gd name="connsiteY3069" fmla="*/ 406219 h 1328385"/>
              <a:gd name="connsiteX3070" fmla="*/ 631455 w 12183871"/>
              <a:gd name="connsiteY3070" fmla="*/ 412270 h 1328385"/>
              <a:gd name="connsiteX3071" fmla="*/ 631455 w 12183871"/>
              <a:gd name="connsiteY3071" fmla="*/ 446769 h 1328385"/>
              <a:gd name="connsiteX3072" fmla="*/ 637506 w 12183871"/>
              <a:gd name="connsiteY3072" fmla="*/ 446769 h 1328385"/>
              <a:gd name="connsiteX3073" fmla="*/ 645634 w 12183871"/>
              <a:gd name="connsiteY3073" fmla="*/ 479281 h 1328385"/>
              <a:gd name="connsiteX3074" fmla="*/ 653762 w 12183871"/>
              <a:gd name="connsiteY3074" fmla="*/ 479281 h 1328385"/>
              <a:gd name="connsiteX3075" fmla="*/ 672005 w 12183871"/>
              <a:gd name="connsiteY3075" fmla="*/ 550356 h 1328385"/>
              <a:gd name="connsiteX3076" fmla="*/ 686184 w 12183871"/>
              <a:gd name="connsiteY3076" fmla="*/ 550356 h 1328385"/>
              <a:gd name="connsiteX3077" fmla="*/ 694312 w 12183871"/>
              <a:gd name="connsiteY3077" fmla="*/ 623508 h 1328385"/>
              <a:gd name="connsiteX3078" fmla="*/ 700363 w 12183871"/>
              <a:gd name="connsiteY3078" fmla="*/ 623508 h 1328385"/>
              <a:gd name="connsiteX3079" fmla="*/ 700363 w 12183871"/>
              <a:gd name="connsiteY3079" fmla="*/ 615380 h 1328385"/>
              <a:gd name="connsiteX3080" fmla="*/ 719328 w 12183871"/>
              <a:gd name="connsiteY3080" fmla="*/ 587022 h 1328385"/>
              <a:gd name="connsiteX3081" fmla="*/ 723392 w 12183871"/>
              <a:gd name="connsiteY3081" fmla="*/ 546382 h 1328385"/>
              <a:gd name="connsiteX3082" fmla="*/ 723392 w 12183871"/>
              <a:gd name="connsiteY3082" fmla="*/ 497614 h 1328385"/>
              <a:gd name="connsiteX3083" fmla="*/ 719328 w 12183871"/>
              <a:gd name="connsiteY3083" fmla="*/ 448846 h 1328385"/>
              <a:gd name="connsiteX3084" fmla="*/ 717341 w 12183871"/>
              <a:gd name="connsiteY3084" fmla="*/ 402155 h 1328385"/>
              <a:gd name="connsiteX3085" fmla="*/ 713277 w 12183871"/>
              <a:gd name="connsiteY3085" fmla="*/ 365579 h 1328385"/>
              <a:gd name="connsiteX3086" fmla="*/ 719328 w 12183871"/>
              <a:gd name="connsiteY3086" fmla="*/ 365579 h 1328385"/>
              <a:gd name="connsiteX3087" fmla="*/ 719328 w 12183871"/>
              <a:gd name="connsiteY3087" fmla="*/ 371630 h 1328385"/>
              <a:gd name="connsiteX3088" fmla="*/ 723392 w 12183871"/>
              <a:gd name="connsiteY3088" fmla="*/ 375694 h 1328385"/>
              <a:gd name="connsiteX3089" fmla="*/ 723392 w 12183871"/>
              <a:gd name="connsiteY3089" fmla="*/ 375694 h 1328385"/>
              <a:gd name="connsiteX3090" fmla="*/ 723392 w 12183871"/>
              <a:gd name="connsiteY3090" fmla="*/ 371630 h 1328385"/>
              <a:gd name="connsiteX3091" fmla="*/ 727456 w 12183871"/>
              <a:gd name="connsiteY3091" fmla="*/ 367566 h 1328385"/>
              <a:gd name="connsiteX3092" fmla="*/ 727456 w 12183871"/>
              <a:gd name="connsiteY3092" fmla="*/ 361515 h 1328385"/>
              <a:gd name="connsiteX3093" fmla="*/ 727456 w 12183871"/>
              <a:gd name="connsiteY3093" fmla="*/ 357451 h 1328385"/>
              <a:gd name="connsiteX3094" fmla="*/ 727456 w 12183871"/>
              <a:gd name="connsiteY3094" fmla="*/ 357451 h 1328385"/>
              <a:gd name="connsiteX3095" fmla="*/ 719328 w 12183871"/>
              <a:gd name="connsiteY3095" fmla="*/ 357451 h 1328385"/>
              <a:gd name="connsiteX3096" fmla="*/ 701085 w 12183871"/>
              <a:gd name="connsiteY3096" fmla="*/ 249800 h 1328385"/>
              <a:gd name="connsiteX3097" fmla="*/ 695034 w 12183871"/>
              <a:gd name="connsiteY3097" fmla="*/ 249800 h 1328385"/>
              <a:gd name="connsiteX3098" fmla="*/ 695034 w 12183871"/>
              <a:gd name="connsiteY3098" fmla="*/ 203110 h 1328385"/>
              <a:gd name="connsiteX3099" fmla="*/ 686906 w 12183871"/>
              <a:gd name="connsiteY3099" fmla="*/ 203110 h 1328385"/>
              <a:gd name="connsiteX3100" fmla="*/ 678778 w 12183871"/>
              <a:gd name="connsiteY3100" fmla="*/ 162470 h 1328385"/>
              <a:gd name="connsiteX3101" fmla="*/ 701085 w 12183871"/>
              <a:gd name="connsiteY3101" fmla="*/ 162470 h 1328385"/>
              <a:gd name="connsiteX3102" fmla="*/ 713277 w 12183871"/>
              <a:gd name="connsiteY3102" fmla="*/ 227494 h 1328385"/>
              <a:gd name="connsiteX3103" fmla="*/ 731520 w 12183871"/>
              <a:gd name="connsiteY3103" fmla="*/ 294504 h 1328385"/>
              <a:gd name="connsiteX3104" fmla="*/ 753827 w 12183871"/>
              <a:gd name="connsiteY3104" fmla="*/ 357451 h 1328385"/>
              <a:gd name="connsiteX3105" fmla="*/ 768006 w 12183871"/>
              <a:gd name="connsiteY3105" fmla="*/ 487409 h 1328385"/>
              <a:gd name="connsiteX3106" fmla="*/ 776134 w 12183871"/>
              <a:gd name="connsiteY3106" fmla="*/ 487409 h 1328385"/>
              <a:gd name="connsiteX3107" fmla="*/ 776134 w 12183871"/>
              <a:gd name="connsiteY3107" fmla="*/ 479281 h 1328385"/>
              <a:gd name="connsiteX3108" fmla="*/ 790313 w 12183871"/>
              <a:gd name="connsiteY3108" fmla="*/ 461038 h 1328385"/>
              <a:gd name="connsiteX3109" fmla="*/ 794377 w 12183871"/>
              <a:gd name="connsiteY3109" fmla="*/ 442795 h 1328385"/>
              <a:gd name="connsiteX3110" fmla="*/ 794377 w 12183871"/>
              <a:gd name="connsiteY3110" fmla="*/ 420488 h 1328385"/>
              <a:gd name="connsiteX3111" fmla="*/ 800427 w 12183871"/>
              <a:gd name="connsiteY3111" fmla="*/ 398182 h 1328385"/>
              <a:gd name="connsiteX3112" fmla="*/ 822734 w 12183871"/>
              <a:gd name="connsiteY3112" fmla="*/ 316902 h 1328385"/>
              <a:gd name="connsiteX3113" fmla="*/ 840977 w 12183871"/>
              <a:gd name="connsiteY3113" fmla="*/ 231558 h 1328385"/>
              <a:gd name="connsiteX3114" fmla="*/ 857233 w 12183871"/>
              <a:gd name="connsiteY3114" fmla="*/ 231558 h 1328385"/>
              <a:gd name="connsiteX3115" fmla="*/ 853169 w 12183871"/>
              <a:gd name="connsiteY3115" fmla="*/ 290440 h 1328385"/>
              <a:gd name="connsiteX3116" fmla="*/ 838990 w 12183871"/>
              <a:gd name="connsiteY3116" fmla="*/ 343272 h 1328385"/>
              <a:gd name="connsiteX3117" fmla="*/ 826798 w 12183871"/>
              <a:gd name="connsiteY3117" fmla="*/ 394027 h 1328385"/>
              <a:gd name="connsiteX3118" fmla="*/ 816683 w 12183871"/>
              <a:gd name="connsiteY3118" fmla="*/ 446859 h 1328385"/>
              <a:gd name="connsiteX3119" fmla="*/ 822734 w 12183871"/>
              <a:gd name="connsiteY3119" fmla="*/ 446859 h 1328385"/>
              <a:gd name="connsiteX3120" fmla="*/ 822734 w 12183871"/>
              <a:gd name="connsiteY3120" fmla="*/ 428616 h 1328385"/>
              <a:gd name="connsiteX3121" fmla="*/ 838990 w 12183871"/>
              <a:gd name="connsiteY3121" fmla="*/ 402246 h 1328385"/>
              <a:gd name="connsiteX3122" fmla="*/ 853169 w 12183871"/>
              <a:gd name="connsiteY3122" fmla="*/ 361606 h 1328385"/>
              <a:gd name="connsiteX3123" fmla="*/ 859220 w 12183871"/>
              <a:gd name="connsiteY3123" fmla="*/ 312838 h 1328385"/>
              <a:gd name="connsiteX3124" fmla="*/ 871412 w 12183871"/>
              <a:gd name="connsiteY3124" fmla="*/ 268134 h 1328385"/>
              <a:gd name="connsiteX3125" fmla="*/ 881527 w 12183871"/>
              <a:gd name="connsiteY3125" fmla="*/ 231558 h 1328385"/>
              <a:gd name="connsiteX3126" fmla="*/ 889655 w 12183871"/>
              <a:gd name="connsiteY3126" fmla="*/ 231558 h 1328385"/>
              <a:gd name="connsiteX3127" fmla="*/ 889655 w 12183871"/>
              <a:gd name="connsiteY3127" fmla="*/ 284390 h 1328385"/>
              <a:gd name="connsiteX3128" fmla="*/ 881527 w 12183871"/>
              <a:gd name="connsiteY3128" fmla="*/ 284390 h 1328385"/>
              <a:gd name="connsiteX3129" fmla="*/ 881527 w 12183871"/>
              <a:gd name="connsiteY3129" fmla="*/ 325030 h 1328385"/>
              <a:gd name="connsiteX3130" fmla="*/ 875476 w 12183871"/>
              <a:gd name="connsiteY3130" fmla="*/ 325030 h 1328385"/>
              <a:gd name="connsiteX3131" fmla="*/ 859220 w 12183871"/>
              <a:gd name="connsiteY3131" fmla="*/ 383912 h 1328385"/>
              <a:gd name="connsiteX3132" fmla="*/ 859220 w 12183871"/>
              <a:gd name="connsiteY3132" fmla="*/ 446859 h 1328385"/>
              <a:gd name="connsiteX3133" fmla="*/ 863284 w 12183871"/>
              <a:gd name="connsiteY3133" fmla="*/ 511883 h 1328385"/>
              <a:gd name="connsiteX3134" fmla="*/ 863284 w 12183871"/>
              <a:gd name="connsiteY3134" fmla="*/ 582958 h 1328385"/>
              <a:gd name="connsiteX3135" fmla="*/ 881527 w 12183871"/>
              <a:gd name="connsiteY3135" fmla="*/ 582958 h 1328385"/>
              <a:gd name="connsiteX3136" fmla="*/ 881527 w 12183871"/>
              <a:gd name="connsiteY3136" fmla="*/ 631726 h 1328385"/>
              <a:gd name="connsiteX3137" fmla="*/ 889655 w 12183871"/>
              <a:gd name="connsiteY3137" fmla="*/ 631726 h 1328385"/>
              <a:gd name="connsiteX3138" fmla="*/ 889655 w 12183871"/>
              <a:gd name="connsiteY3138" fmla="*/ 623598 h 1328385"/>
              <a:gd name="connsiteX3139" fmla="*/ 897783 w 12183871"/>
              <a:gd name="connsiteY3139" fmla="*/ 623598 h 1328385"/>
              <a:gd name="connsiteX3140" fmla="*/ 916026 w 12183871"/>
              <a:gd name="connsiteY3140" fmla="*/ 528139 h 1328385"/>
              <a:gd name="connsiteX3141" fmla="*/ 922076 w 12183871"/>
              <a:gd name="connsiteY3141" fmla="*/ 528139 h 1328385"/>
              <a:gd name="connsiteX3142" fmla="*/ 922076 w 12183871"/>
              <a:gd name="connsiteY3142" fmla="*/ 493640 h 1328385"/>
              <a:gd name="connsiteX3143" fmla="*/ 930204 w 12183871"/>
              <a:gd name="connsiteY3143" fmla="*/ 493640 h 1328385"/>
              <a:gd name="connsiteX3144" fmla="*/ 930204 w 12183871"/>
              <a:gd name="connsiteY3144" fmla="*/ 453000 h 1328385"/>
              <a:gd name="connsiteX3145" fmla="*/ 938332 w 12183871"/>
              <a:gd name="connsiteY3145" fmla="*/ 453000 h 1328385"/>
              <a:gd name="connsiteX3146" fmla="*/ 938332 w 12183871"/>
              <a:gd name="connsiteY3146" fmla="*/ 428616 h 1328385"/>
              <a:gd name="connsiteX3147" fmla="*/ 944383 w 12183871"/>
              <a:gd name="connsiteY3147" fmla="*/ 428616 h 1328385"/>
              <a:gd name="connsiteX3148" fmla="*/ 944383 w 12183871"/>
              <a:gd name="connsiteY3148" fmla="*/ 398182 h 1328385"/>
              <a:gd name="connsiteX3149" fmla="*/ 956575 w 12183871"/>
              <a:gd name="connsiteY3149" fmla="*/ 398182 h 1328385"/>
              <a:gd name="connsiteX3150" fmla="*/ 956575 w 12183871"/>
              <a:gd name="connsiteY3150" fmla="*/ 357542 h 1328385"/>
              <a:gd name="connsiteX3151" fmla="*/ 966690 w 12183871"/>
              <a:gd name="connsiteY3151" fmla="*/ 316902 h 1328385"/>
              <a:gd name="connsiteX3152" fmla="*/ 974818 w 12183871"/>
              <a:gd name="connsiteY3152" fmla="*/ 280326 h 1328385"/>
              <a:gd name="connsiteX3153" fmla="*/ 978882 w 12183871"/>
              <a:gd name="connsiteY3153" fmla="*/ 231558 h 1328385"/>
              <a:gd name="connsiteX3154" fmla="*/ 1003266 w 12183871"/>
              <a:gd name="connsiteY3154" fmla="*/ 231558 h 1328385"/>
              <a:gd name="connsiteX3155" fmla="*/ 1003266 w 12183871"/>
              <a:gd name="connsiteY3155" fmla="*/ 243750 h 1328385"/>
              <a:gd name="connsiteX3156" fmla="*/ 997215 w 12183871"/>
              <a:gd name="connsiteY3156" fmla="*/ 243750 h 1328385"/>
              <a:gd name="connsiteX3157" fmla="*/ 997215 w 12183871"/>
              <a:gd name="connsiteY3157" fmla="*/ 290440 h 1328385"/>
              <a:gd name="connsiteX3158" fmla="*/ 985023 w 12183871"/>
              <a:gd name="connsiteY3158" fmla="*/ 290440 h 1328385"/>
              <a:gd name="connsiteX3159" fmla="*/ 962716 w 12183871"/>
              <a:gd name="connsiteY3159" fmla="*/ 428526 h 1328385"/>
              <a:gd name="connsiteX3160" fmla="*/ 970844 w 12183871"/>
              <a:gd name="connsiteY3160" fmla="*/ 428526 h 1328385"/>
              <a:gd name="connsiteX3161" fmla="*/ 1003356 w 12183871"/>
              <a:gd name="connsiteY3161" fmla="*/ 312747 h 1328385"/>
              <a:gd name="connsiteX3162" fmla="*/ 1019612 w 12183871"/>
              <a:gd name="connsiteY3162" fmla="*/ 312747 h 1328385"/>
              <a:gd name="connsiteX3163" fmla="*/ 1011484 w 12183871"/>
              <a:gd name="connsiteY3163" fmla="*/ 357451 h 1328385"/>
              <a:gd name="connsiteX3164" fmla="*/ 997306 w 12183871"/>
              <a:gd name="connsiteY3164" fmla="*/ 394027 h 1328385"/>
              <a:gd name="connsiteX3165" fmla="*/ 985114 w 12183871"/>
              <a:gd name="connsiteY3165" fmla="*/ 434667 h 1328385"/>
              <a:gd name="connsiteX3166" fmla="*/ 1003356 w 12183871"/>
              <a:gd name="connsiteY3166" fmla="*/ 434667 h 1328385"/>
              <a:gd name="connsiteX3167" fmla="*/ 1003356 w 12183871"/>
              <a:gd name="connsiteY3167" fmla="*/ 469166 h 1328385"/>
              <a:gd name="connsiteX3168" fmla="*/ 1011484 w 12183871"/>
              <a:gd name="connsiteY3168" fmla="*/ 469166 h 1328385"/>
              <a:gd name="connsiteX3169" fmla="*/ 1015548 w 12183871"/>
              <a:gd name="connsiteY3169" fmla="*/ 438731 h 1328385"/>
              <a:gd name="connsiteX3170" fmla="*/ 1025663 w 12183871"/>
              <a:gd name="connsiteY3170" fmla="*/ 412360 h 1328385"/>
              <a:gd name="connsiteX3171" fmla="*/ 1037855 w 12183871"/>
              <a:gd name="connsiteY3171" fmla="*/ 387976 h 1328385"/>
              <a:gd name="connsiteX3172" fmla="*/ 1037855 w 12183871"/>
              <a:gd name="connsiteY3172" fmla="*/ 347336 h 1328385"/>
              <a:gd name="connsiteX3173" fmla="*/ 1043906 w 12183871"/>
              <a:gd name="connsiteY3173" fmla="*/ 347336 h 1328385"/>
              <a:gd name="connsiteX3174" fmla="*/ 1047970 w 12183871"/>
              <a:gd name="connsiteY3174" fmla="*/ 343272 h 1328385"/>
              <a:gd name="connsiteX3175" fmla="*/ 1047970 w 12183871"/>
              <a:gd name="connsiteY3175" fmla="*/ 343272 h 1328385"/>
              <a:gd name="connsiteX3176" fmla="*/ 1047970 w 12183871"/>
              <a:gd name="connsiteY3176" fmla="*/ 343272 h 1328385"/>
              <a:gd name="connsiteX3177" fmla="*/ 1052034 w 12183871"/>
              <a:gd name="connsiteY3177" fmla="*/ 343272 h 1328385"/>
              <a:gd name="connsiteX3178" fmla="*/ 1056640 w 12183871"/>
              <a:gd name="connsiteY3178" fmla="*/ 343272 h 1328385"/>
              <a:gd name="connsiteX3179" fmla="*/ 1060704 w 12183871"/>
              <a:gd name="connsiteY3179" fmla="*/ 339208 h 1328385"/>
              <a:gd name="connsiteX3180" fmla="*/ 1060704 w 12183871"/>
              <a:gd name="connsiteY3180" fmla="*/ 365579 h 1328385"/>
              <a:gd name="connsiteX3181" fmla="*/ 1052576 w 12183871"/>
              <a:gd name="connsiteY3181" fmla="*/ 398091 h 1328385"/>
              <a:gd name="connsiteX3182" fmla="*/ 1052576 w 12183871"/>
              <a:gd name="connsiteY3182" fmla="*/ 428526 h 1328385"/>
              <a:gd name="connsiteX3183" fmla="*/ 1052576 w 12183871"/>
              <a:gd name="connsiteY3183" fmla="*/ 456974 h 1328385"/>
              <a:gd name="connsiteX3184" fmla="*/ 1060704 w 12183871"/>
              <a:gd name="connsiteY3184" fmla="*/ 479281 h 1328385"/>
              <a:gd name="connsiteX3185" fmla="*/ 1062691 w 12183871"/>
              <a:gd name="connsiteY3185" fmla="*/ 430513 h 1328385"/>
              <a:gd name="connsiteX3186" fmla="*/ 1074883 w 12183871"/>
              <a:gd name="connsiteY3186" fmla="*/ 389873 h 1328385"/>
              <a:gd name="connsiteX3187" fmla="*/ 1084998 w 12183871"/>
              <a:gd name="connsiteY3187" fmla="*/ 349233 h 1328385"/>
              <a:gd name="connsiteX3188" fmla="*/ 1093126 w 12183871"/>
              <a:gd name="connsiteY3188" fmla="*/ 306606 h 1328385"/>
              <a:gd name="connsiteX3189" fmla="*/ 1119497 w 12183871"/>
              <a:gd name="connsiteY3189" fmla="*/ 306606 h 1328385"/>
              <a:gd name="connsiteX3190" fmla="*/ 1107305 w 12183871"/>
              <a:gd name="connsiteY3190" fmla="*/ 383822 h 1328385"/>
              <a:gd name="connsiteX3191" fmla="*/ 1101254 w 12183871"/>
              <a:gd name="connsiteY3191" fmla="*/ 465102 h 1328385"/>
              <a:gd name="connsiteX3192" fmla="*/ 1093126 w 12183871"/>
              <a:gd name="connsiteY3192" fmla="*/ 550446 h 1328385"/>
              <a:gd name="connsiteX3193" fmla="*/ 1097190 w 12183871"/>
              <a:gd name="connsiteY3193" fmla="*/ 631726 h 1328385"/>
              <a:gd name="connsiteX3194" fmla="*/ 1107305 w 12183871"/>
              <a:gd name="connsiteY3194" fmla="*/ 704878 h 1328385"/>
              <a:gd name="connsiteX3195" fmla="*/ 1111369 w 12183871"/>
              <a:gd name="connsiteY3195" fmla="*/ 731249 h 1328385"/>
              <a:gd name="connsiteX3196" fmla="*/ 1115433 w 12183871"/>
              <a:gd name="connsiteY3196" fmla="*/ 759697 h 1328385"/>
              <a:gd name="connsiteX3197" fmla="*/ 1115433 w 12183871"/>
              <a:gd name="connsiteY3197" fmla="*/ 790132 h 1328385"/>
              <a:gd name="connsiteX3198" fmla="*/ 1115433 w 12183871"/>
              <a:gd name="connsiteY3198" fmla="*/ 814516 h 1328385"/>
              <a:gd name="connsiteX3199" fmla="*/ 1125547 w 12183871"/>
              <a:gd name="connsiteY3199" fmla="*/ 834836 h 1328385"/>
              <a:gd name="connsiteX3200" fmla="*/ 1125547 w 12183871"/>
              <a:gd name="connsiteY3200" fmla="*/ 631726 h 1328385"/>
              <a:gd name="connsiteX3201" fmla="*/ 1133675 w 12183871"/>
              <a:gd name="connsiteY3201" fmla="*/ 631726 h 1328385"/>
              <a:gd name="connsiteX3202" fmla="*/ 1137739 w 12183871"/>
              <a:gd name="connsiteY3202" fmla="*/ 597227 h 1328385"/>
              <a:gd name="connsiteX3203" fmla="*/ 1137739 w 12183871"/>
              <a:gd name="connsiteY3203" fmla="*/ 560651 h 1328385"/>
              <a:gd name="connsiteX3204" fmla="*/ 1133675 w 12183871"/>
              <a:gd name="connsiteY3204" fmla="*/ 534280 h 1328385"/>
              <a:gd name="connsiteX3205" fmla="*/ 1147854 w 12183871"/>
              <a:gd name="connsiteY3205" fmla="*/ 534280 h 1328385"/>
              <a:gd name="connsiteX3206" fmla="*/ 1147854 w 12183871"/>
              <a:gd name="connsiteY3206" fmla="*/ 501768 h 1328385"/>
              <a:gd name="connsiteX3207" fmla="*/ 1174225 w 12183871"/>
              <a:gd name="connsiteY3207" fmla="*/ 501768 h 1328385"/>
              <a:gd name="connsiteX3208" fmla="*/ 1166097 w 12183871"/>
              <a:gd name="connsiteY3208" fmla="*/ 550536 h 1328385"/>
              <a:gd name="connsiteX3209" fmla="*/ 1160046 w 12183871"/>
              <a:gd name="connsiteY3209" fmla="*/ 550536 h 1328385"/>
              <a:gd name="connsiteX3210" fmla="*/ 1160046 w 12183871"/>
              <a:gd name="connsiteY3210" fmla="*/ 570856 h 1328385"/>
              <a:gd name="connsiteX3211" fmla="*/ 1164110 w 12183871"/>
              <a:gd name="connsiteY3211" fmla="*/ 601291 h 1328385"/>
              <a:gd name="connsiteX3212" fmla="*/ 1170161 w 12183871"/>
              <a:gd name="connsiteY3212" fmla="*/ 637867 h 1328385"/>
              <a:gd name="connsiteX3213" fmla="*/ 1178289 w 12183871"/>
              <a:gd name="connsiteY3213" fmla="*/ 672366 h 1328385"/>
              <a:gd name="connsiteX3214" fmla="*/ 1184340 w 12183871"/>
              <a:gd name="connsiteY3214" fmla="*/ 700814 h 1328385"/>
              <a:gd name="connsiteX3215" fmla="*/ 1188404 w 12183871"/>
              <a:gd name="connsiteY3215" fmla="*/ 713006 h 1328385"/>
              <a:gd name="connsiteX3216" fmla="*/ 1196532 w 12183871"/>
              <a:gd name="connsiteY3216" fmla="*/ 631726 h 1328385"/>
              <a:gd name="connsiteX3217" fmla="*/ 1204660 w 12183871"/>
              <a:gd name="connsiteY3217" fmla="*/ 550446 h 1328385"/>
              <a:gd name="connsiteX3218" fmla="*/ 1206647 w 12183871"/>
              <a:gd name="connsiteY3218" fmla="*/ 461038 h 1328385"/>
              <a:gd name="connsiteX3219" fmla="*/ 1206647 w 12183871"/>
              <a:gd name="connsiteY3219" fmla="*/ 387886 h 1328385"/>
              <a:gd name="connsiteX3220" fmla="*/ 1200596 w 12183871"/>
              <a:gd name="connsiteY3220" fmla="*/ 387886 h 1328385"/>
              <a:gd name="connsiteX3221" fmla="*/ 1200596 w 12183871"/>
              <a:gd name="connsiteY3221" fmla="*/ 330990 h 1328385"/>
              <a:gd name="connsiteX3222" fmla="*/ 1188404 w 12183871"/>
              <a:gd name="connsiteY3222" fmla="*/ 330990 h 1328385"/>
              <a:gd name="connsiteX3223" fmla="*/ 1188404 w 12183871"/>
              <a:gd name="connsiteY3223" fmla="*/ 276171 h 1328385"/>
              <a:gd name="connsiteX3224" fmla="*/ 1174225 w 12183871"/>
              <a:gd name="connsiteY3224" fmla="*/ 209160 h 1328385"/>
              <a:gd name="connsiteX3225" fmla="*/ 1160046 w 12183871"/>
              <a:gd name="connsiteY3225" fmla="*/ 144137 h 1328385"/>
              <a:gd name="connsiteX3226" fmla="*/ 1182353 w 12183871"/>
              <a:gd name="connsiteY3226" fmla="*/ 154251 h 1328385"/>
              <a:gd name="connsiteX3227" fmla="*/ 1229044 w 12183871"/>
              <a:gd name="connsiteY3227" fmla="*/ 420308 h 1328385"/>
              <a:gd name="connsiteX3228" fmla="*/ 1233108 w 12183871"/>
              <a:gd name="connsiteY3228" fmla="*/ 448756 h 1328385"/>
              <a:gd name="connsiteX3229" fmla="*/ 1229044 w 12183871"/>
              <a:gd name="connsiteY3229" fmla="*/ 483255 h 1328385"/>
              <a:gd name="connsiteX3230" fmla="*/ 1229044 w 12183871"/>
              <a:gd name="connsiteY3230" fmla="*/ 511703 h 1328385"/>
              <a:gd name="connsiteX3231" fmla="*/ 1241236 w 12183871"/>
              <a:gd name="connsiteY3231" fmla="*/ 534010 h 1328385"/>
              <a:gd name="connsiteX3232" fmla="*/ 1296055 w 12183871"/>
              <a:gd name="connsiteY3232" fmla="*/ 208980 h 1328385"/>
              <a:gd name="connsiteX3233" fmla="*/ 1310234 w 12183871"/>
              <a:gd name="connsiteY3233" fmla="*/ 208980 h 1328385"/>
              <a:gd name="connsiteX3234" fmla="*/ 1281786 w 12183871"/>
              <a:gd name="connsiteY3234" fmla="*/ 428346 h 1328385"/>
              <a:gd name="connsiteX3235" fmla="*/ 1287837 w 12183871"/>
              <a:gd name="connsiteY3235" fmla="*/ 428346 h 1328385"/>
              <a:gd name="connsiteX3236" fmla="*/ 1295965 w 12183871"/>
              <a:gd name="connsiteY3236" fmla="*/ 371450 h 1328385"/>
              <a:gd name="connsiteX3237" fmla="*/ 1322335 w 12183871"/>
              <a:gd name="connsiteY3237" fmla="*/ 371450 h 1328385"/>
              <a:gd name="connsiteX3238" fmla="*/ 1322335 w 12183871"/>
              <a:gd name="connsiteY3238" fmla="*/ 434396 h 1328385"/>
              <a:gd name="connsiteX3239" fmla="*/ 1326399 w 12183871"/>
              <a:gd name="connsiteY3239" fmla="*/ 497343 h 1328385"/>
              <a:gd name="connsiteX3240" fmla="*/ 1336514 w 12183871"/>
              <a:gd name="connsiteY3240" fmla="*/ 550175 h 1328385"/>
              <a:gd name="connsiteX3241" fmla="*/ 1328386 w 12183871"/>
              <a:gd name="connsiteY3241" fmla="*/ 574559 h 1328385"/>
              <a:gd name="connsiteX3242" fmla="*/ 1344642 w 12183871"/>
              <a:gd name="connsiteY3242" fmla="*/ 574559 h 1328385"/>
              <a:gd name="connsiteX3243" fmla="*/ 1350693 w 12183871"/>
              <a:gd name="connsiteY3243" fmla="*/ 631455 h 1328385"/>
              <a:gd name="connsiteX3244" fmla="*/ 1362885 w 12183871"/>
              <a:gd name="connsiteY3244" fmla="*/ 631455 h 1328385"/>
              <a:gd name="connsiteX3245" fmla="*/ 1362885 w 12183871"/>
              <a:gd name="connsiteY3245" fmla="*/ 623327 h 1328385"/>
              <a:gd name="connsiteX3246" fmla="*/ 1431973 w 12183871"/>
              <a:gd name="connsiteY3246" fmla="*/ 405948 h 1328385"/>
              <a:gd name="connsiteX3247" fmla="*/ 1431973 w 12183871"/>
              <a:gd name="connsiteY3247" fmla="*/ 371450 h 1328385"/>
              <a:gd name="connsiteX3248" fmla="*/ 1444165 w 12183871"/>
              <a:gd name="connsiteY3248" fmla="*/ 371450 h 1328385"/>
              <a:gd name="connsiteX3249" fmla="*/ 1450216 w 12183871"/>
              <a:gd name="connsiteY3249" fmla="*/ 312567 h 1328385"/>
              <a:gd name="connsiteX3250" fmla="*/ 1458344 w 12183871"/>
              <a:gd name="connsiteY3250" fmla="*/ 312567 h 1328385"/>
              <a:gd name="connsiteX3251" fmla="*/ 1462408 w 12183871"/>
              <a:gd name="connsiteY3251" fmla="*/ 312567 h 1328385"/>
              <a:gd name="connsiteX3252" fmla="*/ 1462408 w 12183871"/>
              <a:gd name="connsiteY3252" fmla="*/ 308503 h 1328385"/>
              <a:gd name="connsiteX3253" fmla="*/ 1462408 w 12183871"/>
              <a:gd name="connsiteY3253" fmla="*/ 308503 h 1328385"/>
              <a:gd name="connsiteX3254" fmla="*/ 1466472 w 12183871"/>
              <a:gd name="connsiteY3254" fmla="*/ 308503 h 1328385"/>
              <a:gd name="connsiteX3255" fmla="*/ 1468459 w 12183871"/>
              <a:gd name="connsiteY3255" fmla="*/ 308503 h 1328385"/>
              <a:gd name="connsiteX3256" fmla="*/ 1472523 w 12183871"/>
              <a:gd name="connsiteY3256" fmla="*/ 306516 h 1328385"/>
              <a:gd name="connsiteX3257" fmla="*/ 1450216 w 12183871"/>
              <a:gd name="connsiteY3257" fmla="*/ 420308 h 1328385"/>
              <a:gd name="connsiteX3258" fmla="*/ 1466472 w 12183871"/>
              <a:gd name="connsiteY3258" fmla="*/ 420308 h 1328385"/>
              <a:gd name="connsiteX3259" fmla="*/ 1468459 w 12183871"/>
              <a:gd name="connsiteY3259" fmla="*/ 452820 h 1328385"/>
              <a:gd name="connsiteX3260" fmla="*/ 1480651 w 12183871"/>
              <a:gd name="connsiteY3260" fmla="*/ 479191 h 1328385"/>
              <a:gd name="connsiteX3261" fmla="*/ 1490766 w 12183871"/>
              <a:gd name="connsiteY3261" fmla="*/ 501497 h 1328385"/>
              <a:gd name="connsiteX3262" fmla="*/ 1490766 w 12183871"/>
              <a:gd name="connsiteY3262" fmla="*/ 542137 h 1328385"/>
              <a:gd name="connsiteX3263" fmla="*/ 1498894 w 12183871"/>
              <a:gd name="connsiteY3263" fmla="*/ 542137 h 1328385"/>
              <a:gd name="connsiteX3264" fmla="*/ 1498894 w 12183871"/>
              <a:gd name="connsiteY3264" fmla="*/ 568508 h 1328385"/>
              <a:gd name="connsiteX3265" fmla="*/ 1507022 w 12183871"/>
              <a:gd name="connsiteY3265" fmla="*/ 568508 h 1328385"/>
              <a:gd name="connsiteX3266" fmla="*/ 1513163 w 12183871"/>
              <a:gd name="connsiteY3266" fmla="*/ 655839 h 1328385"/>
              <a:gd name="connsiteX3267" fmla="*/ 1525355 w 12183871"/>
              <a:gd name="connsiteY3267" fmla="*/ 655839 h 1328385"/>
              <a:gd name="connsiteX3268" fmla="*/ 1529419 w 12183871"/>
              <a:gd name="connsiteY3268" fmla="*/ 686274 h 1328385"/>
              <a:gd name="connsiteX3269" fmla="*/ 1529419 w 12183871"/>
              <a:gd name="connsiteY3269" fmla="*/ 714722 h 1328385"/>
              <a:gd name="connsiteX3270" fmla="*/ 1529419 w 12183871"/>
              <a:gd name="connsiteY3270" fmla="*/ 741093 h 1328385"/>
              <a:gd name="connsiteX3271" fmla="*/ 1539534 w 12183871"/>
              <a:gd name="connsiteY3271" fmla="*/ 759336 h 1328385"/>
              <a:gd name="connsiteX3272" fmla="*/ 1539534 w 12183871"/>
              <a:gd name="connsiteY3272" fmla="*/ 745157 h 1328385"/>
              <a:gd name="connsiteX3273" fmla="*/ 1553712 w 12183871"/>
              <a:gd name="connsiteY3273" fmla="*/ 726914 h 1328385"/>
              <a:gd name="connsiteX3274" fmla="*/ 1557776 w 12183871"/>
              <a:gd name="connsiteY3274" fmla="*/ 696479 h 1328385"/>
              <a:gd name="connsiteX3275" fmla="*/ 1553712 w 12183871"/>
              <a:gd name="connsiteY3275" fmla="*/ 663967 h 1328385"/>
              <a:gd name="connsiteX3276" fmla="*/ 1547662 w 12183871"/>
              <a:gd name="connsiteY3276" fmla="*/ 663967 h 1328385"/>
              <a:gd name="connsiteX3277" fmla="*/ 1547662 w 12183871"/>
              <a:gd name="connsiteY3277" fmla="*/ 609148 h 1328385"/>
              <a:gd name="connsiteX3278" fmla="*/ 1539534 w 12183871"/>
              <a:gd name="connsiteY3278" fmla="*/ 609148 h 1328385"/>
              <a:gd name="connsiteX3279" fmla="*/ 1539534 w 12183871"/>
              <a:gd name="connsiteY3279" fmla="*/ 568508 h 1328385"/>
              <a:gd name="connsiteX3280" fmla="*/ 1531406 w 12183871"/>
              <a:gd name="connsiteY3280" fmla="*/ 568508 h 1328385"/>
              <a:gd name="connsiteX3281" fmla="*/ 1531406 w 12183871"/>
              <a:gd name="connsiteY3281" fmla="*/ 550265 h 1328385"/>
              <a:gd name="connsiteX3282" fmla="*/ 1525355 w 12183871"/>
              <a:gd name="connsiteY3282" fmla="*/ 550265 h 1328385"/>
              <a:gd name="connsiteX3283" fmla="*/ 1521291 w 12183871"/>
              <a:gd name="connsiteY3283" fmla="*/ 546201 h 1328385"/>
              <a:gd name="connsiteX3284" fmla="*/ 1521291 w 12183871"/>
              <a:gd name="connsiteY3284" fmla="*/ 546201 h 1328385"/>
              <a:gd name="connsiteX3285" fmla="*/ 1525355 w 12183871"/>
              <a:gd name="connsiteY3285" fmla="*/ 546201 h 1328385"/>
              <a:gd name="connsiteX3286" fmla="*/ 1525355 w 12183871"/>
              <a:gd name="connsiteY3286" fmla="*/ 546201 h 1328385"/>
              <a:gd name="connsiteX3287" fmla="*/ 1529419 w 12183871"/>
              <a:gd name="connsiteY3287" fmla="*/ 546201 h 1328385"/>
              <a:gd name="connsiteX3288" fmla="*/ 1531406 w 12183871"/>
              <a:gd name="connsiteY3288" fmla="*/ 542137 h 1328385"/>
              <a:gd name="connsiteX3289" fmla="*/ 1535470 w 12183871"/>
              <a:gd name="connsiteY3289" fmla="*/ 538074 h 1328385"/>
              <a:gd name="connsiteX3290" fmla="*/ 1535470 w 12183871"/>
              <a:gd name="connsiteY3290" fmla="*/ 538074 h 1328385"/>
              <a:gd name="connsiteX3291" fmla="*/ 1535470 w 12183871"/>
              <a:gd name="connsiteY3291" fmla="*/ 538074 h 1328385"/>
              <a:gd name="connsiteX3292" fmla="*/ 1539534 w 12183871"/>
              <a:gd name="connsiteY3292" fmla="*/ 538074 h 1328385"/>
              <a:gd name="connsiteX3293" fmla="*/ 1543598 w 12183871"/>
              <a:gd name="connsiteY3293" fmla="*/ 534010 h 1328385"/>
              <a:gd name="connsiteX3294" fmla="*/ 1547662 w 12183871"/>
              <a:gd name="connsiteY3294" fmla="*/ 534010 h 1328385"/>
              <a:gd name="connsiteX3295" fmla="*/ 1547662 w 12183871"/>
              <a:gd name="connsiteY3295" fmla="*/ 556316 h 1328385"/>
              <a:gd name="connsiteX3296" fmla="*/ 1553712 w 12183871"/>
              <a:gd name="connsiteY3296" fmla="*/ 556316 h 1328385"/>
              <a:gd name="connsiteX3297" fmla="*/ 1553712 w 12183871"/>
              <a:gd name="connsiteY3297" fmla="*/ 527868 h 1328385"/>
              <a:gd name="connsiteX3298" fmla="*/ 1580083 w 12183871"/>
              <a:gd name="connsiteY3298" fmla="*/ 527868 h 1328385"/>
              <a:gd name="connsiteX3299" fmla="*/ 1584147 w 12183871"/>
              <a:gd name="connsiteY3299" fmla="*/ 568508 h 1328385"/>
              <a:gd name="connsiteX3300" fmla="*/ 1594262 w 12183871"/>
              <a:gd name="connsiteY3300" fmla="*/ 605084 h 1328385"/>
              <a:gd name="connsiteX3301" fmla="*/ 1606454 w 12183871"/>
              <a:gd name="connsiteY3301" fmla="*/ 637596 h 1328385"/>
              <a:gd name="connsiteX3302" fmla="*/ 1606454 w 12183871"/>
              <a:gd name="connsiteY3302" fmla="*/ 704607 h 1328385"/>
              <a:gd name="connsiteX3303" fmla="*/ 1616569 w 12183871"/>
              <a:gd name="connsiteY3303" fmla="*/ 781823 h 1328385"/>
              <a:gd name="connsiteX3304" fmla="*/ 1620633 w 12183871"/>
              <a:gd name="connsiteY3304" fmla="*/ 875295 h 1328385"/>
              <a:gd name="connsiteX3305" fmla="*/ 1620633 w 12183871"/>
              <a:gd name="connsiteY3305" fmla="*/ 895615 h 1328385"/>
              <a:gd name="connsiteX3306" fmla="*/ 1624697 w 12183871"/>
              <a:gd name="connsiteY3306" fmla="*/ 911871 h 1328385"/>
              <a:gd name="connsiteX3307" fmla="*/ 1624697 w 12183871"/>
              <a:gd name="connsiteY3307" fmla="*/ 921986 h 1328385"/>
              <a:gd name="connsiteX3308" fmla="*/ 1620633 w 12183871"/>
              <a:gd name="connsiteY3308" fmla="*/ 940229 h 1328385"/>
              <a:gd name="connsiteX3309" fmla="*/ 1647004 w 12183871"/>
              <a:gd name="connsiteY3309" fmla="*/ 940229 h 1328385"/>
              <a:gd name="connsiteX3310" fmla="*/ 1653055 w 12183871"/>
              <a:gd name="connsiteY3310" fmla="*/ 637596 h 1328385"/>
              <a:gd name="connsiteX3311" fmla="*/ 1642940 w 12183871"/>
              <a:gd name="connsiteY3311" fmla="*/ 609148 h 1328385"/>
              <a:gd name="connsiteX3312" fmla="*/ 1630748 w 12183871"/>
              <a:gd name="connsiteY3312" fmla="*/ 574649 h 1328385"/>
              <a:gd name="connsiteX3313" fmla="*/ 1628761 w 12183871"/>
              <a:gd name="connsiteY3313" fmla="*/ 534010 h 1328385"/>
              <a:gd name="connsiteX3314" fmla="*/ 1634902 w 12183871"/>
              <a:gd name="connsiteY3314" fmla="*/ 534010 h 1328385"/>
              <a:gd name="connsiteX3315" fmla="*/ 1638966 w 12183871"/>
              <a:gd name="connsiteY3315" fmla="*/ 542137 h 1328385"/>
              <a:gd name="connsiteX3316" fmla="*/ 1638966 w 12183871"/>
              <a:gd name="connsiteY3316" fmla="*/ 542137 h 1328385"/>
              <a:gd name="connsiteX3317" fmla="*/ 1638966 w 12183871"/>
              <a:gd name="connsiteY3317" fmla="*/ 546201 h 1328385"/>
              <a:gd name="connsiteX3318" fmla="*/ 1638966 w 12183871"/>
              <a:gd name="connsiteY3318" fmla="*/ 546201 h 1328385"/>
              <a:gd name="connsiteX3319" fmla="*/ 1643030 w 12183871"/>
              <a:gd name="connsiteY3319" fmla="*/ 546201 h 1328385"/>
              <a:gd name="connsiteX3320" fmla="*/ 1647094 w 12183871"/>
              <a:gd name="connsiteY3320" fmla="*/ 550265 h 1328385"/>
              <a:gd name="connsiteX3321" fmla="*/ 1647094 w 12183871"/>
              <a:gd name="connsiteY3321" fmla="*/ 527959 h 1328385"/>
              <a:gd name="connsiteX3322" fmla="*/ 1634902 w 12183871"/>
              <a:gd name="connsiteY3322" fmla="*/ 501588 h 1328385"/>
              <a:gd name="connsiteX3323" fmla="*/ 1630838 w 12183871"/>
              <a:gd name="connsiteY3323" fmla="*/ 471153 h 1328385"/>
              <a:gd name="connsiteX3324" fmla="*/ 1628851 w 12183871"/>
              <a:gd name="connsiteY3324" fmla="*/ 446769 h 1328385"/>
              <a:gd name="connsiteX3325" fmla="*/ 1588211 w 12183871"/>
              <a:gd name="connsiteY3325" fmla="*/ 330990 h 1328385"/>
              <a:gd name="connsiteX3326" fmla="*/ 1594262 w 12183871"/>
              <a:gd name="connsiteY3326" fmla="*/ 330990 h 1328385"/>
              <a:gd name="connsiteX3327" fmla="*/ 1594262 w 12183871"/>
              <a:gd name="connsiteY3327" fmla="*/ 324939 h 1328385"/>
              <a:gd name="connsiteX3328" fmla="*/ 1606454 w 12183871"/>
              <a:gd name="connsiteY3328" fmla="*/ 324939 h 1328385"/>
              <a:gd name="connsiteX3329" fmla="*/ 1606454 w 12183871"/>
              <a:gd name="connsiteY3329" fmla="*/ 330990 h 1328385"/>
              <a:gd name="connsiteX3330" fmla="*/ 1616569 w 12183871"/>
              <a:gd name="connsiteY3330" fmla="*/ 353297 h 1328385"/>
              <a:gd name="connsiteX3331" fmla="*/ 1624697 w 12183871"/>
              <a:gd name="connsiteY3331" fmla="*/ 375604 h 1328385"/>
              <a:gd name="connsiteX3332" fmla="*/ 1628761 w 12183871"/>
              <a:gd name="connsiteY3332" fmla="*/ 406039 h 1328385"/>
              <a:gd name="connsiteX3333" fmla="*/ 1634902 w 12183871"/>
              <a:gd name="connsiteY3333" fmla="*/ 406039 h 1328385"/>
              <a:gd name="connsiteX3334" fmla="*/ 1634902 w 12183871"/>
              <a:gd name="connsiteY3334" fmla="*/ 446679 h 1328385"/>
              <a:gd name="connsiteX3335" fmla="*/ 1647094 w 12183871"/>
              <a:gd name="connsiteY3335" fmla="*/ 446679 h 1328385"/>
              <a:gd name="connsiteX3336" fmla="*/ 1647094 w 12183871"/>
              <a:gd name="connsiteY3336" fmla="*/ 468986 h 1328385"/>
              <a:gd name="connsiteX3337" fmla="*/ 1653145 w 12183871"/>
              <a:gd name="connsiteY3337" fmla="*/ 468986 h 1328385"/>
              <a:gd name="connsiteX3338" fmla="*/ 1653145 w 12183871"/>
              <a:gd name="connsiteY3338" fmla="*/ 515676 h 1328385"/>
              <a:gd name="connsiteX3339" fmla="*/ 1661273 w 12183871"/>
              <a:gd name="connsiteY3339" fmla="*/ 515676 h 1328385"/>
              <a:gd name="connsiteX3340" fmla="*/ 1661273 w 12183871"/>
              <a:gd name="connsiteY3340" fmla="*/ 550175 h 1328385"/>
              <a:gd name="connsiteX3341" fmla="*/ 1671388 w 12183871"/>
              <a:gd name="connsiteY3341" fmla="*/ 590815 h 1328385"/>
              <a:gd name="connsiteX3342" fmla="*/ 1687644 w 12183871"/>
              <a:gd name="connsiteY3342" fmla="*/ 631455 h 1328385"/>
              <a:gd name="connsiteX3343" fmla="*/ 1693785 w 12183871"/>
              <a:gd name="connsiteY3343" fmla="*/ 631455 h 1328385"/>
              <a:gd name="connsiteX3344" fmla="*/ 1693785 w 12183871"/>
              <a:gd name="connsiteY3344" fmla="*/ 542047 h 1328385"/>
              <a:gd name="connsiteX3345" fmla="*/ 1687644 w 12183871"/>
              <a:gd name="connsiteY3345" fmla="*/ 542047 h 1328385"/>
              <a:gd name="connsiteX3346" fmla="*/ 1687644 w 12183871"/>
              <a:gd name="connsiteY3346" fmla="*/ 493279 h 1328385"/>
              <a:gd name="connsiteX3347" fmla="*/ 1675452 w 12183871"/>
              <a:gd name="connsiteY3347" fmla="*/ 493279 h 1328385"/>
              <a:gd name="connsiteX3348" fmla="*/ 1669401 w 12183871"/>
              <a:gd name="connsiteY3348" fmla="*/ 446588 h 1328385"/>
              <a:gd name="connsiteX3349" fmla="*/ 1653145 w 12183871"/>
              <a:gd name="connsiteY3349" fmla="*/ 434396 h 1328385"/>
              <a:gd name="connsiteX3350" fmla="*/ 1647094 w 12183871"/>
              <a:gd name="connsiteY3350" fmla="*/ 405948 h 1328385"/>
              <a:gd name="connsiteX3351" fmla="*/ 1661273 w 12183871"/>
              <a:gd name="connsiteY3351" fmla="*/ 411999 h 1328385"/>
              <a:gd name="connsiteX3352" fmla="*/ 1634902 w 12183871"/>
              <a:gd name="connsiteY3352" fmla="*/ 330719 h 1328385"/>
              <a:gd name="connsiteX3353" fmla="*/ 1653145 w 12183871"/>
              <a:gd name="connsiteY3353" fmla="*/ 330719 h 1328385"/>
              <a:gd name="connsiteX3354" fmla="*/ 1756732 w 12183871"/>
              <a:gd name="connsiteY3354" fmla="*/ 637416 h 1328385"/>
              <a:gd name="connsiteX3355" fmla="*/ 1756732 w 12183871"/>
              <a:gd name="connsiteY3355" fmla="*/ 631365 h 1328385"/>
              <a:gd name="connsiteX3356" fmla="*/ 1764860 w 12183871"/>
              <a:gd name="connsiteY3356" fmla="*/ 627301 h 1328385"/>
              <a:gd name="connsiteX3357" fmla="*/ 1764860 w 12183871"/>
              <a:gd name="connsiteY3357" fmla="*/ 623237 h 1328385"/>
              <a:gd name="connsiteX3358" fmla="*/ 1764860 w 12183871"/>
              <a:gd name="connsiteY3358" fmla="*/ 619534 h 1328385"/>
              <a:gd name="connsiteX3359" fmla="*/ 1764860 w 12183871"/>
              <a:gd name="connsiteY3359" fmla="*/ 619534 h 1328385"/>
              <a:gd name="connsiteX3360" fmla="*/ 1764860 w 12183871"/>
              <a:gd name="connsiteY3360" fmla="*/ 615470 h 1328385"/>
              <a:gd name="connsiteX3361" fmla="*/ 1764860 w 12183871"/>
              <a:gd name="connsiteY3361" fmla="*/ 611406 h 1328385"/>
              <a:gd name="connsiteX3362" fmla="*/ 1768924 w 12183871"/>
              <a:gd name="connsiteY3362" fmla="*/ 609419 h 1328385"/>
              <a:gd name="connsiteX3363" fmla="*/ 1774975 w 12183871"/>
              <a:gd name="connsiteY3363" fmla="*/ 609419 h 1328385"/>
              <a:gd name="connsiteX3364" fmla="*/ 1774975 w 12183871"/>
              <a:gd name="connsiteY3364" fmla="*/ 615470 h 1328385"/>
              <a:gd name="connsiteX3365" fmla="*/ 1779039 w 12183871"/>
              <a:gd name="connsiteY3365" fmla="*/ 611406 h 1328385"/>
              <a:gd name="connsiteX3366" fmla="*/ 1779039 w 12183871"/>
              <a:gd name="connsiteY3366" fmla="*/ 611406 h 1328385"/>
              <a:gd name="connsiteX3367" fmla="*/ 1779039 w 12183871"/>
              <a:gd name="connsiteY3367" fmla="*/ 609419 h 1328385"/>
              <a:gd name="connsiteX3368" fmla="*/ 1779039 w 12183871"/>
              <a:gd name="connsiteY3368" fmla="*/ 609419 h 1328385"/>
              <a:gd name="connsiteX3369" fmla="*/ 1783103 w 12183871"/>
              <a:gd name="connsiteY3369" fmla="*/ 605355 h 1328385"/>
              <a:gd name="connsiteX3370" fmla="*/ 1783103 w 12183871"/>
              <a:gd name="connsiteY3370" fmla="*/ 601291 h 1328385"/>
              <a:gd name="connsiteX3371" fmla="*/ 1768924 w 12183871"/>
              <a:gd name="connsiteY3371" fmla="*/ 601291 h 1328385"/>
              <a:gd name="connsiteX3372" fmla="*/ 1756732 w 12183871"/>
              <a:gd name="connsiteY3372" fmla="*/ 534280 h 1328385"/>
              <a:gd name="connsiteX3373" fmla="*/ 1774975 w 12183871"/>
              <a:gd name="connsiteY3373" fmla="*/ 534280 h 1328385"/>
              <a:gd name="connsiteX3374" fmla="*/ 1774975 w 12183871"/>
              <a:gd name="connsiteY3374" fmla="*/ 516038 h 1328385"/>
              <a:gd name="connsiteX3375" fmla="*/ 1791231 w 12183871"/>
              <a:gd name="connsiteY3375" fmla="*/ 516038 h 1328385"/>
              <a:gd name="connsiteX3376" fmla="*/ 1791231 w 12183871"/>
              <a:gd name="connsiteY3376" fmla="*/ 550536 h 1328385"/>
              <a:gd name="connsiteX3377" fmla="*/ 1787167 w 12183871"/>
              <a:gd name="connsiteY3377" fmla="*/ 570856 h 1328385"/>
              <a:gd name="connsiteX3378" fmla="*/ 1791231 w 12183871"/>
              <a:gd name="connsiteY3378" fmla="*/ 591176 h 1328385"/>
              <a:gd name="connsiteX3379" fmla="*/ 1797281 w 12183871"/>
              <a:gd name="connsiteY3379" fmla="*/ 591176 h 1328385"/>
              <a:gd name="connsiteX3380" fmla="*/ 1809473 w 12183871"/>
              <a:gd name="connsiteY3380" fmla="*/ 479462 h 1328385"/>
              <a:gd name="connsiteX3381" fmla="*/ 1823652 w 12183871"/>
              <a:gd name="connsiteY3381" fmla="*/ 469347 h 1328385"/>
              <a:gd name="connsiteX3382" fmla="*/ 1823652 w 12183871"/>
              <a:gd name="connsiteY3382" fmla="*/ 447040 h 1328385"/>
              <a:gd name="connsiteX3383" fmla="*/ 1831780 w 12183871"/>
              <a:gd name="connsiteY3383" fmla="*/ 447040 h 1328385"/>
              <a:gd name="connsiteX3384" fmla="*/ 1831780 w 12183871"/>
              <a:gd name="connsiteY3384" fmla="*/ 434848 h 1328385"/>
              <a:gd name="connsiteX3385" fmla="*/ 1823652 w 12183871"/>
              <a:gd name="connsiteY3385" fmla="*/ 434848 h 1328385"/>
              <a:gd name="connsiteX3386" fmla="*/ 1823652 w 12183871"/>
              <a:gd name="connsiteY3386" fmla="*/ 331080 h 1328385"/>
              <a:gd name="connsiteX3387" fmla="*/ 1815524 w 12183871"/>
              <a:gd name="connsiteY3387" fmla="*/ 331080 h 1328385"/>
              <a:gd name="connsiteX3388" fmla="*/ 1815524 w 12183871"/>
              <a:gd name="connsiteY3388" fmla="*/ 325030 h 1328385"/>
              <a:gd name="connsiteX3389" fmla="*/ 1823652 w 12183871"/>
              <a:gd name="connsiteY3389" fmla="*/ 325030 h 1328385"/>
              <a:gd name="connsiteX3390" fmla="*/ 1823652 w 12183871"/>
              <a:gd name="connsiteY3390" fmla="*/ 312838 h 1328385"/>
              <a:gd name="connsiteX3391" fmla="*/ 1815524 w 12183871"/>
              <a:gd name="connsiteY3391" fmla="*/ 312838 h 1328385"/>
              <a:gd name="connsiteX3392" fmla="*/ 1815524 w 12183871"/>
              <a:gd name="connsiteY3392" fmla="*/ 308774 h 1328385"/>
              <a:gd name="connsiteX3393" fmla="*/ 1819588 w 12183871"/>
              <a:gd name="connsiteY3393" fmla="*/ 302723 h 1328385"/>
              <a:gd name="connsiteX3394" fmla="*/ 1823652 w 12183871"/>
              <a:gd name="connsiteY3394" fmla="*/ 298659 h 1328385"/>
              <a:gd name="connsiteX3395" fmla="*/ 1823652 w 12183871"/>
              <a:gd name="connsiteY3395" fmla="*/ 298659 h 1328385"/>
              <a:gd name="connsiteX3396" fmla="*/ 1815524 w 12183871"/>
              <a:gd name="connsiteY3396" fmla="*/ 284480 h 1328385"/>
              <a:gd name="connsiteX3397" fmla="*/ 1815524 w 12183871"/>
              <a:gd name="connsiteY3397" fmla="*/ 276352 h 1328385"/>
              <a:gd name="connsiteX3398" fmla="*/ 1823652 w 12183871"/>
              <a:gd name="connsiteY3398" fmla="*/ 276352 h 1328385"/>
              <a:gd name="connsiteX3399" fmla="*/ 1823652 w 12183871"/>
              <a:gd name="connsiteY3399" fmla="*/ 266237 h 1328385"/>
              <a:gd name="connsiteX3400" fmla="*/ 1815524 w 12183871"/>
              <a:gd name="connsiteY3400" fmla="*/ 266237 h 1328385"/>
              <a:gd name="connsiteX3401" fmla="*/ 1823652 w 12183871"/>
              <a:gd name="connsiteY3401" fmla="*/ 217469 h 1328385"/>
              <a:gd name="connsiteX3402" fmla="*/ 1837831 w 12183871"/>
              <a:gd name="connsiteY3402" fmla="*/ 217469 h 1328385"/>
              <a:gd name="connsiteX3403" fmla="*/ 1837831 w 12183871"/>
              <a:gd name="connsiteY3403" fmla="*/ 339299 h 1328385"/>
              <a:gd name="connsiteX3404" fmla="*/ 1856074 w 12183871"/>
              <a:gd name="connsiteY3404" fmla="*/ 339299 h 1328385"/>
              <a:gd name="connsiteX3405" fmla="*/ 1872330 w 12183871"/>
              <a:gd name="connsiteY3405" fmla="*/ 631816 h 1328385"/>
              <a:gd name="connsiteX3406" fmla="*/ 1878381 w 12183871"/>
              <a:gd name="connsiteY3406" fmla="*/ 631816 h 1328385"/>
              <a:gd name="connsiteX3407" fmla="*/ 1882445 w 12183871"/>
              <a:gd name="connsiteY3407" fmla="*/ 660264 h 1328385"/>
              <a:gd name="connsiteX3408" fmla="*/ 1882445 w 12183871"/>
              <a:gd name="connsiteY3408" fmla="*/ 692776 h 1328385"/>
              <a:gd name="connsiteX3409" fmla="*/ 1886509 w 12183871"/>
              <a:gd name="connsiteY3409" fmla="*/ 723211 h 1328385"/>
              <a:gd name="connsiteX3410" fmla="*/ 1896624 w 12183871"/>
              <a:gd name="connsiteY3410" fmla="*/ 745518 h 1328385"/>
              <a:gd name="connsiteX3411" fmla="*/ 1890573 w 12183871"/>
              <a:gd name="connsiteY3411" fmla="*/ 656110 h 1328385"/>
              <a:gd name="connsiteX3412" fmla="*/ 1896624 w 12183871"/>
              <a:gd name="connsiteY3412" fmla="*/ 656110 h 1328385"/>
              <a:gd name="connsiteX3413" fmla="*/ 1904752 w 12183871"/>
              <a:gd name="connsiteY3413" fmla="*/ 668302 h 1328385"/>
              <a:gd name="connsiteX3414" fmla="*/ 1912880 w 12183871"/>
              <a:gd name="connsiteY3414" fmla="*/ 674353 h 1328385"/>
              <a:gd name="connsiteX3415" fmla="*/ 1918931 w 12183871"/>
              <a:gd name="connsiteY3415" fmla="*/ 678417 h 1328385"/>
              <a:gd name="connsiteX3416" fmla="*/ 1918931 w 12183871"/>
              <a:gd name="connsiteY3416" fmla="*/ 601201 h 1328385"/>
              <a:gd name="connsiteX3417" fmla="*/ 1904752 w 12183871"/>
              <a:gd name="connsiteY3417" fmla="*/ 601201 h 1328385"/>
              <a:gd name="connsiteX3418" fmla="*/ 1904752 w 12183871"/>
              <a:gd name="connsiteY3418" fmla="*/ 582958 h 1328385"/>
              <a:gd name="connsiteX3419" fmla="*/ 1918931 w 12183871"/>
              <a:gd name="connsiteY3419" fmla="*/ 582958 h 1328385"/>
              <a:gd name="connsiteX3420" fmla="*/ 1912880 w 12183871"/>
              <a:gd name="connsiteY3420" fmla="*/ 217288 h 1328385"/>
              <a:gd name="connsiteX3421" fmla="*/ 1937264 w 12183871"/>
              <a:gd name="connsiteY3421" fmla="*/ 217288 h 1328385"/>
              <a:gd name="connsiteX3422" fmla="*/ 1937264 w 12183871"/>
              <a:gd name="connsiteY3422" fmla="*/ 225416 h 1328385"/>
              <a:gd name="connsiteX3423" fmla="*/ 1931213 w 12183871"/>
              <a:gd name="connsiteY3423" fmla="*/ 245736 h 1328385"/>
              <a:gd name="connsiteX3424" fmla="*/ 1927149 w 12183871"/>
              <a:gd name="connsiteY3424" fmla="*/ 280235 h 1328385"/>
              <a:gd name="connsiteX3425" fmla="*/ 1927149 w 12183871"/>
              <a:gd name="connsiteY3425" fmla="*/ 316811 h 1328385"/>
              <a:gd name="connsiteX3426" fmla="*/ 1931213 w 12183871"/>
              <a:gd name="connsiteY3426" fmla="*/ 347246 h 1328385"/>
              <a:gd name="connsiteX3427" fmla="*/ 1953520 w 12183871"/>
              <a:gd name="connsiteY3427" fmla="*/ 582868 h 1328385"/>
              <a:gd name="connsiteX3428" fmla="*/ 1963634 w 12183871"/>
              <a:gd name="connsiteY3428" fmla="*/ 582868 h 1328385"/>
              <a:gd name="connsiteX3429" fmla="*/ 1971763 w 12183871"/>
              <a:gd name="connsiteY3429" fmla="*/ 586932 h 1328385"/>
              <a:gd name="connsiteX3430" fmla="*/ 1977813 w 12183871"/>
              <a:gd name="connsiteY3430" fmla="*/ 586932 h 1328385"/>
              <a:gd name="connsiteX3431" fmla="*/ 1985941 w 12183871"/>
              <a:gd name="connsiteY3431" fmla="*/ 590996 h 1328385"/>
              <a:gd name="connsiteX3432" fmla="*/ 1985941 w 12183871"/>
              <a:gd name="connsiteY3432" fmla="*/ 479371 h 1328385"/>
              <a:gd name="connsiteX3433" fmla="*/ 2012312 w 12183871"/>
              <a:gd name="connsiteY3433" fmla="*/ 479371 h 1328385"/>
              <a:gd name="connsiteX3434" fmla="*/ 2016376 w 12183871"/>
              <a:gd name="connsiteY3434" fmla="*/ 546382 h 1328385"/>
              <a:gd name="connsiteX3435" fmla="*/ 2034619 w 12183871"/>
              <a:gd name="connsiteY3435" fmla="*/ 609329 h 1328385"/>
              <a:gd name="connsiteX3436" fmla="*/ 2040670 w 12183871"/>
              <a:gd name="connsiteY3436" fmla="*/ 609329 h 1328385"/>
              <a:gd name="connsiteX3437" fmla="*/ 2040670 w 12183871"/>
              <a:gd name="connsiteY3437" fmla="*/ 290440 h 1328385"/>
              <a:gd name="connsiteX3438" fmla="*/ 2067041 w 12183871"/>
              <a:gd name="connsiteY3438" fmla="*/ 298568 h 1328385"/>
              <a:gd name="connsiteX3439" fmla="*/ 2075169 w 12183871"/>
              <a:gd name="connsiteY3439" fmla="*/ 383912 h 1328385"/>
              <a:gd name="connsiteX3440" fmla="*/ 2093412 w 12183871"/>
              <a:gd name="connsiteY3440" fmla="*/ 453000 h 1328385"/>
              <a:gd name="connsiteX3441" fmla="*/ 2093412 w 12183871"/>
              <a:gd name="connsiteY3441" fmla="*/ 515947 h 1328385"/>
              <a:gd name="connsiteX3442" fmla="*/ 2099463 w 12183871"/>
              <a:gd name="connsiteY3442" fmla="*/ 515947 h 1328385"/>
              <a:gd name="connsiteX3443" fmla="*/ 2107590 w 12183871"/>
              <a:gd name="connsiteY3443" fmla="*/ 609419 h 1328385"/>
              <a:gd name="connsiteX3444" fmla="*/ 2121769 w 12183871"/>
              <a:gd name="connsiteY3444" fmla="*/ 615470 h 1328385"/>
              <a:gd name="connsiteX3445" fmla="*/ 2121769 w 12183871"/>
              <a:gd name="connsiteY3445" fmla="*/ 637777 h 1328385"/>
              <a:gd name="connsiteX3446" fmla="*/ 2129897 w 12183871"/>
              <a:gd name="connsiteY3446" fmla="*/ 656020 h 1328385"/>
              <a:gd name="connsiteX3447" fmla="*/ 2140012 w 12183871"/>
              <a:gd name="connsiteY3447" fmla="*/ 668212 h 1328385"/>
              <a:gd name="connsiteX3448" fmla="*/ 2152204 w 12183871"/>
              <a:gd name="connsiteY3448" fmla="*/ 682391 h 1328385"/>
              <a:gd name="connsiteX3449" fmla="*/ 2162319 w 12183871"/>
              <a:gd name="connsiteY3449" fmla="*/ 690519 h 1328385"/>
              <a:gd name="connsiteX3450" fmla="*/ 2180562 w 12183871"/>
              <a:gd name="connsiteY3450" fmla="*/ 696569 h 1328385"/>
              <a:gd name="connsiteX3451" fmla="*/ 2180562 w 12183871"/>
              <a:gd name="connsiteY3451" fmla="*/ 704697 h 1328385"/>
              <a:gd name="connsiteX3452" fmla="*/ 2184626 w 12183871"/>
              <a:gd name="connsiteY3452" fmla="*/ 708761 h 1328385"/>
              <a:gd name="connsiteX3453" fmla="*/ 2184626 w 12183871"/>
              <a:gd name="connsiteY3453" fmla="*/ 712825 h 1328385"/>
              <a:gd name="connsiteX3454" fmla="*/ 2188690 w 12183871"/>
              <a:gd name="connsiteY3454" fmla="*/ 714812 h 1328385"/>
              <a:gd name="connsiteX3455" fmla="*/ 2192754 w 12183871"/>
              <a:gd name="connsiteY3455" fmla="*/ 718876 h 1328385"/>
              <a:gd name="connsiteX3456" fmla="*/ 2196818 w 12183871"/>
              <a:gd name="connsiteY3456" fmla="*/ 722940 h 1328385"/>
              <a:gd name="connsiteX3457" fmla="*/ 2196818 w 12183871"/>
              <a:gd name="connsiteY3457" fmla="*/ 731068 h 1328385"/>
              <a:gd name="connsiteX3458" fmla="*/ 2202869 w 12183871"/>
              <a:gd name="connsiteY3458" fmla="*/ 731068 h 1328385"/>
              <a:gd name="connsiteX3459" fmla="*/ 2202869 w 12183871"/>
              <a:gd name="connsiteY3459" fmla="*/ 712825 h 1328385"/>
              <a:gd name="connsiteX3460" fmla="*/ 2196818 w 12183871"/>
              <a:gd name="connsiteY3460" fmla="*/ 712825 h 1328385"/>
              <a:gd name="connsiteX3461" fmla="*/ 2196818 w 12183871"/>
              <a:gd name="connsiteY3461" fmla="*/ 655929 h 1328385"/>
              <a:gd name="connsiteX3462" fmla="*/ 2188690 w 12183871"/>
              <a:gd name="connsiteY3462" fmla="*/ 655929 h 1328385"/>
              <a:gd name="connsiteX3463" fmla="*/ 2174511 w 12183871"/>
              <a:gd name="connsiteY3463" fmla="*/ 582777 h 1328385"/>
              <a:gd name="connsiteX3464" fmla="*/ 2162319 w 12183871"/>
              <a:gd name="connsiteY3464" fmla="*/ 582777 h 1328385"/>
              <a:gd name="connsiteX3465" fmla="*/ 2162319 w 12183871"/>
              <a:gd name="connsiteY3465" fmla="*/ 556407 h 1328385"/>
              <a:gd name="connsiteX3466" fmla="*/ 2156268 w 12183871"/>
              <a:gd name="connsiteY3466" fmla="*/ 556407 h 1328385"/>
              <a:gd name="connsiteX3467" fmla="*/ 2152204 w 12183871"/>
              <a:gd name="connsiteY3467" fmla="*/ 552343 h 1328385"/>
              <a:gd name="connsiteX3468" fmla="*/ 2152204 w 12183871"/>
              <a:gd name="connsiteY3468" fmla="*/ 546382 h 1328385"/>
              <a:gd name="connsiteX3469" fmla="*/ 2148140 w 12183871"/>
              <a:gd name="connsiteY3469" fmla="*/ 538254 h 1328385"/>
              <a:gd name="connsiteX3470" fmla="*/ 2148140 w 12183871"/>
              <a:gd name="connsiteY3470" fmla="*/ 528139 h 1328385"/>
              <a:gd name="connsiteX3471" fmla="*/ 2156268 w 12183871"/>
              <a:gd name="connsiteY3471" fmla="*/ 528139 h 1328385"/>
              <a:gd name="connsiteX3472" fmla="*/ 2170447 w 12183871"/>
              <a:gd name="connsiteY3472" fmla="*/ 546382 h 1328385"/>
              <a:gd name="connsiteX3473" fmla="*/ 2180562 w 12183871"/>
              <a:gd name="connsiteY3473" fmla="*/ 568689 h 1328385"/>
              <a:gd name="connsiteX3474" fmla="*/ 2188690 w 12183871"/>
              <a:gd name="connsiteY3474" fmla="*/ 590996 h 1328385"/>
              <a:gd name="connsiteX3475" fmla="*/ 2196818 w 12183871"/>
              <a:gd name="connsiteY3475" fmla="*/ 590996 h 1328385"/>
              <a:gd name="connsiteX3476" fmla="*/ 2180562 w 12183871"/>
              <a:gd name="connsiteY3476" fmla="*/ 542228 h 1328385"/>
              <a:gd name="connsiteX3477" fmla="*/ 2158255 w 12183871"/>
              <a:gd name="connsiteY3477" fmla="*/ 493460 h 1328385"/>
              <a:gd name="connsiteX3478" fmla="*/ 2140012 w 12183871"/>
              <a:gd name="connsiteY3478" fmla="*/ 446769 h 1328385"/>
              <a:gd name="connsiteX3479" fmla="*/ 2148140 w 12183871"/>
              <a:gd name="connsiteY3479" fmla="*/ 446769 h 1328385"/>
              <a:gd name="connsiteX3480" fmla="*/ 2156268 w 12183871"/>
              <a:gd name="connsiteY3480" fmla="*/ 448756 h 1328385"/>
              <a:gd name="connsiteX3481" fmla="*/ 2158255 w 12183871"/>
              <a:gd name="connsiteY3481" fmla="*/ 448756 h 1328385"/>
              <a:gd name="connsiteX3482" fmla="*/ 2158255 w 12183871"/>
              <a:gd name="connsiteY3482" fmla="*/ 452820 h 1328385"/>
              <a:gd name="connsiteX3483" fmla="*/ 2162319 w 12183871"/>
              <a:gd name="connsiteY3483" fmla="*/ 460948 h 1328385"/>
              <a:gd name="connsiteX3484" fmla="*/ 2162319 w 12183871"/>
              <a:gd name="connsiteY3484" fmla="*/ 469076 h 1328385"/>
              <a:gd name="connsiteX3485" fmla="*/ 2184626 w 12183871"/>
              <a:gd name="connsiteY3485" fmla="*/ 497524 h 1328385"/>
              <a:gd name="connsiteX3486" fmla="*/ 2198805 w 12183871"/>
              <a:gd name="connsiteY3486" fmla="*/ 534100 h 1328385"/>
              <a:gd name="connsiteX3487" fmla="*/ 2210997 w 12183871"/>
              <a:gd name="connsiteY3487" fmla="*/ 574740 h 1328385"/>
              <a:gd name="connsiteX3488" fmla="*/ 2221112 w 12183871"/>
              <a:gd name="connsiteY3488" fmla="*/ 615380 h 1328385"/>
              <a:gd name="connsiteX3489" fmla="*/ 2229240 w 12183871"/>
              <a:gd name="connsiteY3489" fmla="*/ 615380 h 1328385"/>
              <a:gd name="connsiteX3490" fmla="*/ 2229240 w 12183871"/>
              <a:gd name="connsiteY3490" fmla="*/ 656020 h 1328385"/>
              <a:gd name="connsiteX3491" fmla="*/ 2237368 w 12183871"/>
              <a:gd name="connsiteY3491" fmla="*/ 656020 h 1328385"/>
              <a:gd name="connsiteX3492" fmla="*/ 2221112 w 12183871"/>
              <a:gd name="connsiteY3492" fmla="*/ 487409 h 1328385"/>
              <a:gd name="connsiteX3493" fmla="*/ 2215061 w 12183871"/>
              <a:gd name="connsiteY3493" fmla="*/ 487409 h 1328385"/>
              <a:gd name="connsiteX3494" fmla="*/ 2215061 w 12183871"/>
              <a:gd name="connsiteY3494" fmla="*/ 452910 h 1328385"/>
              <a:gd name="connsiteX3495" fmla="*/ 2202869 w 12183871"/>
              <a:gd name="connsiteY3495" fmla="*/ 452910 h 1328385"/>
              <a:gd name="connsiteX3496" fmla="*/ 2196818 w 12183871"/>
              <a:gd name="connsiteY3496" fmla="*/ 387886 h 1328385"/>
              <a:gd name="connsiteX3497" fmla="*/ 2188690 w 12183871"/>
              <a:gd name="connsiteY3497" fmla="*/ 387886 h 1328385"/>
              <a:gd name="connsiteX3498" fmla="*/ 2188690 w 12183871"/>
              <a:gd name="connsiteY3498" fmla="*/ 371630 h 1328385"/>
              <a:gd name="connsiteX3499" fmla="*/ 2180562 w 12183871"/>
              <a:gd name="connsiteY3499" fmla="*/ 371630 h 1328385"/>
              <a:gd name="connsiteX3500" fmla="*/ 2180562 w 12183871"/>
              <a:gd name="connsiteY3500" fmla="*/ 347246 h 1328385"/>
              <a:gd name="connsiteX3501" fmla="*/ 2174511 w 12183871"/>
              <a:gd name="connsiteY3501" fmla="*/ 347246 h 1328385"/>
              <a:gd name="connsiteX3502" fmla="*/ 2162319 w 12183871"/>
              <a:gd name="connsiteY3502" fmla="*/ 312747 h 1328385"/>
              <a:gd name="connsiteX3503" fmla="*/ 2156268 w 12183871"/>
              <a:gd name="connsiteY3503" fmla="*/ 312747 h 1328385"/>
              <a:gd name="connsiteX3504" fmla="*/ 2156268 w 12183871"/>
              <a:gd name="connsiteY3504" fmla="*/ 290440 h 1328385"/>
              <a:gd name="connsiteX3505" fmla="*/ 2148140 w 12183871"/>
              <a:gd name="connsiteY3505" fmla="*/ 290440 h 1328385"/>
              <a:gd name="connsiteX3506" fmla="*/ 2133961 w 12183871"/>
              <a:gd name="connsiteY3506" fmla="*/ 243750 h 1328385"/>
              <a:gd name="connsiteX3507" fmla="*/ 2121769 w 12183871"/>
              <a:gd name="connsiteY3507" fmla="*/ 243750 h 1328385"/>
              <a:gd name="connsiteX3508" fmla="*/ 2121769 w 12183871"/>
              <a:gd name="connsiteY3508" fmla="*/ 225507 h 1328385"/>
              <a:gd name="connsiteX3509" fmla="*/ 2107590 w 12183871"/>
              <a:gd name="connsiteY3509" fmla="*/ 199136 h 1328385"/>
              <a:gd name="connsiteX3510" fmla="*/ 2093412 w 12183871"/>
              <a:gd name="connsiteY3510" fmla="*/ 172765 h 1328385"/>
              <a:gd name="connsiteX3511" fmla="*/ 2081220 w 12183871"/>
              <a:gd name="connsiteY3511" fmla="*/ 136189 h 1328385"/>
              <a:gd name="connsiteX3512" fmla="*/ 2107590 w 12183871"/>
              <a:gd name="connsiteY3512" fmla="*/ 144317 h 1328385"/>
              <a:gd name="connsiteX3513" fmla="*/ 2115719 w 12183871"/>
              <a:gd name="connsiteY3513" fmla="*/ 180893 h 1328385"/>
              <a:gd name="connsiteX3514" fmla="*/ 2133961 w 12183871"/>
              <a:gd name="connsiteY3514" fmla="*/ 205277 h 1328385"/>
              <a:gd name="connsiteX3515" fmla="*/ 2148140 w 12183871"/>
              <a:gd name="connsiteY3515" fmla="*/ 231648 h 1328385"/>
              <a:gd name="connsiteX3516" fmla="*/ 2148140 w 12183871"/>
              <a:gd name="connsiteY3516" fmla="*/ 249891 h 1328385"/>
              <a:gd name="connsiteX3517" fmla="*/ 2156268 w 12183871"/>
              <a:gd name="connsiteY3517" fmla="*/ 249891 h 1328385"/>
              <a:gd name="connsiteX3518" fmla="*/ 2156268 w 12183871"/>
              <a:gd name="connsiteY3518" fmla="*/ 266147 h 1328385"/>
              <a:gd name="connsiteX3519" fmla="*/ 2162319 w 12183871"/>
              <a:gd name="connsiteY3519" fmla="*/ 266147 h 1328385"/>
              <a:gd name="connsiteX3520" fmla="*/ 2162319 w 12183871"/>
              <a:gd name="connsiteY3520" fmla="*/ 284390 h 1328385"/>
              <a:gd name="connsiteX3521" fmla="*/ 2174511 w 12183871"/>
              <a:gd name="connsiteY3521" fmla="*/ 284390 h 1328385"/>
              <a:gd name="connsiteX3522" fmla="*/ 2174511 w 12183871"/>
              <a:gd name="connsiteY3522" fmla="*/ 298568 h 1328385"/>
              <a:gd name="connsiteX3523" fmla="*/ 2180562 w 12183871"/>
              <a:gd name="connsiteY3523" fmla="*/ 298568 h 1328385"/>
              <a:gd name="connsiteX3524" fmla="*/ 2196818 w 12183871"/>
              <a:gd name="connsiteY3524" fmla="*/ 347336 h 1328385"/>
              <a:gd name="connsiteX3525" fmla="*/ 2202869 w 12183871"/>
              <a:gd name="connsiteY3525" fmla="*/ 347336 h 1328385"/>
              <a:gd name="connsiteX3526" fmla="*/ 2202869 w 12183871"/>
              <a:gd name="connsiteY3526" fmla="*/ 371720 h 1328385"/>
              <a:gd name="connsiteX3527" fmla="*/ 2215061 w 12183871"/>
              <a:gd name="connsiteY3527" fmla="*/ 371720 h 1328385"/>
              <a:gd name="connsiteX3528" fmla="*/ 2215061 w 12183871"/>
              <a:gd name="connsiteY3528" fmla="*/ 387976 h 1328385"/>
              <a:gd name="connsiteX3529" fmla="*/ 2221112 w 12183871"/>
              <a:gd name="connsiteY3529" fmla="*/ 387976 h 1328385"/>
              <a:gd name="connsiteX3530" fmla="*/ 2237368 w 12183871"/>
              <a:gd name="connsiteY3530" fmla="*/ 461128 h 1328385"/>
              <a:gd name="connsiteX3531" fmla="*/ 2243418 w 12183871"/>
              <a:gd name="connsiteY3531" fmla="*/ 461128 h 1328385"/>
              <a:gd name="connsiteX3532" fmla="*/ 2243418 w 12183871"/>
              <a:gd name="connsiteY3532" fmla="*/ 479371 h 1328385"/>
              <a:gd name="connsiteX3533" fmla="*/ 2255610 w 12183871"/>
              <a:gd name="connsiteY3533" fmla="*/ 479371 h 1328385"/>
              <a:gd name="connsiteX3534" fmla="*/ 2255610 w 12183871"/>
              <a:gd name="connsiteY3534" fmla="*/ 515947 h 1328385"/>
              <a:gd name="connsiteX3535" fmla="*/ 2261661 w 12183871"/>
              <a:gd name="connsiteY3535" fmla="*/ 515947 h 1328385"/>
              <a:gd name="connsiteX3536" fmla="*/ 2265725 w 12183871"/>
              <a:gd name="connsiteY3536" fmla="*/ 442795 h 1328385"/>
              <a:gd name="connsiteX3537" fmla="*/ 2269789 w 12183871"/>
              <a:gd name="connsiteY3537" fmla="*/ 361515 h 1328385"/>
              <a:gd name="connsiteX3538" fmla="*/ 2261661 w 12183871"/>
              <a:gd name="connsiteY3538" fmla="*/ 284299 h 1328385"/>
              <a:gd name="connsiteX3539" fmla="*/ 2243418 w 12183871"/>
              <a:gd name="connsiteY3539" fmla="*/ 209160 h 1328385"/>
              <a:gd name="connsiteX3540" fmla="*/ 2269789 w 12183871"/>
              <a:gd name="connsiteY3540" fmla="*/ 209160 h 1328385"/>
              <a:gd name="connsiteX3541" fmla="*/ 2279904 w 12183871"/>
              <a:gd name="connsiteY3541" fmla="*/ 272107 h 1328385"/>
              <a:gd name="connsiteX3542" fmla="*/ 2296160 w 12183871"/>
              <a:gd name="connsiteY3542" fmla="*/ 330990 h 1328385"/>
              <a:gd name="connsiteX3543" fmla="*/ 2296160 w 12183871"/>
              <a:gd name="connsiteY3543" fmla="*/ 361425 h 1328385"/>
              <a:gd name="connsiteX3544" fmla="*/ 2296160 w 12183871"/>
              <a:gd name="connsiteY3544" fmla="*/ 393937 h 1328385"/>
              <a:gd name="connsiteX3545" fmla="*/ 2292096 w 12183871"/>
              <a:gd name="connsiteY3545" fmla="*/ 424372 h 1328385"/>
              <a:gd name="connsiteX3546" fmla="*/ 2302211 w 12183871"/>
              <a:gd name="connsiteY3546" fmla="*/ 446679 h 1328385"/>
              <a:gd name="connsiteX3547" fmla="*/ 2310339 w 12183871"/>
              <a:gd name="connsiteY3547" fmla="*/ 365399 h 1328385"/>
              <a:gd name="connsiteX3548" fmla="*/ 2324518 w 12183871"/>
              <a:gd name="connsiteY3548" fmla="*/ 365399 h 1328385"/>
              <a:gd name="connsiteX3549" fmla="*/ 2336710 w 12183871"/>
              <a:gd name="connsiteY3549" fmla="*/ 397911 h 1328385"/>
              <a:gd name="connsiteX3550" fmla="*/ 2342761 w 12183871"/>
              <a:gd name="connsiteY3550" fmla="*/ 397911 h 1328385"/>
              <a:gd name="connsiteX3551" fmla="*/ 2342761 w 12183871"/>
              <a:gd name="connsiteY3551" fmla="*/ 428346 h 1328385"/>
              <a:gd name="connsiteX3552" fmla="*/ 2350889 w 12183871"/>
              <a:gd name="connsiteY3552" fmla="*/ 428346 h 1328385"/>
              <a:gd name="connsiteX3553" fmla="*/ 2359017 w 12183871"/>
              <a:gd name="connsiteY3553" fmla="*/ 501497 h 1328385"/>
              <a:gd name="connsiteX3554" fmla="*/ 2365068 w 12183871"/>
              <a:gd name="connsiteY3554" fmla="*/ 501497 h 1328385"/>
              <a:gd name="connsiteX3555" fmla="*/ 2365068 w 12183871"/>
              <a:gd name="connsiteY3555" fmla="*/ 550265 h 1328385"/>
              <a:gd name="connsiteX3556" fmla="*/ 2383310 w 12183871"/>
              <a:gd name="connsiteY3556" fmla="*/ 556316 h 1328385"/>
              <a:gd name="connsiteX3557" fmla="*/ 2383310 w 12183871"/>
              <a:gd name="connsiteY3557" fmla="*/ 574559 h 1328385"/>
              <a:gd name="connsiteX3558" fmla="*/ 2391438 w 12183871"/>
              <a:gd name="connsiteY3558" fmla="*/ 574559 h 1328385"/>
              <a:gd name="connsiteX3559" fmla="*/ 2391438 w 12183871"/>
              <a:gd name="connsiteY3559" fmla="*/ 600930 h 1328385"/>
              <a:gd name="connsiteX3560" fmla="*/ 2399566 w 12183871"/>
              <a:gd name="connsiteY3560" fmla="*/ 600930 h 1328385"/>
              <a:gd name="connsiteX3561" fmla="*/ 2405617 w 12183871"/>
              <a:gd name="connsiteY3561" fmla="*/ 649698 h 1328385"/>
              <a:gd name="connsiteX3562" fmla="*/ 2417809 w 12183871"/>
              <a:gd name="connsiteY3562" fmla="*/ 649698 h 1328385"/>
              <a:gd name="connsiteX3563" fmla="*/ 2421873 w 12183871"/>
              <a:gd name="connsiteY3563" fmla="*/ 590815 h 1328385"/>
              <a:gd name="connsiteX3564" fmla="*/ 2432078 w 12183871"/>
              <a:gd name="connsiteY3564" fmla="*/ 537983 h 1328385"/>
              <a:gd name="connsiteX3565" fmla="*/ 2450321 w 12183871"/>
              <a:gd name="connsiteY3565" fmla="*/ 487228 h 1328385"/>
              <a:gd name="connsiteX3566" fmla="*/ 2464500 w 12183871"/>
              <a:gd name="connsiteY3566" fmla="*/ 434396 h 1328385"/>
              <a:gd name="connsiteX3567" fmla="*/ 2458449 w 12183871"/>
              <a:gd name="connsiteY3567" fmla="*/ 312476 h 1328385"/>
              <a:gd name="connsiteX3568" fmla="*/ 2480756 w 12183871"/>
              <a:gd name="connsiteY3568" fmla="*/ 312476 h 1328385"/>
              <a:gd name="connsiteX3569" fmla="*/ 2486807 w 12183871"/>
              <a:gd name="connsiteY3569" fmla="*/ 434396 h 1328385"/>
              <a:gd name="connsiteX3570" fmla="*/ 2505050 w 12183871"/>
              <a:gd name="connsiteY3570" fmla="*/ 434396 h 1328385"/>
              <a:gd name="connsiteX3571" fmla="*/ 2513178 w 12183871"/>
              <a:gd name="connsiteY3571" fmla="*/ 468895 h 1328385"/>
              <a:gd name="connsiteX3572" fmla="*/ 2498999 w 12183871"/>
              <a:gd name="connsiteY3572" fmla="*/ 468895 h 1328385"/>
              <a:gd name="connsiteX3573" fmla="*/ 2498999 w 12183871"/>
              <a:gd name="connsiteY3573" fmla="*/ 452639 h 1328385"/>
              <a:gd name="connsiteX3574" fmla="*/ 2486807 w 12183871"/>
              <a:gd name="connsiteY3574" fmla="*/ 452639 h 1328385"/>
              <a:gd name="connsiteX3575" fmla="*/ 2486807 w 12183871"/>
              <a:gd name="connsiteY3575" fmla="*/ 663877 h 1328385"/>
              <a:gd name="connsiteX3576" fmla="*/ 2498999 w 12183871"/>
              <a:gd name="connsiteY3576" fmla="*/ 663877 h 1328385"/>
              <a:gd name="connsiteX3577" fmla="*/ 2498999 w 12183871"/>
              <a:gd name="connsiteY3577" fmla="*/ 690248 h 1328385"/>
              <a:gd name="connsiteX3578" fmla="*/ 2505050 w 12183871"/>
              <a:gd name="connsiteY3578" fmla="*/ 690248 h 1328385"/>
              <a:gd name="connsiteX3579" fmla="*/ 2505050 w 12183871"/>
              <a:gd name="connsiteY3579" fmla="*/ 678056 h 1328385"/>
              <a:gd name="connsiteX3580" fmla="*/ 2513178 w 12183871"/>
              <a:gd name="connsiteY3580" fmla="*/ 678056 h 1328385"/>
              <a:gd name="connsiteX3581" fmla="*/ 2527357 w 12183871"/>
              <a:gd name="connsiteY3581" fmla="*/ 690248 h 1328385"/>
              <a:gd name="connsiteX3582" fmla="*/ 2527357 w 12183871"/>
              <a:gd name="connsiteY3582" fmla="*/ 615109 h 1328385"/>
              <a:gd name="connsiteX3583" fmla="*/ 2521306 w 12183871"/>
              <a:gd name="connsiteY3583" fmla="*/ 615109 h 1328385"/>
              <a:gd name="connsiteX3584" fmla="*/ 2521306 w 12183871"/>
              <a:gd name="connsiteY3584" fmla="*/ 550085 h 1328385"/>
              <a:gd name="connsiteX3585" fmla="*/ 2498999 w 12183871"/>
              <a:gd name="connsiteY3585" fmla="*/ 479010 h 1328385"/>
              <a:gd name="connsiteX3586" fmla="*/ 2521306 w 12183871"/>
              <a:gd name="connsiteY3586" fmla="*/ 479010 h 1328385"/>
              <a:gd name="connsiteX3587" fmla="*/ 2527357 w 12183871"/>
              <a:gd name="connsiteY3587" fmla="*/ 515586 h 1328385"/>
              <a:gd name="connsiteX3588" fmla="*/ 2539549 w 12183871"/>
              <a:gd name="connsiteY3588" fmla="*/ 515586 h 1328385"/>
              <a:gd name="connsiteX3589" fmla="*/ 2539549 w 12183871"/>
              <a:gd name="connsiteY3589" fmla="*/ 556226 h 1328385"/>
              <a:gd name="connsiteX3590" fmla="*/ 2545599 w 12183871"/>
              <a:gd name="connsiteY3590" fmla="*/ 556226 h 1328385"/>
              <a:gd name="connsiteX3591" fmla="*/ 2545599 w 12183871"/>
              <a:gd name="connsiteY3591" fmla="*/ 574469 h 1328385"/>
              <a:gd name="connsiteX3592" fmla="*/ 2553727 w 12183871"/>
              <a:gd name="connsiteY3592" fmla="*/ 574469 h 1328385"/>
              <a:gd name="connsiteX3593" fmla="*/ 2553727 w 12183871"/>
              <a:gd name="connsiteY3593" fmla="*/ 608968 h 1328385"/>
              <a:gd name="connsiteX3594" fmla="*/ 2561856 w 12183871"/>
              <a:gd name="connsiteY3594" fmla="*/ 608968 h 1328385"/>
              <a:gd name="connsiteX3595" fmla="*/ 2561856 w 12183871"/>
              <a:gd name="connsiteY3595" fmla="*/ 637416 h 1328385"/>
              <a:gd name="connsiteX3596" fmla="*/ 2567906 w 12183871"/>
              <a:gd name="connsiteY3596" fmla="*/ 637416 h 1328385"/>
              <a:gd name="connsiteX3597" fmla="*/ 2580098 w 12183871"/>
              <a:gd name="connsiteY3597" fmla="*/ 696299 h 1328385"/>
              <a:gd name="connsiteX3598" fmla="*/ 2586149 w 12183871"/>
              <a:gd name="connsiteY3598" fmla="*/ 696299 h 1328385"/>
              <a:gd name="connsiteX3599" fmla="*/ 2594277 w 12183871"/>
              <a:gd name="connsiteY3599" fmla="*/ 678056 h 1328385"/>
              <a:gd name="connsiteX3600" fmla="*/ 2602405 w 12183871"/>
              <a:gd name="connsiteY3600" fmla="*/ 659813 h 1328385"/>
              <a:gd name="connsiteX3601" fmla="*/ 2602405 w 12183871"/>
              <a:gd name="connsiteY3601" fmla="*/ 631365 h 1328385"/>
              <a:gd name="connsiteX3602" fmla="*/ 2580098 w 12183871"/>
              <a:gd name="connsiteY3602" fmla="*/ 556226 h 1328385"/>
              <a:gd name="connsiteX3603" fmla="*/ 2602405 w 12183871"/>
              <a:gd name="connsiteY3603" fmla="*/ 568418 h 1328385"/>
              <a:gd name="connsiteX3604" fmla="*/ 2604482 w 12183871"/>
              <a:gd name="connsiteY3604" fmla="*/ 582597 h 1328385"/>
              <a:gd name="connsiteX3605" fmla="*/ 2612610 w 12183871"/>
              <a:gd name="connsiteY3605" fmla="*/ 611045 h 1328385"/>
              <a:gd name="connsiteX3606" fmla="*/ 2620738 w 12183871"/>
              <a:gd name="connsiteY3606" fmla="*/ 645544 h 1328385"/>
              <a:gd name="connsiteX3607" fmla="*/ 2626879 w 12183871"/>
              <a:gd name="connsiteY3607" fmla="*/ 673992 h 1328385"/>
              <a:gd name="connsiteX3608" fmla="*/ 2639071 w 12183871"/>
              <a:gd name="connsiteY3608" fmla="*/ 700363 h 1328385"/>
              <a:gd name="connsiteX3609" fmla="*/ 2643136 w 12183871"/>
              <a:gd name="connsiteY3609" fmla="*/ 712555 h 1328385"/>
              <a:gd name="connsiteX3610" fmla="*/ 2645122 w 12183871"/>
              <a:gd name="connsiteY3610" fmla="*/ 673992 h 1328385"/>
              <a:gd name="connsiteX3611" fmla="*/ 2649186 w 12183871"/>
              <a:gd name="connsiteY3611" fmla="*/ 641480 h 1328385"/>
              <a:gd name="connsiteX3612" fmla="*/ 2649186 w 12183871"/>
              <a:gd name="connsiteY3612" fmla="*/ 600840 h 1328385"/>
              <a:gd name="connsiteX3613" fmla="*/ 2643136 w 12183871"/>
              <a:gd name="connsiteY3613" fmla="*/ 550085 h 1328385"/>
              <a:gd name="connsiteX3614" fmla="*/ 2667519 w 12183871"/>
              <a:gd name="connsiteY3614" fmla="*/ 550085 h 1328385"/>
              <a:gd name="connsiteX3615" fmla="*/ 2671583 w 12183871"/>
              <a:gd name="connsiteY3615" fmla="*/ 596776 h 1328385"/>
              <a:gd name="connsiteX3616" fmla="*/ 2685762 w 12183871"/>
              <a:gd name="connsiteY3616" fmla="*/ 641480 h 1328385"/>
              <a:gd name="connsiteX3617" fmla="*/ 2702018 w 12183871"/>
              <a:gd name="connsiteY3617" fmla="*/ 678056 h 1328385"/>
              <a:gd name="connsiteX3618" fmla="*/ 2702018 w 12183871"/>
              <a:gd name="connsiteY3618" fmla="*/ 722760 h 1328385"/>
              <a:gd name="connsiteX3619" fmla="*/ 2708069 w 12183871"/>
              <a:gd name="connsiteY3619" fmla="*/ 722760 h 1328385"/>
              <a:gd name="connsiteX3620" fmla="*/ 2683685 w 12183871"/>
              <a:gd name="connsiteY3620" fmla="*/ 452639 h 1328385"/>
              <a:gd name="connsiteX3621" fmla="*/ 2675557 w 12183871"/>
              <a:gd name="connsiteY3621" fmla="*/ 452639 h 1328385"/>
              <a:gd name="connsiteX3622" fmla="*/ 2667429 w 12183871"/>
              <a:gd name="connsiteY3622" fmla="*/ 405948 h 1328385"/>
              <a:gd name="connsiteX3623" fmla="*/ 2661378 w 12183871"/>
              <a:gd name="connsiteY3623" fmla="*/ 393756 h 1328385"/>
              <a:gd name="connsiteX3624" fmla="*/ 2657314 w 12183871"/>
              <a:gd name="connsiteY3624" fmla="*/ 387706 h 1328385"/>
              <a:gd name="connsiteX3625" fmla="*/ 2649186 w 12183871"/>
              <a:gd name="connsiteY3625" fmla="*/ 379578 h 1328385"/>
              <a:gd name="connsiteX3626" fmla="*/ 2645122 w 12183871"/>
              <a:gd name="connsiteY3626" fmla="*/ 371450 h 1328385"/>
              <a:gd name="connsiteX3627" fmla="*/ 2639071 w 12183871"/>
              <a:gd name="connsiteY3627" fmla="*/ 361335 h 1328385"/>
              <a:gd name="connsiteX3628" fmla="*/ 2635007 w 12183871"/>
              <a:gd name="connsiteY3628" fmla="*/ 347156 h 1328385"/>
              <a:gd name="connsiteX3629" fmla="*/ 2661378 w 12183871"/>
              <a:gd name="connsiteY3629" fmla="*/ 365399 h 1328385"/>
              <a:gd name="connsiteX3630" fmla="*/ 2683685 w 12183871"/>
              <a:gd name="connsiteY3630" fmla="*/ 393847 h 1328385"/>
              <a:gd name="connsiteX3631" fmla="*/ 2701928 w 12183871"/>
              <a:gd name="connsiteY3631" fmla="*/ 430423 h 1328385"/>
              <a:gd name="connsiteX3632" fmla="*/ 2716107 w 12183871"/>
              <a:gd name="connsiteY3632" fmla="*/ 475127 h 1328385"/>
              <a:gd name="connsiteX3633" fmla="*/ 2730286 w 12183871"/>
              <a:gd name="connsiteY3633" fmla="*/ 515767 h 1328385"/>
              <a:gd name="connsiteX3634" fmla="*/ 2742478 w 12183871"/>
              <a:gd name="connsiteY3634" fmla="*/ 550265 h 1328385"/>
              <a:gd name="connsiteX3635" fmla="*/ 2742478 w 12183871"/>
              <a:gd name="connsiteY3635" fmla="*/ 601020 h 1328385"/>
              <a:gd name="connsiteX3636" fmla="*/ 2756656 w 12183871"/>
              <a:gd name="connsiteY3636" fmla="*/ 609148 h 1328385"/>
              <a:gd name="connsiteX3637" fmla="*/ 2748528 w 12183871"/>
              <a:gd name="connsiteY3637" fmla="*/ 623327 h 1328385"/>
              <a:gd name="connsiteX3638" fmla="*/ 2764785 w 12183871"/>
              <a:gd name="connsiteY3638" fmla="*/ 631455 h 1328385"/>
              <a:gd name="connsiteX3639" fmla="*/ 2764785 w 12183871"/>
              <a:gd name="connsiteY3639" fmla="*/ 663967 h 1328385"/>
              <a:gd name="connsiteX3640" fmla="*/ 2770835 w 12183871"/>
              <a:gd name="connsiteY3640" fmla="*/ 663967 h 1328385"/>
              <a:gd name="connsiteX3641" fmla="*/ 2770835 w 12183871"/>
              <a:gd name="connsiteY3641" fmla="*/ 690338 h 1328385"/>
              <a:gd name="connsiteX3642" fmla="*/ 2783027 w 12183871"/>
              <a:gd name="connsiteY3642" fmla="*/ 690338 h 1328385"/>
              <a:gd name="connsiteX3643" fmla="*/ 2787091 w 12183871"/>
              <a:gd name="connsiteY3643" fmla="*/ 714722 h 1328385"/>
              <a:gd name="connsiteX3644" fmla="*/ 2787091 w 12183871"/>
              <a:gd name="connsiteY3644" fmla="*/ 741093 h 1328385"/>
              <a:gd name="connsiteX3645" fmla="*/ 2797206 w 12183871"/>
              <a:gd name="connsiteY3645" fmla="*/ 759336 h 1328385"/>
              <a:gd name="connsiteX3646" fmla="*/ 2801270 w 12183871"/>
              <a:gd name="connsiteY3646" fmla="*/ 704517 h 1328385"/>
              <a:gd name="connsiteX3647" fmla="*/ 2805334 w 12183871"/>
              <a:gd name="connsiteY3647" fmla="*/ 651685 h 1328385"/>
              <a:gd name="connsiteX3648" fmla="*/ 2797206 w 12183871"/>
              <a:gd name="connsiteY3648" fmla="*/ 609058 h 1328385"/>
              <a:gd name="connsiteX3649" fmla="*/ 2797206 w 12183871"/>
              <a:gd name="connsiteY3649" fmla="*/ 542047 h 1328385"/>
              <a:gd name="connsiteX3650" fmla="*/ 2789078 w 12183871"/>
              <a:gd name="connsiteY3650" fmla="*/ 542047 h 1328385"/>
              <a:gd name="connsiteX3651" fmla="*/ 2783027 w 12183871"/>
              <a:gd name="connsiteY3651" fmla="*/ 487228 h 1328385"/>
              <a:gd name="connsiteX3652" fmla="*/ 2770835 w 12183871"/>
              <a:gd name="connsiteY3652" fmla="*/ 487228 h 1328385"/>
              <a:gd name="connsiteX3653" fmla="*/ 2766771 w 12183871"/>
              <a:gd name="connsiteY3653" fmla="*/ 475036 h 1328385"/>
              <a:gd name="connsiteX3654" fmla="*/ 2760721 w 12183871"/>
              <a:gd name="connsiteY3654" fmla="*/ 470972 h 1328385"/>
              <a:gd name="connsiteX3655" fmla="*/ 2756656 w 12183871"/>
              <a:gd name="connsiteY3655" fmla="*/ 464921 h 1328385"/>
              <a:gd name="connsiteX3656" fmla="*/ 2752593 w 12183871"/>
              <a:gd name="connsiteY3656" fmla="*/ 460857 h 1328385"/>
              <a:gd name="connsiteX3657" fmla="*/ 2748528 w 12183871"/>
              <a:gd name="connsiteY3657" fmla="*/ 448666 h 1328385"/>
              <a:gd name="connsiteX3658" fmla="*/ 2748528 w 12183871"/>
              <a:gd name="connsiteY3658" fmla="*/ 434487 h 1328385"/>
              <a:gd name="connsiteX3659" fmla="*/ 2764785 w 12183871"/>
              <a:gd name="connsiteY3659" fmla="*/ 446679 h 1328385"/>
              <a:gd name="connsiteX3660" fmla="*/ 2716016 w 12183871"/>
              <a:gd name="connsiteY3660" fmla="*/ 357271 h 1328385"/>
              <a:gd name="connsiteX3661" fmla="*/ 2730195 w 12183871"/>
              <a:gd name="connsiteY3661" fmla="*/ 357271 h 1328385"/>
              <a:gd name="connsiteX3662" fmla="*/ 2805334 w 12183871"/>
              <a:gd name="connsiteY3662" fmla="*/ 468986 h 1328385"/>
              <a:gd name="connsiteX3663" fmla="*/ 2805334 w 12183871"/>
              <a:gd name="connsiteY3663" fmla="*/ 487228 h 1328385"/>
              <a:gd name="connsiteX3664" fmla="*/ 2811385 w 12183871"/>
              <a:gd name="connsiteY3664" fmla="*/ 487228 h 1328385"/>
              <a:gd name="connsiteX3665" fmla="*/ 2811385 w 12183871"/>
              <a:gd name="connsiteY3665" fmla="*/ 501407 h 1328385"/>
              <a:gd name="connsiteX3666" fmla="*/ 2823577 w 12183871"/>
              <a:gd name="connsiteY3666" fmla="*/ 501407 h 1328385"/>
              <a:gd name="connsiteX3667" fmla="*/ 2829718 w 12183871"/>
              <a:gd name="connsiteY3667" fmla="*/ 550175 h 1328385"/>
              <a:gd name="connsiteX3668" fmla="*/ 2837846 w 12183871"/>
              <a:gd name="connsiteY3668" fmla="*/ 550175 h 1328385"/>
              <a:gd name="connsiteX3669" fmla="*/ 2837846 w 12183871"/>
              <a:gd name="connsiteY3669" fmla="*/ 568418 h 1328385"/>
              <a:gd name="connsiteX3670" fmla="*/ 2845974 w 12183871"/>
              <a:gd name="connsiteY3670" fmla="*/ 568418 h 1328385"/>
              <a:gd name="connsiteX3671" fmla="*/ 2845974 w 12183871"/>
              <a:gd name="connsiteY3671" fmla="*/ 600930 h 1328385"/>
              <a:gd name="connsiteX3672" fmla="*/ 2852025 w 12183871"/>
              <a:gd name="connsiteY3672" fmla="*/ 600930 h 1328385"/>
              <a:gd name="connsiteX3673" fmla="*/ 2864217 w 12183871"/>
              <a:gd name="connsiteY3673" fmla="*/ 655749 h 1328385"/>
              <a:gd name="connsiteX3674" fmla="*/ 2870268 w 12183871"/>
              <a:gd name="connsiteY3674" fmla="*/ 655749 h 1328385"/>
              <a:gd name="connsiteX3675" fmla="*/ 2874332 w 12183871"/>
              <a:gd name="connsiteY3675" fmla="*/ 586661 h 1328385"/>
              <a:gd name="connsiteX3676" fmla="*/ 2878396 w 12183871"/>
              <a:gd name="connsiteY3676" fmla="*/ 515586 h 1328385"/>
              <a:gd name="connsiteX3677" fmla="*/ 2882460 w 12183871"/>
              <a:gd name="connsiteY3677" fmla="*/ 442434 h 1328385"/>
              <a:gd name="connsiteX3678" fmla="*/ 2882460 w 12183871"/>
              <a:gd name="connsiteY3678" fmla="*/ 371359 h 1328385"/>
              <a:gd name="connsiteX3679" fmla="*/ 2870268 w 12183871"/>
              <a:gd name="connsiteY3679" fmla="*/ 306335 h 1328385"/>
              <a:gd name="connsiteX3680" fmla="*/ 2870268 w 12183871"/>
              <a:gd name="connsiteY3680" fmla="*/ 243388 h 1328385"/>
              <a:gd name="connsiteX3681" fmla="*/ 2864217 w 12183871"/>
              <a:gd name="connsiteY3681" fmla="*/ 243388 h 1328385"/>
              <a:gd name="connsiteX3682" fmla="*/ 2856089 w 12183871"/>
              <a:gd name="connsiteY3682" fmla="*/ 212954 h 1328385"/>
              <a:gd name="connsiteX3683" fmla="*/ 2856089 w 12183871"/>
              <a:gd name="connsiteY3683" fmla="*/ 186583 h 1328385"/>
              <a:gd name="connsiteX3684" fmla="*/ 2860153 w 12183871"/>
              <a:gd name="connsiteY3684" fmla="*/ 164276 h 1328385"/>
              <a:gd name="connsiteX3685" fmla="*/ 2860153 w 12183871"/>
              <a:gd name="connsiteY3685" fmla="*/ 146033 h 1328385"/>
              <a:gd name="connsiteX3686" fmla="*/ 2852025 w 12183871"/>
              <a:gd name="connsiteY3686" fmla="*/ 135918 h 1328385"/>
              <a:gd name="connsiteX3687" fmla="*/ 2852025 w 12183871"/>
              <a:gd name="connsiteY3687" fmla="*/ 127790 h 1328385"/>
              <a:gd name="connsiteX3688" fmla="*/ 2864217 w 12183871"/>
              <a:gd name="connsiteY3688" fmla="*/ 127790 h 1328385"/>
              <a:gd name="connsiteX3689" fmla="*/ 2864217 w 12183871"/>
              <a:gd name="connsiteY3689" fmla="*/ 121920 h 1328385"/>
              <a:gd name="connsiteX3690" fmla="*/ 2868281 w 12183871"/>
              <a:gd name="connsiteY3690" fmla="*/ 121920 h 1328385"/>
              <a:gd name="connsiteX3691" fmla="*/ 2870268 w 12183871"/>
              <a:gd name="connsiteY3691" fmla="*/ 121920 h 1328385"/>
              <a:gd name="connsiteX3692" fmla="*/ 2874332 w 12183871"/>
              <a:gd name="connsiteY3692" fmla="*/ 121920 h 1328385"/>
              <a:gd name="connsiteX3693" fmla="*/ 2874332 w 12183871"/>
              <a:gd name="connsiteY3693" fmla="*/ 123907 h 1328385"/>
              <a:gd name="connsiteX3694" fmla="*/ 2874332 w 12183871"/>
              <a:gd name="connsiteY3694" fmla="*/ 123907 h 1328385"/>
              <a:gd name="connsiteX3695" fmla="*/ 2878396 w 12183871"/>
              <a:gd name="connsiteY3695" fmla="*/ 127971 h 1328385"/>
              <a:gd name="connsiteX3696" fmla="*/ 2886524 w 12183871"/>
              <a:gd name="connsiteY3696" fmla="*/ 146214 h 1328385"/>
              <a:gd name="connsiteX3697" fmla="*/ 2886524 w 12183871"/>
              <a:gd name="connsiteY3697" fmla="*/ 172585 h 1328385"/>
              <a:gd name="connsiteX3698" fmla="*/ 2882460 w 12183871"/>
              <a:gd name="connsiteY3698" fmla="*/ 198955 h 1328385"/>
              <a:gd name="connsiteX3699" fmla="*/ 2886524 w 12183871"/>
              <a:gd name="connsiteY3699" fmla="*/ 225326 h 1328385"/>
              <a:gd name="connsiteX3700" fmla="*/ 2904767 w 12183871"/>
              <a:gd name="connsiteY3700" fmla="*/ 294414 h 1328385"/>
              <a:gd name="connsiteX3701" fmla="*/ 2918945 w 12183871"/>
              <a:gd name="connsiteY3701" fmla="*/ 367566 h 1328385"/>
              <a:gd name="connsiteX3702" fmla="*/ 2933124 w 12183871"/>
              <a:gd name="connsiteY3702" fmla="*/ 434577 h 1328385"/>
              <a:gd name="connsiteX3703" fmla="*/ 2933124 w 12183871"/>
              <a:gd name="connsiteY3703" fmla="*/ 493460 h 1328385"/>
              <a:gd name="connsiteX3704" fmla="*/ 2945316 w 12183871"/>
              <a:gd name="connsiteY3704" fmla="*/ 493460 h 1328385"/>
              <a:gd name="connsiteX3705" fmla="*/ 2949380 w 12183871"/>
              <a:gd name="connsiteY3705" fmla="*/ 523895 h 1328385"/>
              <a:gd name="connsiteX3706" fmla="*/ 2949380 w 12183871"/>
              <a:gd name="connsiteY3706" fmla="*/ 560471 h 1328385"/>
              <a:gd name="connsiteX3707" fmla="*/ 2945316 w 12183871"/>
              <a:gd name="connsiteY3707" fmla="*/ 592983 h 1328385"/>
              <a:gd name="connsiteX3708" fmla="*/ 2949380 w 12183871"/>
              <a:gd name="connsiteY3708" fmla="*/ 627482 h 1328385"/>
              <a:gd name="connsiteX3709" fmla="*/ 2959585 w 12183871"/>
              <a:gd name="connsiteY3709" fmla="*/ 649788 h 1328385"/>
              <a:gd name="connsiteX3710" fmla="*/ 2973764 w 12183871"/>
              <a:gd name="connsiteY3710" fmla="*/ 446679 h 1328385"/>
              <a:gd name="connsiteX3711" fmla="*/ 2985956 w 12183871"/>
              <a:gd name="connsiteY3711" fmla="*/ 446679 h 1328385"/>
              <a:gd name="connsiteX3712" fmla="*/ 2990020 w 12183871"/>
              <a:gd name="connsiteY3712" fmla="*/ 412180 h 1328385"/>
              <a:gd name="connsiteX3713" fmla="*/ 2990020 w 12183871"/>
              <a:gd name="connsiteY3713" fmla="*/ 367476 h 1328385"/>
              <a:gd name="connsiteX3714" fmla="*/ 2985956 w 12183871"/>
              <a:gd name="connsiteY3714" fmla="*/ 320785 h 1328385"/>
              <a:gd name="connsiteX3715" fmla="*/ 2985956 w 12183871"/>
              <a:gd name="connsiteY3715" fmla="*/ 267953 h 1328385"/>
              <a:gd name="connsiteX3716" fmla="*/ 2985956 w 12183871"/>
              <a:gd name="connsiteY3716" fmla="*/ 225326 h 1328385"/>
              <a:gd name="connsiteX3717" fmla="*/ 3008263 w 12183871"/>
              <a:gd name="connsiteY3717" fmla="*/ 231377 h 1328385"/>
              <a:gd name="connsiteX3718" fmla="*/ 2992007 w 12183871"/>
              <a:gd name="connsiteY3718" fmla="*/ 664057 h 1328385"/>
              <a:gd name="connsiteX3719" fmla="*/ 2992007 w 12183871"/>
              <a:gd name="connsiteY3719" fmla="*/ 690428 h 1328385"/>
              <a:gd name="connsiteX3720" fmla="*/ 2990020 w 12183871"/>
              <a:gd name="connsiteY3720" fmla="*/ 722940 h 1328385"/>
              <a:gd name="connsiteX3721" fmla="*/ 2990020 w 12183871"/>
              <a:gd name="connsiteY3721" fmla="*/ 759516 h 1328385"/>
              <a:gd name="connsiteX3722" fmla="*/ 2990020 w 12183871"/>
              <a:gd name="connsiteY3722" fmla="*/ 796092 h 1328385"/>
              <a:gd name="connsiteX3723" fmla="*/ 2992007 w 12183871"/>
              <a:gd name="connsiteY3723" fmla="*/ 826527 h 1328385"/>
              <a:gd name="connsiteX3724" fmla="*/ 3000135 w 12183871"/>
              <a:gd name="connsiteY3724" fmla="*/ 844770 h 1328385"/>
              <a:gd name="connsiteX3725" fmla="*/ 3004199 w 12183871"/>
              <a:gd name="connsiteY3725" fmla="*/ 818399 h 1328385"/>
              <a:gd name="connsiteX3726" fmla="*/ 3008263 w 12183871"/>
              <a:gd name="connsiteY3726" fmla="*/ 781823 h 1328385"/>
              <a:gd name="connsiteX3727" fmla="*/ 3018468 w 12183871"/>
              <a:gd name="connsiteY3727" fmla="*/ 741183 h 1328385"/>
              <a:gd name="connsiteX3728" fmla="*/ 3026596 w 12183871"/>
              <a:gd name="connsiteY3728" fmla="*/ 708671 h 1328385"/>
              <a:gd name="connsiteX3729" fmla="*/ 3032647 w 12183871"/>
              <a:gd name="connsiteY3729" fmla="*/ 690428 h 1328385"/>
              <a:gd name="connsiteX3730" fmla="*/ 3036711 w 12183871"/>
              <a:gd name="connsiteY3730" fmla="*/ 686364 h 1328385"/>
              <a:gd name="connsiteX3731" fmla="*/ 3036711 w 12183871"/>
              <a:gd name="connsiteY3731" fmla="*/ 682300 h 1328385"/>
              <a:gd name="connsiteX3732" fmla="*/ 3036711 w 12183871"/>
              <a:gd name="connsiteY3732" fmla="*/ 682300 h 1328385"/>
              <a:gd name="connsiteX3733" fmla="*/ 3040775 w 12183871"/>
              <a:gd name="connsiteY3733" fmla="*/ 682300 h 1328385"/>
              <a:gd name="connsiteX3734" fmla="*/ 3044839 w 12183871"/>
              <a:gd name="connsiteY3734" fmla="*/ 682300 h 1328385"/>
              <a:gd name="connsiteX3735" fmla="*/ 3048903 w 12183871"/>
              <a:gd name="connsiteY3735" fmla="*/ 678236 h 1328385"/>
              <a:gd name="connsiteX3736" fmla="*/ 3048903 w 12183871"/>
              <a:gd name="connsiteY3736" fmla="*/ 722940 h 1328385"/>
              <a:gd name="connsiteX3737" fmla="*/ 3054954 w 12183871"/>
              <a:gd name="connsiteY3737" fmla="*/ 722940 h 1328385"/>
              <a:gd name="connsiteX3738" fmla="*/ 3067146 w 12183871"/>
              <a:gd name="connsiteY3738" fmla="*/ 590905 h 1328385"/>
              <a:gd name="connsiteX3739" fmla="*/ 3071210 w 12183871"/>
              <a:gd name="connsiteY3739" fmla="*/ 578714 h 1328385"/>
              <a:gd name="connsiteX3740" fmla="*/ 3077351 w 12183871"/>
              <a:gd name="connsiteY3740" fmla="*/ 560471 h 1328385"/>
              <a:gd name="connsiteX3741" fmla="*/ 3085479 w 12183871"/>
              <a:gd name="connsiteY3741" fmla="*/ 538164 h 1328385"/>
              <a:gd name="connsiteX3742" fmla="*/ 3081415 w 12183871"/>
              <a:gd name="connsiteY3742" fmla="*/ 515857 h 1328385"/>
              <a:gd name="connsiteX3743" fmla="*/ 3067236 w 12183871"/>
              <a:gd name="connsiteY3743" fmla="*/ 509806 h 1328385"/>
              <a:gd name="connsiteX3744" fmla="*/ 3067236 w 12183871"/>
              <a:gd name="connsiteY3744" fmla="*/ 493550 h 1328385"/>
              <a:gd name="connsiteX3745" fmla="*/ 3081415 w 12183871"/>
              <a:gd name="connsiteY3745" fmla="*/ 493550 h 1328385"/>
              <a:gd name="connsiteX3746" fmla="*/ 3107786 w 12183871"/>
              <a:gd name="connsiteY3746" fmla="*/ 209160 h 1328385"/>
              <a:gd name="connsiteX3747" fmla="*/ 3121965 w 12183871"/>
              <a:gd name="connsiteY3747" fmla="*/ 209160 h 1328385"/>
              <a:gd name="connsiteX3748" fmla="*/ 3107786 w 12183871"/>
              <a:gd name="connsiteY3748" fmla="*/ 568689 h 1328385"/>
              <a:gd name="connsiteX3749" fmla="*/ 3113837 w 12183871"/>
              <a:gd name="connsiteY3749" fmla="*/ 568689 h 1328385"/>
              <a:gd name="connsiteX3750" fmla="*/ 3113837 w 12183871"/>
              <a:gd name="connsiteY3750" fmla="*/ 590996 h 1328385"/>
              <a:gd name="connsiteX3751" fmla="*/ 3121965 w 12183871"/>
              <a:gd name="connsiteY3751" fmla="*/ 590996 h 1328385"/>
              <a:gd name="connsiteX3752" fmla="*/ 3126029 w 12183871"/>
              <a:gd name="connsiteY3752" fmla="*/ 611316 h 1328385"/>
              <a:gd name="connsiteX3753" fmla="*/ 3130093 w 12183871"/>
              <a:gd name="connsiteY3753" fmla="*/ 637687 h 1328385"/>
              <a:gd name="connsiteX3754" fmla="*/ 3130093 w 12183871"/>
              <a:gd name="connsiteY3754" fmla="*/ 664057 h 1328385"/>
              <a:gd name="connsiteX3755" fmla="*/ 3136144 w 12183871"/>
              <a:gd name="connsiteY3755" fmla="*/ 678236 h 1328385"/>
              <a:gd name="connsiteX3756" fmla="*/ 3176784 w 12183871"/>
              <a:gd name="connsiteY3756" fmla="*/ 312567 h 1328385"/>
              <a:gd name="connsiteX3757" fmla="*/ 3195027 w 12183871"/>
              <a:gd name="connsiteY3757" fmla="*/ 312567 h 1328385"/>
              <a:gd name="connsiteX3758" fmla="*/ 3203155 w 12183871"/>
              <a:gd name="connsiteY3758" fmla="*/ 357271 h 1328385"/>
              <a:gd name="connsiteX3759" fmla="*/ 3203155 w 12183871"/>
              <a:gd name="connsiteY3759" fmla="*/ 361335 h 1328385"/>
              <a:gd name="connsiteX3760" fmla="*/ 3199091 w 12183871"/>
              <a:gd name="connsiteY3760" fmla="*/ 361335 h 1328385"/>
              <a:gd name="connsiteX3761" fmla="*/ 3199091 w 12183871"/>
              <a:gd name="connsiteY3761" fmla="*/ 361335 h 1328385"/>
              <a:gd name="connsiteX3762" fmla="*/ 3195027 w 12183871"/>
              <a:gd name="connsiteY3762" fmla="*/ 357271 h 1328385"/>
              <a:gd name="connsiteX3763" fmla="*/ 3195027 w 12183871"/>
              <a:gd name="connsiteY3763" fmla="*/ 361335 h 1328385"/>
              <a:gd name="connsiteX3764" fmla="*/ 3195027 w 12183871"/>
              <a:gd name="connsiteY3764" fmla="*/ 365399 h 1328385"/>
              <a:gd name="connsiteX3765" fmla="*/ 3203155 w 12183871"/>
              <a:gd name="connsiteY3765" fmla="*/ 365399 h 1328385"/>
              <a:gd name="connsiteX3766" fmla="*/ 3203155 w 12183871"/>
              <a:gd name="connsiteY3766" fmla="*/ 468986 h 1328385"/>
              <a:gd name="connsiteX3767" fmla="*/ 3211282 w 12183871"/>
              <a:gd name="connsiteY3767" fmla="*/ 468986 h 1328385"/>
              <a:gd name="connsiteX3768" fmla="*/ 3229526 w 12183871"/>
              <a:gd name="connsiteY3768" fmla="*/ 312567 h 1328385"/>
              <a:gd name="connsiteX3769" fmla="*/ 3203155 w 12183871"/>
              <a:gd name="connsiteY3769" fmla="*/ 306516 h 1328385"/>
              <a:gd name="connsiteX3770" fmla="*/ 3203155 w 12183871"/>
              <a:gd name="connsiteY3770" fmla="*/ 290260 h 1328385"/>
              <a:gd name="connsiteX3771" fmla="*/ 3213269 w 12183871"/>
              <a:gd name="connsiteY3771" fmla="*/ 286196 h 1328385"/>
              <a:gd name="connsiteX3772" fmla="*/ 3221398 w 12183871"/>
              <a:gd name="connsiteY3772" fmla="*/ 286196 h 1328385"/>
              <a:gd name="connsiteX3773" fmla="*/ 3229526 w 12183871"/>
              <a:gd name="connsiteY3773" fmla="*/ 284209 h 1328385"/>
              <a:gd name="connsiteX3774" fmla="*/ 3235576 w 12183871"/>
              <a:gd name="connsiteY3774" fmla="*/ 280145 h 1328385"/>
              <a:gd name="connsiteX3775" fmla="*/ 3239640 w 12183871"/>
              <a:gd name="connsiteY3775" fmla="*/ 276081 h 1328385"/>
              <a:gd name="connsiteX3776" fmla="*/ 3251832 w 12183871"/>
              <a:gd name="connsiteY3776" fmla="*/ 276081 h 1328385"/>
              <a:gd name="connsiteX3777" fmla="*/ 3251832 w 12183871"/>
              <a:gd name="connsiteY3777" fmla="*/ 312657 h 1328385"/>
              <a:gd name="connsiteX3778" fmla="*/ 3274139 w 12183871"/>
              <a:gd name="connsiteY3778" fmla="*/ 330900 h 1328385"/>
              <a:gd name="connsiteX3779" fmla="*/ 3298523 w 12183871"/>
              <a:gd name="connsiteY3779" fmla="*/ 361335 h 1328385"/>
              <a:gd name="connsiteX3780" fmla="*/ 3324894 w 12183871"/>
              <a:gd name="connsiteY3780" fmla="*/ 393847 h 1328385"/>
              <a:gd name="connsiteX3781" fmla="*/ 3347201 w 12183871"/>
              <a:gd name="connsiteY3781" fmla="*/ 428346 h 1328385"/>
              <a:gd name="connsiteX3782" fmla="*/ 3357406 w 12183871"/>
              <a:gd name="connsiteY3782" fmla="*/ 452730 h 1328385"/>
              <a:gd name="connsiteX3783" fmla="*/ 3365534 w 12183871"/>
              <a:gd name="connsiteY3783" fmla="*/ 452730 h 1328385"/>
              <a:gd name="connsiteX3784" fmla="*/ 3343227 w 12183871"/>
              <a:gd name="connsiteY3784" fmla="*/ 349143 h 1328385"/>
              <a:gd name="connsiteX3785" fmla="*/ 3316856 w 12183871"/>
              <a:gd name="connsiteY3785" fmla="*/ 257748 h 1328385"/>
              <a:gd name="connsiteX3786" fmla="*/ 3310806 w 12183871"/>
              <a:gd name="connsiteY3786" fmla="*/ 190737 h 1328385"/>
              <a:gd name="connsiteX3787" fmla="*/ 3294549 w 12183871"/>
              <a:gd name="connsiteY3787" fmla="*/ 154161 h 1328385"/>
              <a:gd name="connsiteX3788" fmla="*/ 3284435 w 12183871"/>
              <a:gd name="connsiteY3788" fmla="*/ 109457 h 1328385"/>
              <a:gd name="connsiteX3789" fmla="*/ 3298613 w 12183871"/>
              <a:gd name="connsiteY3789" fmla="*/ 109457 h 1328385"/>
              <a:gd name="connsiteX3790" fmla="*/ 3351446 w 12183871"/>
              <a:gd name="connsiteY3790" fmla="*/ 275991 h 1328385"/>
              <a:gd name="connsiteX3791" fmla="*/ 3351446 w 12183871"/>
              <a:gd name="connsiteY3791" fmla="*/ 306426 h 1328385"/>
              <a:gd name="connsiteX3792" fmla="*/ 3357496 w 12183871"/>
              <a:gd name="connsiteY3792" fmla="*/ 306426 h 1328385"/>
              <a:gd name="connsiteX3793" fmla="*/ 3365624 w 12183871"/>
              <a:gd name="connsiteY3793" fmla="*/ 365308 h 1328385"/>
              <a:gd name="connsiteX3794" fmla="*/ 3373752 w 12183871"/>
              <a:gd name="connsiteY3794" fmla="*/ 365308 h 1328385"/>
              <a:gd name="connsiteX3795" fmla="*/ 3373752 w 12183871"/>
              <a:gd name="connsiteY3795" fmla="*/ 357180 h 1328385"/>
              <a:gd name="connsiteX3796" fmla="*/ 3379803 w 12183871"/>
              <a:gd name="connsiteY3796" fmla="*/ 357180 h 1328385"/>
              <a:gd name="connsiteX3797" fmla="*/ 3398046 w 12183871"/>
              <a:gd name="connsiteY3797" fmla="*/ 365308 h 1328385"/>
              <a:gd name="connsiteX3798" fmla="*/ 3395969 w 12183871"/>
              <a:gd name="connsiteY3798" fmla="*/ 397820 h 1328385"/>
              <a:gd name="connsiteX3799" fmla="*/ 3391905 w 12183871"/>
              <a:gd name="connsiteY3799" fmla="*/ 434396 h 1328385"/>
              <a:gd name="connsiteX3800" fmla="*/ 3379713 w 12183871"/>
              <a:gd name="connsiteY3800" fmla="*/ 434396 h 1328385"/>
              <a:gd name="connsiteX3801" fmla="*/ 3379713 w 12183871"/>
              <a:gd name="connsiteY3801" fmla="*/ 446588 h 1328385"/>
              <a:gd name="connsiteX3802" fmla="*/ 3391905 w 12183871"/>
              <a:gd name="connsiteY3802" fmla="*/ 446588 h 1328385"/>
              <a:gd name="connsiteX3803" fmla="*/ 3391905 w 12183871"/>
              <a:gd name="connsiteY3803" fmla="*/ 493279 h 1328385"/>
              <a:gd name="connsiteX3804" fmla="*/ 3406084 w 12183871"/>
              <a:gd name="connsiteY3804" fmla="*/ 493279 h 1328385"/>
              <a:gd name="connsiteX3805" fmla="*/ 3402020 w 12183871"/>
              <a:gd name="connsiteY3805" fmla="*/ 470972 h 1328385"/>
              <a:gd name="connsiteX3806" fmla="*/ 3406084 w 12183871"/>
              <a:gd name="connsiteY3806" fmla="*/ 446588 h 1328385"/>
              <a:gd name="connsiteX3807" fmla="*/ 3406084 w 12183871"/>
              <a:gd name="connsiteY3807" fmla="*/ 412090 h 1328385"/>
              <a:gd name="connsiteX3808" fmla="*/ 3406084 w 12183871"/>
              <a:gd name="connsiteY3808" fmla="*/ 168611 h 1328385"/>
              <a:gd name="connsiteX3809" fmla="*/ 3420263 w 12183871"/>
              <a:gd name="connsiteY3809" fmla="*/ 168611 h 1328385"/>
              <a:gd name="connsiteX3810" fmla="*/ 3420263 w 12183871"/>
              <a:gd name="connsiteY3810" fmla="*/ 276262 h 1328385"/>
              <a:gd name="connsiteX3811" fmla="*/ 3432455 w 12183871"/>
              <a:gd name="connsiteY3811" fmla="*/ 276262 h 1328385"/>
              <a:gd name="connsiteX3812" fmla="*/ 3420263 w 12183871"/>
              <a:gd name="connsiteY3812" fmla="*/ 290440 h 1328385"/>
              <a:gd name="connsiteX3813" fmla="*/ 3432455 w 12183871"/>
              <a:gd name="connsiteY3813" fmla="*/ 312747 h 1328385"/>
              <a:gd name="connsiteX3814" fmla="*/ 3428390 w 12183871"/>
              <a:gd name="connsiteY3814" fmla="*/ 316811 h 1328385"/>
              <a:gd name="connsiteX3815" fmla="*/ 3424327 w 12183871"/>
              <a:gd name="connsiteY3815" fmla="*/ 316811 h 1328385"/>
              <a:gd name="connsiteX3816" fmla="*/ 3420263 w 12183871"/>
              <a:gd name="connsiteY3816" fmla="*/ 316811 h 1328385"/>
              <a:gd name="connsiteX3817" fmla="*/ 3420263 w 12183871"/>
              <a:gd name="connsiteY3817" fmla="*/ 320875 h 1328385"/>
              <a:gd name="connsiteX3818" fmla="*/ 3420263 w 12183871"/>
              <a:gd name="connsiteY3818" fmla="*/ 324939 h 1328385"/>
              <a:gd name="connsiteX3819" fmla="*/ 3432455 w 12183871"/>
              <a:gd name="connsiteY3819" fmla="*/ 324939 h 1328385"/>
              <a:gd name="connsiteX3820" fmla="*/ 3432455 w 12183871"/>
              <a:gd name="connsiteY3820" fmla="*/ 387886 h 1328385"/>
              <a:gd name="connsiteX3821" fmla="*/ 3438505 w 12183871"/>
              <a:gd name="connsiteY3821" fmla="*/ 387886 h 1328385"/>
              <a:gd name="connsiteX3822" fmla="*/ 3438505 w 12183871"/>
              <a:gd name="connsiteY3822" fmla="*/ 330990 h 1328385"/>
              <a:gd name="connsiteX3823" fmla="*/ 3454761 w 12183871"/>
              <a:gd name="connsiteY3823" fmla="*/ 330990 h 1328385"/>
              <a:gd name="connsiteX3824" fmla="*/ 3460812 w 12183871"/>
              <a:gd name="connsiteY3824" fmla="*/ 387886 h 1328385"/>
              <a:gd name="connsiteX3825" fmla="*/ 3477068 w 12183871"/>
              <a:gd name="connsiteY3825" fmla="*/ 442705 h 1328385"/>
              <a:gd name="connsiteX3826" fmla="*/ 3487183 w 12183871"/>
              <a:gd name="connsiteY3826" fmla="*/ 497524 h 1328385"/>
              <a:gd name="connsiteX3827" fmla="*/ 3495311 w 12183871"/>
              <a:gd name="connsiteY3827" fmla="*/ 556407 h 1328385"/>
              <a:gd name="connsiteX3828" fmla="*/ 3513554 w 12183871"/>
              <a:gd name="connsiteY3828" fmla="*/ 556407 h 1328385"/>
              <a:gd name="connsiteX3829" fmla="*/ 3517618 w 12183871"/>
              <a:gd name="connsiteY3829" fmla="*/ 586842 h 1328385"/>
              <a:gd name="connsiteX3830" fmla="*/ 3523669 w 12183871"/>
              <a:gd name="connsiteY3830" fmla="*/ 619353 h 1328385"/>
              <a:gd name="connsiteX3831" fmla="*/ 3535861 w 12183871"/>
              <a:gd name="connsiteY3831" fmla="*/ 637596 h 1328385"/>
              <a:gd name="connsiteX3832" fmla="*/ 3537938 w 12183871"/>
              <a:gd name="connsiteY3832" fmla="*/ 596956 h 1328385"/>
              <a:gd name="connsiteX3833" fmla="*/ 3542002 w 12183871"/>
              <a:gd name="connsiteY3833" fmla="*/ 560380 h 1328385"/>
              <a:gd name="connsiteX3834" fmla="*/ 3554194 w 12183871"/>
              <a:gd name="connsiteY3834" fmla="*/ 527868 h 1328385"/>
              <a:gd name="connsiteX3835" fmla="*/ 3554194 w 12183871"/>
              <a:gd name="connsiteY3835" fmla="*/ 460857 h 1328385"/>
              <a:gd name="connsiteX3836" fmla="*/ 3560245 w 12183871"/>
              <a:gd name="connsiteY3836" fmla="*/ 460857 h 1328385"/>
              <a:gd name="connsiteX3837" fmla="*/ 3560245 w 12183871"/>
              <a:gd name="connsiteY3837" fmla="*/ 387706 h 1328385"/>
              <a:gd name="connsiteX3838" fmla="*/ 3568373 w 12183871"/>
              <a:gd name="connsiteY3838" fmla="*/ 387706 h 1328385"/>
              <a:gd name="connsiteX3839" fmla="*/ 3572437 w 12183871"/>
              <a:gd name="connsiteY3839" fmla="*/ 353207 h 1328385"/>
              <a:gd name="connsiteX3840" fmla="*/ 3572437 w 12183871"/>
              <a:gd name="connsiteY3840" fmla="*/ 316631 h 1328385"/>
              <a:gd name="connsiteX3841" fmla="*/ 3572437 w 12183871"/>
              <a:gd name="connsiteY3841" fmla="*/ 280055 h 1328385"/>
              <a:gd name="connsiteX3842" fmla="*/ 3576501 w 12183871"/>
              <a:gd name="connsiteY3842" fmla="*/ 249620 h 1328385"/>
              <a:gd name="connsiteX3843" fmla="*/ 3582552 w 12183871"/>
              <a:gd name="connsiteY3843" fmla="*/ 249620 h 1328385"/>
              <a:gd name="connsiteX3844" fmla="*/ 3582552 w 12183871"/>
              <a:gd name="connsiteY3844" fmla="*/ 379578 h 1328385"/>
              <a:gd name="connsiteX3845" fmla="*/ 3600794 w 12183871"/>
              <a:gd name="connsiteY3845" fmla="*/ 379578 h 1328385"/>
              <a:gd name="connsiteX3846" fmla="*/ 3598717 w 12183871"/>
              <a:gd name="connsiteY3846" fmla="*/ 389692 h 1328385"/>
              <a:gd name="connsiteX3847" fmla="*/ 3598717 w 12183871"/>
              <a:gd name="connsiteY3847" fmla="*/ 397820 h 1328385"/>
              <a:gd name="connsiteX3848" fmla="*/ 3594653 w 12183871"/>
              <a:gd name="connsiteY3848" fmla="*/ 405948 h 1328385"/>
              <a:gd name="connsiteX3849" fmla="*/ 3594653 w 12183871"/>
              <a:gd name="connsiteY3849" fmla="*/ 411999 h 1328385"/>
              <a:gd name="connsiteX3850" fmla="*/ 3616960 w 12183871"/>
              <a:gd name="connsiteY3850" fmla="*/ 405948 h 1328385"/>
              <a:gd name="connsiteX3851" fmla="*/ 3608832 w 12183871"/>
              <a:gd name="connsiteY3851" fmla="*/ 420127 h 1328385"/>
              <a:gd name="connsiteX3852" fmla="*/ 3623011 w 12183871"/>
              <a:gd name="connsiteY3852" fmla="*/ 428255 h 1328385"/>
              <a:gd name="connsiteX3853" fmla="*/ 3623011 w 12183871"/>
              <a:gd name="connsiteY3853" fmla="*/ 452639 h 1328385"/>
              <a:gd name="connsiteX3854" fmla="*/ 3635203 w 12183871"/>
              <a:gd name="connsiteY3854" fmla="*/ 452639 h 1328385"/>
              <a:gd name="connsiteX3855" fmla="*/ 3635203 w 12183871"/>
              <a:gd name="connsiteY3855" fmla="*/ 468895 h 1328385"/>
              <a:gd name="connsiteX3856" fmla="*/ 3641254 w 12183871"/>
              <a:gd name="connsiteY3856" fmla="*/ 468895 h 1328385"/>
              <a:gd name="connsiteX3857" fmla="*/ 3641254 w 12183871"/>
              <a:gd name="connsiteY3857" fmla="*/ 493279 h 1328385"/>
              <a:gd name="connsiteX3858" fmla="*/ 3649382 w 12183871"/>
              <a:gd name="connsiteY3858" fmla="*/ 493279 h 1328385"/>
              <a:gd name="connsiteX3859" fmla="*/ 3649382 w 12183871"/>
              <a:gd name="connsiteY3859" fmla="*/ 515586 h 1328385"/>
              <a:gd name="connsiteX3860" fmla="*/ 3657510 w 12183871"/>
              <a:gd name="connsiteY3860" fmla="*/ 515586 h 1328385"/>
              <a:gd name="connsiteX3861" fmla="*/ 3657510 w 12183871"/>
              <a:gd name="connsiteY3861" fmla="*/ 541957 h 1328385"/>
              <a:gd name="connsiteX3862" fmla="*/ 3663561 w 12183871"/>
              <a:gd name="connsiteY3862" fmla="*/ 541957 h 1328385"/>
              <a:gd name="connsiteX3863" fmla="*/ 3663561 w 12183871"/>
              <a:gd name="connsiteY3863" fmla="*/ 574469 h 1328385"/>
              <a:gd name="connsiteX3864" fmla="*/ 3675753 w 12183871"/>
              <a:gd name="connsiteY3864" fmla="*/ 574469 h 1328385"/>
              <a:gd name="connsiteX3865" fmla="*/ 3681803 w 12183871"/>
              <a:gd name="connsiteY3865" fmla="*/ 649608 h 1328385"/>
              <a:gd name="connsiteX3866" fmla="*/ 3689931 w 12183871"/>
              <a:gd name="connsiteY3866" fmla="*/ 649608 h 1328385"/>
              <a:gd name="connsiteX3867" fmla="*/ 3693995 w 12183871"/>
              <a:gd name="connsiteY3867" fmla="*/ 671915 h 1328385"/>
              <a:gd name="connsiteX3868" fmla="*/ 3693995 w 12183871"/>
              <a:gd name="connsiteY3868" fmla="*/ 700363 h 1328385"/>
              <a:gd name="connsiteX3869" fmla="*/ 3693995 w 12183871"/>
              <a:gd name="connsiteY3869" fmla="*/ 732875 h 1328385"/>
              <a:gd name="connsiteX3870" fmla="*/ 3698060 w 12183871"/>
              <a:gd name="connsiteY3870" fmla="*/ 759245 h 1328385"/>
              <a:gd name="connsiteX3871" fmla="*/ 3704110 w 12183871"/>
              <a:gd name="connsiteY3871" fmla="*/ 777488 h 1328385"/>
              <a:gd name="connsiteX3872" fmla="*/ 3704110 w 12183871"/>
              <a:gd name="connsiteY3872" fmla="*/ 733326 h 1328385"/>
              <a:gd name="connsiteX3873" fmla="*/ 3704110 w 12183871"/>
              <a:gd name="connsiteY3873" fmla="*/ 686635 h 1328385"/>
              <a:gd name="connsiteX3874" fmla="*/ 3704110 w 12183871"/>
              <a:gd name="connsiteY3874" fmla="*/ 645995 h 1328385"/>
              <a:gd name="connsiteX3875" fmla="*/ 3704110 w 12183871"/>
              <a:gd name="connsiteY3875" fmla="*/ 615560 h 1328385"/>
              <a:gd name="connsiteX3876" fmla="*/ 3708174 w 12183871"/>
              <a:gd name="connsiteY3876" fmla="*/ 615560 h 1328385"/>
              <a:gd name="connsiteX3877" fmla="*/ 3708174 w 12183871"/>
              <a:gd name="connsiteY3877" fmla="*/ 611406 h 1328385"/>
              <a:gd name="connsiteX3878" fmla="*/ 3712238 w 12183871"/>
              <a:gd name="connsiteY3878" fmla="*/ 609419 h 1328385"/>
              <a:gd name="connsiteX3879" fmla="*/ 3716302 w 12183871"/>
              <a:gd name="connsiteY3879" fmla="*/ 601291 h 1328385"/>
              <a:gd name="connsiteX3880" fmla="*/ 3716302 w 12183871"/>
              <a:gd name="connsiteY3880" fmla="*/ 591176 h 1328385"/>
              <a:gd name="connsiteX3881" fmla="*/ 3704110 w 12183871"/>
              <a:gd name="connsiteY3881" fmla="*/ 591176 h 1328385"/>
              <a:gd name="connsiteX3882" fmla="*/ 3704110 w 12183871"/>
              <a:gd name="connsiteY3882" fmla="*/ 550536 h 1328385"/>
              <a:gd name="connsiteX3883" fmla="*/ 3698060 w 12183871"/>
              <a:gd name="connsiteY3883" fmla="*/ 550536 h 1328385"/>
              <a:gd name="connsiteX3884" fmla="*/ 3693995 w 12183871"/>
              <a:gd name="connsiteY3884" fmla="*/ 546472 h 1328385"/>
              <a:gd name="connsiteX3885" fmla="*/ 3693995 w 12183871"/>
              <a:gd name="connsiteY3885" fmla="*/ 538344 h 1328385"/>
              <a:gd name="connsiteX3886" fmla="*/ 3693995 w 12183871"/>
              <a:gd name="connsiteY3886" fmla="*/ 534280 h 1328385"/>
              <a:gd name="connsiteX3887" fmla="*/ 3689931 w 12183871"/>
              <a:gd name="connsiteY3887" fmla="*/ 528230 h 1328385"/>
              <a:gd name="connsiteX3888" fmla="*/ 3689931 w 12183871"/>
              <a:gd name="connsiteY3888" fmla="*/ 516038 h 1328385"/>
              <a:gd name="connsiteX3889" fmla="*/ 3704110 w 12183871"/>
              <a:gd name="connsiteY3889" fmla="*/ 528230 h 1328385"/>
              <a:gd name="connsiteX3890" fmla="*/ 3704110 w 12183871"/>
              <a:gd name="connsiteY3890" fmla="*/ 501859 h 1328385"/>
              <a:gd name="connsiteX3891" fmla="*/ 3730481 w 12183871"/>
              <a:gd name="connsiteY3891" fmla="*/ 509987 h 1328385"/>
              <a:gd name="connsiteX3892" fmla="*/ 3734545 w 12183871"/>
              <a:gd name="connsiteY3892" fmla="*/ 534371 h 1328385"/>
              <a:gd name="connsiteX3893" fmla="*/ 3740596 w 12183871"/>
              <a:gd name="connsiteY3893" fmla="*/ 556678 h 1328385"/>
              <a:gd name="connsiteX3894" fmla="*/ 3744660 w 12183871"/>
              <a:gd name="connsiteY3894" fmla="*/ 574920 h 1328385"/>
              <a:gd name="connsiteX3895" fmla="*/ 3744660 w 12183871"/>
              <a:gd name="connsiteY3895" fmla="*/ 623688 h 1328385"/>
              <a:gd name="connsiteX3896" fmla="*/ 3771031 w 12183871"/>
              <a:gd name="connsiteY3896" fmla="*/ 631816 h 1328385"/>
              <a:gd name="connsiteX3897" fmla="*/ 3771031 w 12183871"/>
              <a:gd name="connsiteY3897" fmla="*/ 637867 h 1328385"/>
              <a:gd name="connsiteX3898" fmla="*/ 3762903 w 12183871"/>
              <a:gd name="connsiteY3898" fmla="*/ 652046 h 1328385"/>
              <a:gd name="connsiteX3899" fmla="*/ 3760916 w 12183871"/>
              <a:gd name="connsiteY3899" fmla="*/ 678417 h 1328385"/>
              <a:gd name="connsiteX3900" fmla="*/ 3760916 w 12183871"/>
              <a:gd name="connsiteY3900" fmla="*/ 708852 h 1328385"/>
              <a:gd name="connsiteX3901" fmla="*/ 3762903 w 12183871"/>
              <a:gd name="connsiteY3901" fmla="*/ 731159 h 1328385"/>
              <a:gd name="connsiteX3902" fmla="*/ 3771031 w 12183871"/>
              <a:gd name="connsiteY3902" fmla="*/ 731159 h 1328385"/>
              <a:gd name="connsiteX3903" fmla="*/ 3785210 w 12183871"/>
              <a:gd name="connsiteY3903" fmla="*/ 940409 h 1328385"/>
              <a:gd name="connsiteX3904" fmla="*/ 3803453 w 12183871"/>
              <a:gd name="connsiteY3904" fmla="*/ 940409 h 1328385"/>
              <a:gd name="connsiteX3905" fmla="*/ 3807517 w 12183871"/>
              <a:gd name="connsiteY3905" fmla="*/ 871321 h 1328385"/>
              <a:gd name="connsiteX3906" fmla="*/ 3811580 w 12183871"/>
              <a:gd name="connsiteY3906" fmla="*/ 794105 h 1328385"/>
              <a:gd name="connsiteX3907" fmla="*/ 3811580 w 12183871"/>
              <a:gd name="connsiteY3907" fmla="*/ 712825 h 1328385"/>
              <a:gd name="connsiteX3908" fmla="*/ 3811580 w 12183871"/>
              <a:gd name="connsiteY3908" fmla="*/ 623417 h 1328385"/>
              <a:gd name="connsiteX3909" fmla="*/ 3803453 w 12183871"/>
              <a:gd name="connsiteY3909" fmla="*/ 623417 h 1328385"/>
              <a:gd name="connsiteX3910" fmla="*/ 3803453 w 12183871"/>
              <a:gd name="connsiteY3910" fmla="*/ 574649 h 1328385"/>
              <a:gd name="connsiteX3911" fmla="*/ 3797402 w 12183871"/>
              <a:gd name="connsiteY3911" fmla="*/ 574649 h 1328385"/>
              <a:gd name="connsiteX3912" fmla="*/ 3785210 w 12183871"/>
              <a:gd name="connsiteY3912" fmla="*/ 515767 h 1328385"/>
              <a:gd name="connsiteX3913" fmla="*/ 3797402 w 12183871"/>
              <a:gd name="connsiteY3913" fmla="*/ 515767 h 1328385"/>
              <a:gd name="connsiteX3914" fmla="*/ 3797402 w 12183871"/>
              <a:gd name="connsiteY3914" fmla="*/ 527959 h 1328385"/>
              <a:gd name="connsiteX3915" fmla="*/ 3807517 w 12183871"/>
              <a:gd name="connsiteY3915" fmla="*/ 542137 h 1328385"/>
              <a:gd name="connsiteX3916" fmla="*/ 3815645 w 12183871"/>
              <a:gd name="connsiteY3916" fmla="*/ 556316 h 1328385"/>
              <a:gd name="connsiteX3917" fmla="*/ 3815645 w 12183871"/>
              <a:gd name="connsiteY3917" fmla="*/ 574559 h 1328385"/>
              <a:gd name="connsiteX3918" fmla="*/ 3819709 w 12183871"/>
              <a:gd name="connsiteY3918" fmla="*/ 600930 h 1328385"/>
              <a:gd name="connsiteX3919" fmla="*/ 3825759 w 12183871"/>
              <a:gd name="connsiteY3919" fmla="*/ 600930 h 1328385"/>
              <a:gd name="connsiteX3920" fmla="*/ 3825759 w 12183871"/>
              <a:gd name="connsiteY3920" fmla="*/ 649698 h 1328385"/>
              <a:gd name="connsiteX3921" fmla="*/ 3837951 w 12183871"/>
              <a:gd name="connsiteY3921" fmla="*/ 649698 h 1328385"/>
              <a:gd name="connsiteX3922" fmla="*/ 3837951 w 12183871"/>
              <a:gd name="connsiteY3922" fmla="*/ 678146 h 1328385"/>
              <a:gd name="connsiteX3923" fmla="*/ 3844002 w 12183871"/>
              <a:gd name="connsiteY3923" fmla="*/ 678146 h 1328385"/>
              <a:gd name="connsiteX3924" fmla="*/ 3848066 w 12183871"/>
              <a:gd name="connsiteY3924" fmla="*/ 708581 h 1328385"/>
              <a:gd name="connsiteX3925" fmla="*/ 3848066 w 12183871"/>
              <a:gd name="connsiteY3925" fmla="*/ 732965 h 1328385"/>
              <a:gd name="connsiteX3926" fmla="*/ 3848066 w 12183871"/>
              <a:gd name="connsiteY3926" fmla="*/ 755272 h 1328385"/>
              <a:gd name="connsiteX3927" fmla="*/ 3860258 w 12183871"/>
              <a:gd name="connsiteY3927" fmla="*/ 777578 h 1328385"/>
              <a:gd name="connsiteX3928" fmla="*/ 3862336 w 12183871"/>
              <a:gd name="connsiteY3928" fmla="*/ 714632 h 1328385"/>
              <a:gd name="connsiteX3929" fmla="*/ 3866399 w 12183871"/>
              <a:gd name="connsiteY3929" fmla="*/ 651685 h 1328385"/>
              <a:gd name="connsiteX3930" fmla="*/ 3870463 w 12183871"/>
              <a:gd name="connsiteY3930" fmla="*/ 590725 h 1328385"/>
              <a:gd name="connsiteX3931" fmla="*/ 3860349 w 12183871"/>
              <a:gd name="connsiteY3931" fmla="*/ 533829 h 1328385"/>
              <a:gd name="connsiteX3932" fmla="*/ 3860349 w 12183871"/>
              <a:gd name="connsiteY3932" fmla="*/ 479010 h 1328385"/>
              <a:gd name="connsiteX3933" fmla="*/ 3852220 w 12183871"/>
              <a:gd name="connsiteY3933" fmla="*/ 479010 h 1328385"/>
              <a:gd name="connsiteX3934" fmla="*/ 3844093 w 12183871"/>
              <a:gd name="connsiteY3934" fmla="*/ 428255 h 1328385"/>
              <a:gd name="connsiteX3935" fmla="*/ 3825850 w 12183871"/>
              <a:gd name="connsiteY3935" fmla="*/ 420127 h 1328385"/>
              <a:gd name="connsiteX3936" fmla="*/ 3803543 w 12183871"/>
              <a:gd name="connsiteY3936" fmla="*/ 379487 h 1328385"/>
              <a:gd name="connsiteX3937" fmla="*/ 3825850 w 12183871"/>
              <a:gd name="connsiteY3937" fmla="*/ 379487 h 1328385"/>
              <a:gd name="connsiteX3938" fmla="*/ 3825850 w 12183871"/>
              <a:gd name="connsiteY3938" fmla="*/ 371359 h 1328385"/>
              <a:gd name="connsiteX3939" fmla="*/ 3807607 w 12183871"/>
              <a:gd name="connsiteY3939" fmla="*/ 349052 h 1328385"/>
              <a:gd name="connsiteX3940" fmla="*/ 3789364 w 12183871"/>
              <a:gd name="connsiteY3940" fmla="*/ 320604 h 1328385"/>
              <a:gd name="connsiteX3941" fmla="*/ 3779249 w 12183871"/>
              <a:gd name="connsiteY3941" fmla="*/ 290170 h 1328385"/>
              <a:gd name="connsiteX3942" fmla="*/ 3803633 w 12183871"/>
              <a:gd name="connsiteY3942" fmla="*/ 290170 h 1328385"/>
              <a:gd name="connsiteX3943" fmla="*/ 3807697 w 12183871"/>
              <a:gd name="connsiteY3943" fmla="*/ 306426 h 1328385"/>
              <a:gd name="connsiteX3944" fmla="*/ 3815825 w 12183871"/>
              <a:gd name="connsiteY3944" fmla="*/ 316540 h 1328385"/>
              <a:gd name="connsiteX3945" fmla="*/ 3821966 w 12183871"/>
              <a:gd name="connsiteY3945" fmla="*/ 326655 h 1328385"/>
              <a:gd name="connsiteX3946" fmla="*/ 3830094 w 12183871"/>
              <a:gd name="connsiteY3946" fmla="*/ 334783 h 1328385"/>
              <a:gd name="connsiteX3947" fmla="*/ 3838222 w 12183871"/>
              <a:gd name="connsiteY3947" fmla="*/ 346975 h 1328385"/>
              <a:gd name="connsiteX3948" fmla="*/ 3838222 w 12183871"/>
              <a:gd name="connsiteY3948" fmla="*/ 365218 h 1328385"/>
              <a:gd name="connsiteX3949" fmla="*/ 3844273 w 12183871"/>
              <a:gd name="connsiteY3949" fmla="*/ 365218 h 1328385"/>
              <a:gd name="connsiteX3950" fmla="*/ 3844273 w 12183871"/>
              <a:gd name="connsiteY3950" fmla="*/ 379397 h 1328385"/>
              <a:gd name="connsiteX3951" fmla="*/ 3860529 w 12183871"/>
              <a:gd name="connsiteY3951" fmla="*/ 387525 h 1328385"/>
              <a:gd name="connsiteX3952" fmla="*/ 3866580 w 12183871"/>
              <a:gd name="connsiteY3952" fmla="*/ 428165 h 1328385"/>
              <a:gd name="connsiteX3953" fmla="*/ 3878772 w 12183871"/>
              <a:gd name="connsiteY3953" fmla="*/ 428165 h 1328385"/>
              <a:gd name="connsiteX3954" fmla="*/ 3884823 w 12183871"/>
              <a:gd name="connsiteY3954" fmla="*/ 460677 h 1328385"/>
              <a:gd name="connsiteX3955" fmla="*/ 3892951 w 12183871"/>
              <a:gd name="connsiteY3955" fmla="*/ 460677 h 1328385"/>
              <a:gd name="connsiteX3956" fmla="*/ 3892951 w 12183871"/>
              <a:gd name="connsiteY3956" fmla="*/ 487048 h 1328385"/>
              <a:gd name="connsiteX3957" fmla="*/ 3901079 w 12183871"/>
              <a:gd name="connsiteY3957" fmla="*/ 487048 h 1328385"/>
              <a:gd name="connsiteX3958" fmla="*/ 3901079 w 12183871"/>
              <a:gd name="connsiteY3958" fmla="*/ 527688 h 1328385"/>
              <a:gd name="connsiteX3959" fmla="*/ 3907130 w 12183871"/>
              <a:gd name="connsiteY3959" fmla="*/ 527688 h 1328385"/>
              <a:gd name="connsiteX3960" fmla="*/ 3925373 w 12183871"/>
              <a:gd name="connsiteY3960" fmla="*/ 631275 h 1328385"/>
              <a:gd name="connsiteX3961" fmla="*/ 3933500 w 12183871"/>
              <a:gd name="connsiteY3961" fmla="*/ 631275 h 1328385"/>
              <a:gd name="connsiteX3962" fmla="*/ 3937565 w 12183871"/>
              <a:gd name="connsiteY3962" fmla="*/ 541867 h 1328385"/>
              <a:gd name="connsiteX3963" fmla="*/ 3943616 w 12183871"/>
              <a:gd name="connsiteY3963" fmla="*/ 452459 h 1328385"/>
              <a:gd name="connsiteX3964" fmla="*/ 3947679 w 12183871"/>
              <a:gd name="connsiteY3964" fmla="*/ 357000 h 1328385"/>
              <a:gd name="connsiteX3965" fmla="*/ 3933500 w 12183871"/>
              <a:gd name="connsiteY3965" fmla="*/ 357000 h 1328385"/>
              <a:gd name="connsiteX3966" fmla="*/ 3925373 w 12183871"/>
              <a:gd name="connsiteY3966" fmla="*/ 316360 h 1328385"/>
              <a:gd name="connsiteX3967" fmla="*/ 3907130 w 12183871"/>
              <a:gd name="connsiteY3967" fmla="*/ 285925 h 1328385"/>
              <a:gd name="connsiteX3968" fmla="*/ 3888887 w 12183871"/>
              <a:gd name="connsiteY3968" fmla="*/ 257477 h 1328385"/>
              <a:gd name="connsiteX3969" fmla="*/ 3870644 w 12183871"/>
              <a:gd name="connsiteY3969" fmla="*/ 227042 h 1328385"/>
              <a:gd name="connsiteX3970" fmla="*/ 3860529 w 12183871"/>
              <a:gd name="connsiteY3970" fmla="*/ 190466 h 1328385"/>
              <a:gd name="connsiteX3971" fmla="*/ 3878772 w 12183871"/>
              <a:gd name="connsiteY3971" fmla="*/ 190466 h 1328385"/>
              <a:gd name="connsiteX3972" fmla="*/ 3884823 w 12183871"/>
              <a:gd name="connsiteY3972" fmla="*/ 216837 h 1328385"/>
              <a:gd name="connsiteX3973" fmla="*/ 3901079 w 12183871"/>
              <a:gd name="connsiteY3973" fmla="*/ 224965 h 1328385"/>
              <a:gd name="connsiteX3974" fmla="*/ 3925463 w 12183871"/>
              <a:gd name="connsiteY3974" fmla="*/ 271656 h 1328385"/>
              <a:gd name="connsiteX3975" fmla="*/ 3941719 w 12183871"/>
              <a:gd name="connsiteY3975" fmla="*/ 324488 h 1328385"/>
              <a:gd name="connsiteX3976" fmla="*/ 3947770 w 12183871"/>
              <a:gd name="connsiteY3976" fmla="*/ 324488 h 1328385"/>
              <a:gd name="connsiteX3977" fmla="*/ 3947770 w 12183871"/>
              <a:gd name="connsiteY3977" fmla="*/ 176739 h 1328385"/>
              <a:gd name="connsiteX3978" fmla="*/ 3959962 w 12183871"/>
              <a:gd name="connsiteY3978" fmla="*/ 176739 h 1328385"/>
              <a:gd name="connsiteX3979" fmla="*/ 3959962 w 12183871"/>
              <a:gd name="connsiteY3979" fmla="*/ 109728 h 1328385"/>
              <a:gd name="connsiteX3980" fmla="*/ 3966013 w 12183871"/>
              <a:gd name="connsiteY3980" fmla="*/ 109728 h 1328385"/>
              <a:gd name="connsiteX3981" fmla="*/ 3970077 w 12183871"/>
              <a:gd name="connsiteY3981" fmla="*/ 103677 h 1328385"/>
              <a:gd name="connsiteX3982" fmla="*/ 3970077 w 12183871"/>
              <a:gd name="connsiteY3982" fmla="*/ 95549 h 1328385"/>
              <a:gd name="connsiteX3983" fmla="*/ 3970077 w 12183871"/>
              <a:gd name="connsiteY3983" fmla="*/ 87421 h 1328385"/>
              <a:gd name="connsiteX3984" fmla="*/ 3978566 w 12183871"/>
              <a:gd name="connsiteY3984" fmla="*/ 81280 h 1328385"/>
              <a:gd name="connsiteX3985" fmla="*/ 3986694 w 12183871"/>
              <a:gd name="connsiteY3985" fmla="*/ 81280 h 1328385"/>
              <a:gd name="connsiteX3986" fmla="*/ 3986694 w 12183871"/>
              <a:gd name="connsiteY3986" fmla="*/ 87331 h 1328385"/>
              <a:gd name="connsiteX3987" fmla="*/ 3992745 w 12183871"/>
              <a:gd name="connsiteY3987" fmla="*/ 87331 h 1328385"/>
              <a:gd name="connsiteX3988" fmla="*/ 3986694 w 12183871"/>
              <a:gd name="connsiteY3988" fmla="*/ 176739 h 1328385"/>
              <a:gd name="connsiteX3989" fmla="*/ 3978566 w 12183871"/>
              <a:gd name="connsiteY3989" fmla="*/ 176739 h 1328385"/>
              <a:gd name="connsiteX3990" fmla="*/ 3986694 w 12183871"/>
              <a:gd name="connsiteY3990" fmla="*/ 217379 h 1328385"/>
              <a:gd name="connsiteX3991" fmla="*/ 4000873 w 12183871"/>
              <a:gd name="connsiteY3991" fmla="*/ 225507 h 1328385"/>
              <a:gd name="connsiteX3992" fmla="*/ 4009001 w 12183871"/>
              <a:gd name="connsiteY3992" fmla="*/ 231558 h 1328385"/>
              <a:gd name="connsiteX3993" fmla="*/ 4019206 w 12183871"/>
              <a:gd name="connsiteY3993" fmla="*/ 239686 h 1328385"/>
              <a:gd name="connsiteX3994" fmla="*/ 4029321 w 12183871"/>
              <a:gd name="connsiteY3994" fmla="*/ 245736 h 1328385"/>
              <a:gd name="connsiteX3995" fmla="*/ 4045577 w 12183871"/>
              <a:gd name="connsiteY3995" fmla="*/ 249800 h 1328385"/>
              <a:gd name="connsiteX3996" fmla="*/ 4045577 w 12183871"/>
              <a:gd name="connsiteY3996" fmla="*/ 243750 h 1328385"/>
              <a:gd name="connsiteX3997" fmla="*/ 4067883 w 12183871"/>
              <a:gd name="connsiteY3997" fmla="*/ 225507 h 1328385"/>
              <a:gd name="connsiteX3998" fmla="*/ 4067883 w 12183871"/>
              <a:gd name="connsiteY3998" fmla="*/ 191008 h 1328385"/>
              <a:gd name="connsiteX3999" fmla="*/ 4092268 w 12183871"/>
              <a:gd name="connsiteY3999" fmla="*/ 191008 h 1328385"/>
              <a:gd name="connsiteX4000" fmla="*/ 4092268 w 12183871"/>
              <a:gd name="connsiteY4000" fmla="*/ 209251 h 1328385"/>
              <a:gd name="connsiteX4001" fmla="*/ 4086217 w 12183871"/>
              <a:gd name="connsiteY4001" fmla="*/ 209251 h 1328385"/>
              <a:gd name="connsiteX4002" fmla="*/ 4086217 w 12183871"/>
              <a:gd name="connsiteY4002" fmla="*/ 217379 h 1328385"/>
              <a:gd name="connsiteX4003" fmla="*/ 4092268 w 12183871"/>
              <a:gd name="connsiteY4003" fmla="*/ 217379 h 1328385"/>
              <a:gd name="connsiteX4004" fmla="*/ 4090281 w 12183871"/>
              <a:gd name="connsiteY4004" fmla="*/ 221443 h 1328385"/>
              <a:gd name="connsiteX4005" fmla="*/ 4090281 w 12183871"/>
              <a:gd name="connsiteY4005" fmla="*/ 221443 h 1328385"/>
              <a:gd name="connsiteX4006" fmla="*/ 4090281 w 12183871"/>
              <a:gd name="connsiteY4006" fmla="*/ 221443 h 1328385"/>
              <a:gd name="connsiteX4007" fmla="*/ 4086217 w 12183871"/>
              <a:gd name="connsiteY4007" fmla="*/ 221443 h 1328385"/>
              <a:gd name="connsiteX4008" fmla="*/ 4086217 w 12183871"/>
              <a:gd name="connsiteY4008" fmla="*/ 225507 h 1328385"/>
              <a:gd name="connsiteX4009" fmla="*/ 4086217 w 12183871"/>
              <a:gd name="connsiteY4009" fmla="*/ 284390 h 1328385"/>
              <a:gd name="connsiteX4010" fmla="*/ 4074025 w 12183871"/>
              <a:gd name="connsiteY4010" fmla="*/ 284390 h 1328385"/>
              <a:gd name="connsiteX4011" fmla="*/ 4086217 w 12183871"/>
              <a:gd name="connsiteY4011" fmla="*/ 306696 h 1328385"/>
              <a:gd name="connsiteX4012" fmla="*/ 4074025 w 12183871"/>
              <a:gd name="connsiteY4012" fmla="*/ 306696 h 1328385"/>
              <a:gd name="connsiteX4013" fmla="*/ 4074025 w 12183871"/>
              <a:gd name="connsiteY4013" fmla="*/ 312747 h 1328385"/>
              <a:gd name="connsiteX4014" fmla="*/ 4086217 w 12183871"/>
              <a:gd name="connsiteY4014" fmla="*/ 312747 h 1328385"/>
              <a:gd name="connsiteX4015" fmla="*/ 4086217 w 12183871"/>
              <a:gd name="connsiteY4015" fmla="*/ 330990 h 1328385"/>
              <a:gd name="connsiteX4016" fmla="*/ 4100395 w 12183871"/>
              <a:gd name="connsiteY4016" fmla="*/ 339118 h 1328385"/>
              <a:gd name="connsiteX4017" fmla="*/ 4126766 w 12183871"/>
              <a:gd name="connsiteY4017" fmla="*/ 412270 h 1328385"/>
              <a:gd name="connsiteX4018" fmla="*/ 4132817 w 12183871"/>
              <a:gd name="connsiteY4018" fmla="*/ 412270 h 1328385"/>
              <a:gd name="connsiteX4019" fmla="*/ 4136881 w 12183871"/>
              <a:gd name="connsiteY4019" fmla="*/ 357451 h 1328385"/>
              <a:gd name="connsiteX4020" fmla="*/ 4145009 w 12183871"/>
              <a:gd name="connsiteY4020" fmla="*/ 308683 h 1328385"/>
              <a:gd name="connsiteX4021" fmla="*/ 4155124 w 12183871"/>
              <a:gd name="connsiteY4021" fmla="*/ 266056 h 1328385"/>
              <a:gd name="connsiteX4022" fmla="*/ 4167316 w 12183871"/>
              <a:gd name="connsiteY4022" fmla="*/ 217288 h 1328385"/>
              <a:gd name="connsiteX4023" fmla="*/ 4189623 w 12183871"/>
              <a:gd name="connsiteY4023" fmla="*/ 209160 h 1328385"/>
              <a:gd name="connsiteX4024" fmla="*/ 4189623 w 12183871"/>
              <a:gd name="connsiteY4024" fmla="*/ 190918 h 1328385"/>
              <a:gd name="connsiteX4025" fmla="*/ 4214007 w 12183871"/>
              <a:gd name="connsiteY4025" fmla="*/ 203110 h 1328385"/>
              <a:gd name="connsiteX4026" fmla="*/ 4207956 w 12183871"/>
              <a:gd name="connsiteY4026" fmla="*/ 249800 h 1328385"/>
              <a:gd name="connsiteX4027" fmla="*/ 4195764 w 12183871"/>
              <a:gd name="connsiteY4027" fmla="*/ 249800 h 1328385"/>
              <a:gd name="connsiteX4028" fmla="*/ 4195764 w 12183871"/>
              <a:gd name="connsiteY4028" fmla="*/ 324939 h 1328385"/>
              <a:gd name="connsiteX4029" fmla="*/ 4189713 w 12183871"/>
              <a:gd name="connsiteY4029" fmla="*/ 324939 h 1328385"/>
              <a:gd name="connsiteX4030" fmla="*/ 4181585 w 12183871"/>
              <a:gd name="connsiteY4030" fmla="*/ 420398 h 1328385"/>
              <a:gd name="connsiteX4031" fmla="*/ 4173457 w 12183871"/>
              <a:gd name="connsiteY4031" fmla="*/ 420398 h 1328385"/>
              <a:gd name="connsiteX4032" fmla="*/ 4173457 w 12183871"/>
              <a:gd name="connsiteY4032" fmla="*/ 493550 h 1328385"/>
              <a:gd name="connsiteX4033" fmla="*/ 4167406 w 12183871"/>
              <a:gd name="connsiteY4033" fmla="*/ 493550 h 1328385"/>
              <a:gd name="connsiteX4034" fmla="*/ 4173457 w 12183871"/>
              <a:gd name="connsiteY4034" fmla="*/ 609329 h 1328385"/>
              <a:gd name="connsiteX4035" fmla="*/ 4181585 w 12183871"/>
              <a:gd name="connsiteY4035" fmla="*/ 609329 h 1328385"/>
              <a:gd name="connsiteX4036" fmla="*/ 4185649 w 12183871"/>
              <a:gd name="connsiteY4036" fmla="*/ 633713 h 1328385"/>
              <a:gd name="connsiteX4037" fmla="*/ 4185649 w 12183871"/>
              <a:gd name="connsiteY4037" fmla="*/ 656020 h 1328385"/>
              <a:gd name="connsiteX4038" fmla="*/ 4185649 w 12183871"/>
              <a:gd name="connsiteY4038" fmla="*/ 678327 h 1328385"/>
              <a:gd name="connsiteX4039" fmla="*/ 4195764 w 12183871"/>
              <a:gd name="connsiteY4039" fmla="*/ 696569 h 1328385"/>
              <a:gd name="connsiteX4040" fmla="*/ 4191700 w 12183871"/>
              <a:gd name="connsiteY4040" fmla="*/ 637687 h 1328385"/>
              <a:gd name="connsiteX4041" fmla="*/ 4181585 w 12183871"/>
              <a:gd name="connsiteY4041" fmla="*/ 582868 h 1328385"/>
              <a:gd name="connsiteX4042" fmla="*/ 4173457 w 12183871"/>
              <a:gd name="connsiteY4042" fmla="*/ 528049 h 1328385"/>
              <a:gd name="connsiteX4043" fmla="*/ 4177521 w 12183871"/>
              <a:gd name="connsiteY4043" fmla="*/ 528049 h 1328385"/>
              <a:gd name="connsiteX4044" fmla="*/ 4177521 w 12183871"/>
              <a:gd name="connsiteY4044" fmla="*/ 530036 h 1328385"/>
              <a:gd name="connsiteX4045" fmla="*/ 4177521 w 12183871"/>
              <a:gd name="connsiteY4045" fmla="*/ 530036 h 1328385"/>
              <a:gd name="connsiteX4046" fmla="*/ 4177521 w 12183871"/>
              <a:gd name="connsiteY4046" fmla="*/ 530036 h 1328385"/>
              <a:gd name="connsiteX4047" fmla="*/ 4177521 w 12183871"/>
              <a:gd name="connsiteY4047" fmla="*/ 530036 h 1328385"/>
              <a:gd name="connsiteX4048" fmla="*/ 4181585 w 12183871"/>
              <a:gd name="connsiteY4048" fmla="*/ 534100 h 1328385"/>
              <a:gd name="connsiteX4049" fmla="*/ 4207956 w 12183871"/>
              <a:gd name="connsiteY4049" fmla="*/ 528049 h 1328385"/>
              <a:gd name="connsiteX4050" fmla="*/ 4207956 w 12183871"/>
              <a:gd name="connsiteY4050" fmla="*/ 534100 h 1328385"/>
              <a:gd name="connsiteX4051" fmla="*/ 4218071 w 12183871"/>
              <a:gd name="connsiteY4051" fmla="*/ 560471 h 1328385"/>
              <a:gd name="connsiteX4052" fmla="*/ 4230263 w 12183871"/>
              <a:gd name="connsiteY4052" fmla="*/ 592983 h 1328385"/>
              <a:gd name="connsiteX4053" fmla="*/ 4240378 w 12183871"/>
              <a:gd name="connsiteY4053" fmla="*/ 631545 h 1328385"/>
              <a:gd name="connsiteX4054" fmla="*/ 4248506 w 12183871"/>
              <a:gd name="connsiteY4054" fmla="*/ 664057 h 1328385"/>
              <a:gd name="connsiteX4055" fmla="*/ 4248506 w 12183871"/>
              <a:gd name="connsiteY4055" fmla="*/ 712825 h 1328385"/>
              <a:gd name="connsiteX4056" fmla="*/ 4254557 w 12183871"/>
              <a:gd name="connsiteY4056" fmla="*/ 712825 h 1328385"/>
              <a:gd name="connsiteX4057" fmla="*/ 4254557 w 12183871"/>
              <a:gd name="connsiteY4057" fmla="*/ 627662 h 1328385"/>
              <a:gd name="connsiteX4058" fmla="*/ 4262685 w 12183871"/>
              <a:gd name="connsiteY4058" fmla="*/ 542318 h 1328385"/>
              <a:gd name="connsiteX4059" fmla="*/ 4276864 w 12183871"/>
              <a:gd name="connsiteY4059" fmla="*/ 456974 h 1328385"/>
              <a:gd name="connsiteX4060" fmla="*/ 4295106 w 12183871"/>
              <a:gd name="connsiteY4060" fmla="*/ 387886 h 1328385"/>
              <a:gd name="connsiteX4061" fmla="*/ 4311363 w 12183871"/>
              <a:gd name="connsiteY4061" fmla="*/ 284299 h 1328385"/>
              <a:gd name="connsiteX4062" fmla="*/ 4317413 w 12183871"/>
              <a:gd name="connsiteY4062" fmla="*/ 284299 h 1328385"/>
              <a:gd name="connsiteX4063" fmla="*/ 4321477 w 12183871"/>
              <a:gd name="connsiteY4063" fmla="*/ 280235 h 1328385"/>
              <a:gd name="connsiteX4064" fmla="*/ 4325541 w 12183871"/>
              <a:gd name="connsiteY4064" fmla="*/ 276171 h 1328385"/>
              <a:gd name="connsiteX4065" fmla="*/ 4325541 w 12183871"/>
              <a:gd name="connsiteY4065" fmla="*/ 276171 h 1328385"/>
              <a:gd name="connsiteX4066" fmla="*/ 4325541 w 12183871"/>
              <a:gd name="connsiteY4066" fmla="*/ 276171 h 1328385"/>
              <a:gd name="connsiteX4067" fmla="*/ 4329605 w 12183871"/>
              <a:gd name="connsiteY4067" fmla="*/ 276171 h 1328385"/>
              <a:gd name="connsiteX4068" fmla="*/ 4335746 w 12183871"/>
              <a:gd name="connsiteY4068" fmla="*/ 276171 h 1328385"/>
              <a:gd name="connsiteX4069" fmla="*/ 4333669 w 12183871"/>
              <a:gd name="connsiteY4069" fmla="*/ 326926 h 1328385"/>
              <a:gd name="connsiteX4070" fmla="*/ 4333669 w 12183871"/>
              <a:gd name="connsiteY4070" fmla="*/ 389873 h 1328385"/>
              <a:gd name="connsiteX4071" fmla="*/ 4329605 w 12183871"/>
              <a:gd name="connsiteY4071" fmla="*/ 452820 h 1328385"/>
              <a:gd name="connsiteX4072" fmla="*/ 4325541 w 12183871"/>
              <a:gd name="connsiteY4072" fmla="*/ 497524 h 1328385"/>
              <a:gd name="connsiteX4073" fmla="*/ 4325541 w 12183871"/>
              <a:gd name="connsiteY4073" fmla="*/ 552343 h 1328385"/>
              <a:gd name="connsiteX4074" fmla="*/ 4333669 w 12183871"/>
              <a:gd name="connsiteY4074" fmla="*/ 615289 h 1328385"/>
              <a:gd name="connsiteX4075" fmla="*/ 4343874 w 12183871"/>
              <a:gd name="connsiteY4075" fmla="*/ 678236 h 1328385"/>
              <a:gd name="connsiteX4076" fmla="*/ 4353989 w 12183871"/>
              <a:gd name="connsiteY4076" fmla="*/ 737119 h 1328385"/>
              <a:gd name="connsiteX4077" fmla="*/ 4370245 w 12183871"/>
              <a:gd name="connsiteY4077" fmla="*/ 785887 h 1328385"/>
              <a:gd name="connsiteX4078" fmla="*/ 4374309 w 12183871"/>
              <a:gd name="connsiteY4078" fmla="*/ 814335 h 1328385"/>
              <a:gd name="connsiteX4079" fmla="*/ 4374309 w 12183871"/>
              <a:gd name="connsiteY4079" fmla="*/ 852898 h 1328385"/>
              <a:gd name="connsiteX4080" fmla="*/ 4374309 w 12183871"/>
              <a:gd name="connsiteY4080" fmla="*/ 885410 h 1328385"/>
              <a:gd name="connsiteX4081" fmla="*/ 4374309 w 12183871"/>
              <a:gd name="connsiteY4081" fmla="*/ 917922 h 1328385"/>
              <a:gd name="connsiteX4082" fmla="*/ 4384514 w 12183871"/>
              <a:gd name="connsiteY4082" fmla="*/ 940229 h 1328385"/>
              <a:gd name="connsiteX4083" fmla="*/ 4398693 w 12183871"/>
              <a:gd name="connsiteY4083" fmla="*/ 704607 h 1328385"/>
              <a:gd name="connsiteX4084" fmla="*/ 4392643 w 12183871"/>
              <a:gd name="connsiteY4084" fmla="*/ 704607 h 1328385"/>
              <a:gd name="connsiteX4085" fmla="*/ 4392643 w 12183871"/>
              <a:gd name="connsiteY4085" fmla="*/ 609419 h 1328385"/>
              <a:gd name="connsiteX4086" fmla="*/ 4376386 w 12183871"/>
              <a:gd name="connsiteY4086" fmla="*/ 568779 h 1328385"/>
              <a:gd name="connsiteX4087" fmla="*/ 4370245 w 12183871"/>
              <a:gd name="connsiteY4087" fmla="*/ 528139 h 1328385"/>
              <a:gd name="connsiteX4088" fmla="*/ 4392552 w 12183871"/>
              <a:gd name="connsiteY4088" fmla="*/ 534190 h 1328385"/>
              <a:gd name="connsiteX4089" fmla="*/ 4394539 w 12183871"/>
              <a:gd name="connsiteY4089" fmla="*/ 556497 h 1328385"/>
              <a:gd name="connsiteX4090" fmla="*/ 4406731 w 12183871"/>
              <a:gd name="connsiteY4090" fmla="*/ 586932 h 1328385"/>
              <a:gd name="connsiteX4091" fmla="*/ 4414859 w 12183871"/>
              <a:gd name="connsiteY4091" fmla="*/ 619444 h 1328385"/>
              <a:gd name="connsiteX4092" fmla="*/ 4424974 w 12183871"/>
              <a:gd name="connsiteY4092" fmla="*/ 649879 h 1328385"/>
              <a:gd name="connsiteX4093" fmla="*/ 4433102 w 12183871"/>
              <a:gd name="connsiteY4093" fmla="*/ 664057 h 1328385"/>
              <a:gd name="connsiteX4094" fmla="*/ 4433102 w 12183871"/>
              <a:gd name="connsiteY4094" fmla="*/ 649879 h 1328385"/>
              <a:gd name="connsiteX4095" fmla="*/ 4439153 w 12183871"/>
              <a:gd name="connsiteY4095" fmla="*/ 631636 h 1328385"/>
              <a:gd name="connsiteX4096" fmla="*/ 4443217 w 12183871"/>
              <a:gd name="connsiteY4096" fmla="*/ 601201 h 1328385"/>
              <a:gd name="connsiteX4097" fmla="*/ 4443217 w 12183871"/>
              <a:gd name="connsiteY4097" fmla="*/ 560561 h 1328385"/>
              <a:gd name="connsiteX4098" fmla="*/ 4443217 w 12183871"/>
              <a:gd name="connsiteY4098" fmla="*/ 528049 h 1328385"/>
              <a:gd name="connsiteX4099" fmla="*/ 4439153 w 12183871"/>
              <a:gd name="connsiteY4099" fmla="*/ 501678 h 1328385"/>
              <a:gd name="connsiteX4100" fmla="*/ 4433102 w 12183871"/>
              <a:gd name="connsiteY4100" fmla="*/ 501678 h 1328385"/>
              <a:gd name="connsiteX4101" fmla="*/ 4433102 w 12183871"/>
              <a:gd name="connsiteY4101" fmla="*/ 371720 h 1328385"/>
              <a:gd name="connsiteX4102" fmla="*/ 4424974 w 12183871"/>
              <a:gd name="connsiteY4102" fmla="*/ 371720 h 1328385"/>
              <a:gd name="connsiteX4103" fmla="*/ 4424974 w 12183871"/>
              <a:gd name="connsiteY4103" fmla="*/ 325030 h 1328385"/>
              <a:gd name="connsiteX4104" fmla="*/ 4416846 w 12183871"/>
              <a:gd name="connsiteY4104" fmla="*/ 325030 h 1328385"/>
              <a:gd name="connsiteX4105" fmla="*/ 4416846 w 12183871"/>
              <a:gd name="connsiteY4105" fmla="*/ 276262 h 1328385"/>
              <a:gd name="connsiteX4106" fmla="*/ 4410795 w 12183871"/>
              <a:gd name="connsiteY4106" fmla="*/ 276262 h 1328385"/>
              <a:gd name="connsiteX4107" fmla="*/ 4410795 w 12183871"/>
              <a:gd name="connsiteY4107" fmla="*/ 231558 h 1328385"/>
              <a:gd name="connsiteX4108" fmla="*/ 4398603 w 12183871"/>
              <a:gd name="connsiteY4108" fmla="*/ 231558 h 1328385"/>
              <a:gd name="connsiteX4109" fmla="*/ 4398603 w 12183871"/>
              <a:gd name="connsiteY4109" fmla="*/ 176739 h 1328385"/>
              <a:gd name="connsiteX4110" fmla="*/ 4392552 w 12183871"/>
              <a:gd name="connsiteY4110" fmla="*/ 176739 h 1328385"/>
              <a:gd name="connsiteX4111" fmla="*/ 4384424 w 12183871"/>
              <a:gd name="connsiteY4111" fmla="*/ 127971 h 1328385"/>
              <a:gd name="connsiteX4112" fmla="*/ 4410795 w 12183871"/>
              <a:gd name="connsiteY4112" fmla="*/ 136099 h 1328385"/>
              <a:gd name="connsiteX4113" fmla="*/ 4465614 w 12183871"/>
              <a:gd name="connsiteY4113" fmla="*/ 434667 h 1328385"/>
              <a:gd name="connsiteX4114" fmla="*/ 4469678 w 12183871"/>
              <a:gd name="connsiteY4114" fmla="*/ 461038 h 1328385"/>
              <a:gd name="connsiteX4115" fmla="*/ 4465614 w 12183871"/>
              <a:gd name="connsiteY4115" fmla="*/ 483345 h 1328385"/>
              <a:gd name="connsiteX4116" fmla="*/ 4465614 w 12183871"/>
              <a:gd name="connsiteY4116" fmla="*/ 501588 h 1328385"/>
              <a:gd name="connsiteX4117" fmla="*/ 4473742 w 12183871"/>
              <a:gd name="connsiteY4117" fmla="*/ 515767 h 1328385"/>
              <a:gd name="connsiteX4118" fmla="*/ 4498126 w 12183871"/>
              <a:gd name="connsiteY4118" fmla="*/ 330900 h 1328385"/>
              <a:gd name="connsiteX4119" fmla="*/ 4516369 w 12183871"/>
              <a:gd name="connsiteY4119" fmla="*/ 265876 h 1328385"/>
              <a:gd name="connsiteX4120" fmla="*/ 4532625 w 12183871"/>
              <a:gd name="connsiteY4120" fmla="*/ 190737 h 1328385"/>
              <a:gd name="connsiteX4121" fmla="*/ 4554931 w 12183871"/>
              <a:gd name="connsiteY4121" fmla="*/ 202929 h 1328385"/>
              <a:gd name="connsiteX4122" fmla="*/ 4550867 w 12183871"/>
              <a:gd name="connsiteY4122" fmla="*/ 221172 h 1328385"/>
              <a:gd name="connsiteX4123" fmla="*/ 4538675 w 12183871"/>
              <a:gd name="connsiteY4123" fmla="*/ 249620 h 1328385"/>
              <a:gd name="connsiteX4124" fmla="*/ 4532534 w 12183871"/>
              <a:gd name="connsiteY4124" fmla="*/ 286196 h 1328385"/>
              <a:gd name="connsiteX4125" fmla="*/ 4524406 w 12183871"/>
              <a:gd name="connsiteY4125" fmla="*/ 324759 h 1328385"/>
              <a:gd name="connsiteX4126" fmla="*/ 4520342 w 12183871"/>
              <a:gd name="connsiteY4126" fmla="*/ 361335 h 1328385"/>
              <a:gd name="connsiteX4127" fmla="*/ 4516278 w 12183871"/>
              <a:gd name="connsiteY4127" fmla="*/ 387706 h 1328385"/>
              <a:gd name="connsiteX4128" fmla="*/ 4520342 w 12183871"/>
              <a:gd name="connsiteY4128" fmla="*/ 405948 h 1328385"/>
              <a:gd name="connsiteX4129" fmla="*/ 4524406 w 12183871"/>
              <a:gd name="connsiteY4129" fmla="*/ 387706 h 1328385"/>
              <a:gd name="connsiteX4130" fmla="*/ 4524406 w 12183871"/>
              <a:gd name="connsiteY4130" fmla="*/ 375514 h 1328385"/>
              <a:gd name="connsiteX4131" fmla="*/ 4528470 w 12183871"/>
              <a:gd name="connsiteY4131" fmla="*/ 365399 h 1328385"/>
              <a:gd name="connsiteX4132" fmla="*/ 4536598 w 12183871"/>
              <a:gd name="connsiteY4132" fmla="*/ 357271 h 1328385"/>
              <a:gd name="connsiteX4133" fmla="*/ 4542649 w 12183871"/>
              <a:gd name="connsiteY4133" fmla="*/ 349143 h 1328385"/>
              <a:gd name="connsiteX4134" fmla="*/ 4554841 w 12183871"/>
              <a:gd name="connsiteY4134" fmla="*/ 347156 h 1328385"/>
              <a:gd name="connsiteX4135" fmla="*/ 4554841 w 12183871"/>
              <a:gd name="connsiteY4135" fmla="*/ 428436 h 1328385"/>
              <a:gd name="connsiteX4136" fmla="*/ 4560982 w 12183871"/>
              <a:gd name="connsiteY4136" fmla="*/ 428436 h 1328385"/>
              <a:gd name="connsiteX4137" fmla="*/ 4560982 w 12183871"/>
              <a:gd name="connsiteY4137" fmla="*/ 412180 h 1328385"/>
              <a:gd name="connsiteX4138" fmla="*/ 4587353 w 12183871"/>
              <a:gd name="connsiteY4138" fmla="*/ 389873 h 1328385"/>
              <a:gd name="connsiteX4139" fmla="*/ 4605596 w 12183871"/>
              <a:gd name="connsiteY4139" fmla="*/ 365489 h 1328385"/>
              <a:gd name="connsiteX4140" fmla="*/ 4623839 w 12183871"/>
              <a:gd name="connsiteY4140" fmla="*/ 339118 h 1328385"/>
              <a:gd name="connsiteX4141" fmla="*/ 4646146 w 12183871"/>
              <a:gd name="connsiteY4141" fmla="*/ 312747 h 1328385"/>
              <a:gd name="connsiteX4142" fmla="*/ 4676581 w 12183871"/>
              <a:gd name="connsiteY4142" fmla="*/ 298568 h 1328385"/>
              <a:gd name="connsiteX4143" fmla="*/ 4672517 w 12183871"/>
              <a:gd name="connsiteY4143" fmla="*/ 312747 h 1328385"/>
              <a:gd name="connsiteX4144" fmla="*/ 4668452 w 12183871"/>
              <a:gd name="connsiteY4144" fmla="*/ 320875 h 1328385"/>
              <a:gd name="connsiteX4145" fmla="*/ 4660325 w 12183871"/>
              <a:gd name="connsiteY4145" fmla="*/ 330990 h 1328385"/>
              <a:gd name="connsiteX4146" fmla="*/ 4654274 w 12183871"/>
              <a:gd name="connsiteY4146" fmla="*/ 339118 h 1328385"/>
              <a:gd name="connsiteX4147" fmla="*/ 4642082 w 12183871"/>
              <a:gd name="connsiteY4147" fmla="*/ 339118 h 1328385"/>
              <a:gd name="connsiteX4148" fmla="*/ 4642082 w 12183871"/>
              <a:gd name="connsiteY4148" fmla="*/ 357361 h 1328385"/>
              <a:gd name="connsiteX4149" fmla="*/ 4627903 w 12183871"/>
              <a:gd name="connsiteY4149" fmla="*/ 365489 h 1328385"/>
              <a:gd name="connsiteX4150" fmla="*/ 4627903 w 12183871"/>
              <a:gd name="connsiteY4150" fmla="*/ 371540 h 1328385"/>
              <a:gd name="connsiteX4151" fmla="*/ 4613724 w 12183871"/>
              <a:gd name="connsiteY4151" fmla="*/ 379668 h 1328385"/>
              <a:gd name="connsiteX4152" fmla="*/ 4613724 w 12183871"/>
              <a:gd name="connsiteY4152" fmla="*/ 397911 h 1328385"/>
              <a:gd name="connsiteX4153" fmla="*/ 4595481 w 12183871"/>
              <a:gd name="connsiteY4153" fmla="*/ 406039 h 1328385"/>
              <a:gd name="connsiteX4154" fmla="*/ 4583289 w 12183871"/>
              <a:gd name="connsiteY4154" fmla="*/ 430423 h 1328385"/>
              <a:gd name="connsiteX4155" fmla="*/ 4573174 w 12183871"/>
              <a:gd name="connsiteY4155" fmla="*/ 456794 h 1328385"/>
              <a:gd name="connsiteX4156" fmla="*/ 4554931 w 12183871"/>
              <a:gd name="connsiteY4156" fmla="*/ 479100 h 1328385"/>
              <a:gd name="connsiteX4157" fmla="*/ 4595571 w 12183871"/>
              <a:gd name="connsiteY4157" fmla="*/ 623327 h 1328385"/>
              <a:gd name="connsiteX4158" fmla="*/ 4601622 w 12183871"/>
              <a:gd name="connsiteY4158" fmla="*/ 623327 h 1328385"/>
              <a:gd name="connsiteX4159" fmla="*/ 4605686 w 12183871"/>
              <a:gd name="connsiteY4159" fmla="*/ 601020 h 1328385"/>
              <a:gd name="connsiteX4160" fmla="*/ 4609750 w 12183871"/>
              <a:gd name="connsiteY4160" fmla="*/ 586842 h 1328385"/>
              <a:gd name="connsiteX4161" fmla="*/ 4613814 w 12183871"/>
              <a:gd name="connsiteY4161" fmla="*/ 574649 h 1328385"/>
              <a:gd name="connsiteX4162" fmla="*/ 4619865 w 12183871"/>
              <a:gd name="connsiteY4162" fmla="*/ 556407 h 1328385"/>
              <a:gd name="connsiteX4163" fmla="*/ 4636121 w 12183871"/>
              <a:gd name="connsiteY4163" fmla="*/ 460948 h 1328385"/>
              <a:gd name="connsiteX4164" fmla="*/ 4701145 w 12183871"/>
              <a:gd name="connsiteY4164" fmla="*/ 276081 h 1328385"/>
              <a:gd name="connsiteX4165" fmla="*/ 4717401 w 12183871"/>
              <a:gd name="connsiteY4165" fmla="*/ 276081 h 1328385"/>
              <a:gd name="connsiteX4166" fmla="*/ 4695094 w 12183871"/>
              <a:gd name="connsiteY4166" fmla="*/ 387796 h 1328385"/>
              <a:gd name="connsiteX4167" fmla="*/ 4691030 w 12183871"/>
              <a:gd name="connsiteY4167" fmla="*/ 389783 h 1328385"/>
              <a:gd name="connsiteX4168" fmla="*/ 4691030 w 12183871"/>
              <a:gd name="connsiteY4168" fmla="*/ 393847 h 1328385"/>
              <a:gd name="connsiteX4169" fmla="*/ 4686966 w 12183871"/>
              <a:gd name="connsiteY4169" fmla="*/ 389783 h 1328385"/>
              <a:gd name="connsiteX4170" fmla="*/ 4686966 w 12183871"/>
              <a:gd name="connsiteY4170" fmla="*/ 389783 h 1328385"/>
              <a:gd name="connsiteX4171" fmla="*/ 4682903 w 12183871"/>
              <a:gd name="connsiteY4171" fmla="*/ 397911 h 1328385"/>
              <a:gd name="connsiteX4172" fmla="*/ 4701145 w 12183871"/>
              <a:gd name="connsiteY4172" fmla="*/ 406039 h 1328385"/>
              <a:gd name="connsiteX4173" fmla="*/ 4723452 w 12183871"/>
              <a:gd name="connsiteY4173" fmla="*/ 515767 h 1328385"/>
              <a:gd name="connsiteX4174" fmla="*/ 4727516 w 12183871"/>
              <a:gd name="connsiteY4174" fmla="*/ 515767 h 1328385"/>
              <a:gd name="connsiteX4175" fmla="*/ 4731580 w 12183871"/>
              <a:gd name="connsiteY4175" fmla="*/ 511703 h 1328385"/>
              <a:gd name="connsiteX4176" fmla="*/ 4731580 w 12183871"/>
              <a:gd name="connsiteY4176" fmla="*/ 511703 h 1328385"/>
              <a:gd name="connsiteX4177" fmla="*/ 4731580 w 12183871"/>
              <a:gd name="connsiteY4177" fmla="*/ 511703 h 1328385"/>
              <a:gd name="connsiteX4178" fmla="*/ 4731580 w 12183871"/>
              <a:gd name="connsiteY4178" fmla="*/ 509716 h 1328385"/>
              <a:gd name="connsiteX4179" fmla="*/ 4735644 w 12183871"/>
              <a:gd name="connsiteY4179" fmla="*/ 501588 h 1328385"/>
              <a:gd name="connsiteX4180" fmla="*/ 4735644 w 12183871"/>
              <a:gd name="connsiteY4180" fmla="*/ 483345 h 1328385"/>
              <a:gd name="connsiteX4181" fmla="*/ 4731580 w 12183871"/>
              <a:gd name="connsiteY4181" fmla="*/ 452910 h 1328385"/>
              <a:gd name="connsiteX4182" fmla="*/ 4723452 w 12183871"/>
              <a:gd name="connsiteY4182" fmla="*/ 420398 h 1328385"/>
              <a:gd name="connsiteX4183" fmla="*/ 4713247 w 12183871"/>
              <a:gd name="connsiteY4183" fmla="*/ 389963 h 1328385"/>
              <a:gd name="connsiteX4184" fmla="*/ 4709183 w 12183871"/>
              <a:gd name="connsiteY4184" fmla="*/ 365579 h 1328385"/>
              <a:gd name="connsiteX4185" fmla="*/ 4735554 w 12183871"/>
              <a:gd name="connsiteY4185" fmla="*/ 371630 h 1328385"/>
              <a:gd name="connsiteX4186" fmla="*/ 4739618 w 12183871"/>
              <a:gd name="connsiteY4186" fmla="*/ 402065 h 1328385"/>
              <a:gd name="connsiteX4187" fmla="*/ 4745759 w 12183871"/>
              <a:gd name="connsiteY4187" fmla="*/ 430513 h 1328385"/>
              <a:gd name="connsiteX4188" fmla="*/ 4757951 w 12183871"/>
              <a:gd name="connsiteY4188" fmla="*/ 452820 h 1328385"/>
              <a:gd name="connsiteX4189" fmla="*/ 4757951 w 12183871"/>
              <a:gd name="connsiteY4189" fmla="*/ 446769 h 1328385"/>
              <a:gd name="connsiteX4190" fmla="*/ 4776194 w 12183871"/>
              <a:gd name="connsiteY4190" fmla="*/ 424462 h 1328385"/>
              <a:gd name="connsiteX4191" fmla="*/ 4786308 w 12183871"/>
              <a:gd name="connsiteY4191" fmla="*/ 398091 h 1328385"/>
              <a:gd name="connsiteX4192" fmla="*/ 4798501 w 12183871"/>
              <a:gd name="connsiteY4192" fmla="*/ 371720 h 1328385"/>
              <a:gd name="connsiteX4193" fmla="*/ 4822885 w 12183871"/>
              <a:gd name="connsiteY4193" fmla="*/ 357542 h 1328385"/>
              <a:gd name="connsiteX4194" fmla="*/ 4822885 w 12183871"/>
              <a:gd name="connsiteY4194" fmla="*/ 339299 h 1328385"/>
              <a:gd name="connsiteX4195" fmla="*/ 4831012 w 12183871"/>
              <a:gd name="connsiteY4195" fmla="*/ 331171 h 1328385"/>
              <a:gd name="connsiteX4196" fmla="*/ 4835077 w 12183871"/>
              <a:gd name="connsiteY4196" fmla="*/ 327107 h 1328385"/>
              <a:gd name="connsiteX4197" fmla="*/ 4841127 w 12183871"/>
              <a:gd name="connsiteY4197" fmla="*/ 325120 h 1328385"/>
              <a:gd name="connsiteX4198" fmla="*/ 4849255 w 12183871"/>
              <a:gd name="connsiteY4198" fmla="*/ 316992 h 1328385"/>
              <a:gd name="connsiteX4199" fmla="*/ 4853320 w 12183871"/>
              <a:gd name="connsiteY4199" fmla="*/ 312928 h 1328385"/>
              <a:gd name="connsiteX4200" fmla="*/ 4861447 w 12183871"/>
              <a:gd name="connsiteY4200" fmla="*/ 302813 h 1328385"/>
              <a:gd name="connsiteX4201" fmla="*/ 4863525 w 12183871"/>
              <a:gd name="connsiteY4201" fmla="*/ 290621 h 1328385"/>
              <a:gd name="connsiteX4202" fmla="*/ 4879781 w 12183871"/>
              <a:gd name="connsiteY4202" fmla="*/ 290621 h 1328385"/>
              <a:gd name="connsiteX4203" fmla="*/ 4879781 w 12183871"/>
              <a:gd name="connsiteY4203" fmla="*/ 284570 h 1328385"/>
              <a:gd name="connsiteX4204" fmla="*/ 4875717 w 12183871"/>
              <a:gd name="connsiteY4204" fmla="*/ 280506 h 1328385"/>
              <a:gd name="connsiteX4205" fmla="*/ 4871652 w 12183871"/>
              <a:gd name="connsiteY4205" fmla="*/ 276442 h 1328385"/>
              <a:gd name="connsiteX4206" fmla="*/ 4867588 w 12183871"/>
              <a:gd name="connsiteY4206" fmla="*/ 272378 h 1328385"/>
              <a:gd name="connsiteX4207" fmla="*/ 4867588 w 12183871"/>
              <a:gd name="connsiteY4207" fmla="*/ 272378 h 1328385"/>
              <a:gd name="connsiteX4208" fmla="*/ 4863525 w 12183871"/>
              <a:gd name="connsiteY4208" fmla="*/ 266327 h 1328385"/>
              <a:gd name="connsiteX4209" fmla="*/ 4863525 w 12183871"/>
              <a:gd name="connsiteY4209" fmla="*/ 258199 h 1328385"/>
              <a:gd name="connsiteX4210" fmla="*/ 4885831 w 12183871"/>
              <a:gd name="connsiteY4210" fmla="*/ 258199 h 1328385"/>
              <a:gd name="connsiteX4211" fmla="*/ 4885831 w 12183871"/>
              <a:gd name="connsiteY4211" fmla="*/ 276442 h 1328385"/>
              <a:gd name="connsiteX4212" fmla="*/ 4904074 w 12183871"/>
              <a:gd name="connsiteY4212" fmla="*/ 276442 h 1328385"/>
              <a:gd name="connsiteX4213" fmla="*/ 4897933 w 12183871"/>
              <a:gd name="connsiteY4213" fmla="*/ 298749 h 1328385"/>
              <a:gd name="connsiteX4214" fmla="*/ 4904074 w 12183871"/>
              <a:gd name="connsiteY4214" fmla="*/ 298749 h 1328385"/>
              <a:gd name="connsiteX4215" fmla="*/ 4904074 w 12183871"/>
              <a:gd name="connsiteY4215" fmla="*/ 325120 h 1328385"/>
              <a:gd name="connsiteX4216" fmla="*/ 4912202 w 12183871"/>
              <a:gd name="connsiteY4216" fmla="*/ 325120 h 1328385"/>
              <a:gd name="connsiteX4217" fmla="*/ 4912202 w 12183871"/>
              <a:gd name="connsiteY4217" fmla="*/ 357632 h 1328385"/>
              <a:gd name="connsiteX4218" fmla="*/ 4920330 w 12183871"/>
              <a:gd name="connsiteY4218" fmla="*/ 357632 h 1328385"/>
              <a:gd name="connsiteX4219" fmla="*/ 4920330 w 12183871"/>
              <a:gd name="connsiteY4219" fmla="*/ 388067 h 1328385"/>
              <a:gd name="connsiteX4220" fmla="*/ 4926471 w 12183871"/>
              <a:gd name="connsiteY4220" fmla="*/ 388067 h 1328385"/>
              <a:gd name="connsiteX4221" fmla="*/ 4926471 w 12183871"/>
              <a:gd name="connsiteY4221" fmla="*/ 420579 h 1328385"/>
              <a:gd name="connsiteX4222" fmla="*/ 4938663 w 12183871"/>
              <a:gd name="connsiteY4222" fmla="*/ 420579 h 1328385"/>
              <a:gd name="connsiteX4223" fmla="*/ 4944714 w 12183871"/>
              <a:gd name="connsiteY4223" fmla="*/ 479462 h 1328385"/>
              <a:gd name="connsiteX4224" fmla="*/ 4952842 w 12183871"/>
              <a:gd name="connsiteY4224" fmla="*/ 479462 h 1328385"/>
              <a:gd name="connsiteX4225" fmla="*/ 4952842 w 12183871"/>
              <a:gd name="connsiteY4225" fmla="*/ 509896 h 1328385"/>
              <a:gd name="connsiteX4226" fmla="*/ 4960970 w 12183871"/>
              <a:gd name="connsiteY4226" fmla="*/ 509896 h 1328385"/>
              <a:gd name="connsiteX4227" fmla="*/ 4962957 w 12183871"/>
              <a:gd name="connsiteY4227" fmla="*/ 534280 h 1328385"/>
              <a:gd name="connsiteX4228" fmla="*/ 4962957 w 12183871"/>
              <a:gd name="connsiteY4228" fmla="*/ 560651 h 1328385"/>
              <a:gd name="connsiteX4229" fmla="*/ 4967021 w 12183871"/>
              <a:gd name="connsiteY4229" fmla="*/ 582958 h 1328385"/>
              <a:gd name="connsiteX4230" fmla="*/ 4979213 w 12183871"/>
              <a:gd name="connsiteY4230" fmla="*/ 601201 h 1328385"/>
              <a:gd name="connsiteX4231" fmla="*/ 4979213 w 12183871"/>
              <a:gd name="connsiteY4231" fmla="*/ 568689 h 1328385"/>
              <a:gd name="connsiteX4232" fmla="*/ 5001520 w 12183871"/>
              <a:gd name="connsiteY4232" fmla="*/ 568689 h 1328385"/>
              <a:gd name="connsiteX4233" fmla="*/ 5001520 w 12183871"/>
              <a:gd name="connsiteY4233" fmla="*/ 556497 h 1328385"/>
              <a:gd name="connsiteX4234" fmla="*/ 4997456 w 12183871"/>
              <a:gd name="connsiteY4234" fmla="*/ 556497 h 1328385"/>
              <a:gd name="connsiteX4235" fmla="*/ 4993392 w 12183871"/>
              <a:gd name="connsiteY4235" fmla="*/ 556497 h 1328385"/>
              <a:gd name="connsiteX4236" fmla="*/ 4989328 w 12183871"/>
              <a:gd name="connsiteY4236" fmla="*/ 556497 h 1328385"/>
              <a:gd name="connsiteX4237" fmla="*/ 4989328 w 12183871"/>
              <a:gd name="connsiteY4237" fmla="*/ 556497 h 1328385"/>
              <a:gd name="connsiteX4238" fmla="*/ 4989328 w 12183871"/>
              <a:gd name="connsiteY4238" fmla="*/ 552433 h 1328385"/>
              <a:gd name="connsiteX4239" fmla="*/ 4985264 w 12183871"/>
              <a:gd name="connsiteY4239" fmla="*/ 550446 h 1328385"/>
              <a:gd name="connsiteX4240" fmla="*/ 4993392 w 12183871"/>
              <a:gd name="connsiteY4240" fmla="*/ 530126 h 1328385"/>
              <a:gd name="connsiteX4241" fmla="*/ 5003507 w 12183871"/>
              <a:gd name="connsiteY4241" fmla="*/ 497614 h 1328385"/>
              <a:gd name="connsiteX4242" fmla="*/ 5007571 w 12183871"/>
              <a:gd name="connsiteY4242" fmla="*/ 452910 h 1328385"/>
              <a:gd name="connsiteX4243" fmla="*/ 5015699 w 12183871"/>
              <a:gd name="connsiteY4243" fmla="*/ 408206 h 1328385"/>
              <a:gd name="connsiteX4244" fmla="*/ 5015699 w 12183871"/>
              <a:gd name="connsiteY4244" fmla="*/ 367566 h 1328385"/>
              <a:gd name="connsiteX4245" fmla="*/ 5019763 w 12183871"/>
              <a:gd name="connsiteY4245" fmla="*/ 339118 h 1328385"/>
              <a:gd name="connsiteX4246" fmla="*/ 5042069 w 12183871"/>
              <a:gd name="connsiteY4246" fmla="*/ 347246 h 1328385"/>
              <a:gd name="connsiteX4247" fmla="*/ 5044147 w 12183871"/>
              <a:gd name="connsiteY4247" fmla="*/ 371630 h 1328385"/>
              <a:gd name="connsiteX4248" fmla="*/ 5048211 w 12183871"/>
              <a:gd name="connsiteY4248" fmla="*/ 402065 h 1328385"/>
              <a:gd name="connsiteX4249" fmla="*/ 5060403 w 12183871"/>
              <a:gd name="connsiteY4249" fmla="*/ 420308 h 1328385"/>
              <a:gd name="connsiteX4250" fmla="*/ 5025904 w 12183871"/>
              <a:gd name="connsiteY4250" fmla="*/ 184686 h 1328385"/>
              <a:gd name="connsiteX4251" fmla="*/ 5042160 w 12183871"/>
              <a:gd name="connsiteY4251" fmla="*/ 184686 h 1328385"/>
              <a:gd name="connsiteX4252" fmla="*/ 5060403 w 12183871"/>
              <a:gd name="connsiteY4252" fmla="*/ 284209 h 1328385"/>
              <a:gd name="connsiteX4253" fmla="*/ 5082709 w 12183871"/>
              <a:gd name="connsiteY4253" fmla="*/ 379668 h 1328385"/>
              <a:gd name="connsiteX4254" fmla="*/ 5084787 w 12183871"/>
              <a:gd name="connsiteY4254" fmla="*/ 406039 h 1328385"/>
              <a:gd name="connsiteX4255" fmla="*/ 5084787 w 12183871"/>
              <a:gd name="connsiteY4255" fmla="*/ 434487 h 1328385"/>
              <a:gd name="connsiteX4256" fmla="*/ 5084787 w 12183871"/>
              <a:gd name="connsiteY4256" fmla="*/ 464921 h 1328385"/>
              <a:gd name="connsiteX4257" fmla="*/ 5088851 w 12183871"/>
              <a:gd name="connsiteY4257" fmla="*/ 489305 h 1328385"/>
              <a:gd name="connsiteX4258" fmla="*/ 5101043 w 12183871"/>
              <a:gd name="connsiteY4258" fmla="*/ 509625 h 1328385"/>
              <a:gd name="connsiteX4259" fmla="*/ 5107184 w 12183871"/>
              <a:gd name="connsiteY4259" fmla="*/ 406039 h 1328385"/>
              <a:gd name="connsiteX4260" fmla="*/ 5129491 w 12183871"/>
              <a:gd name="connsiteY4260" fmla="*/ 312567 h 1328385"/>
              <a:gd name="connsiteX4261" fmla="*/ 5147734 w 12183871"/>
              <a:gd name="connsiteY4261" fmla="*/ 190737 h 1328385"/>
              <a:gd name="connsiteX4262" fmla="*/ 5155862 w 12183871"/>
              <a:gd name="connsiteY4262" fmla="*/ 190737 h 1328385"/>
              <a:gd name="connsiteX4263" fmla="*/ 5155862 w 12183871"/>
              <a:gd name="connsiteY4263" fmla="*/ 168430 h 1328385"/>
              <a:gd name="connsiteX4264" fmla="*/ 5163989 w 12183871"/>
              <a:gd name="connsiteY4264" fmla="*/ 168430 h 1328385"/>
              <a:gd name="connsiteX4265" fmla="*/ 5163989 w 12183871"/>
              <a:gd name="connsiteY4265" fmla="*/ 127790 h 1328385"/>
              <a:gd name="connsiteX4266" fmla="*/ 5170040 w 12183871"/>
              <a:gd name="connsiteY4266" fmla="*/ 127790 h 1328385"/>
              <a:gd name="connsiteX4267" fmla="*/ 5142857 w 12183871"/>
              <a:gd name="connsiteY4267" fmla="*/ 32512 h 1328385"/>
              <a:gd name="connsiteX4268" fmla="*/ 5148908 w 12183871"/>
              <a:gd name="connsiteY4268" fmla="*/ 32512 h 1328385"/>
              <a:gd name="connsiteX4269" fmla="*/ 5148908 w 12183871"/>
              <a:gd name="connsiteY4269" fmla="*/ 40640 h 1328385"/>
              <a:gd name="connsiteX4270" fmla="*/ 5157036 w 12183871"/>
              <a:gd name="connsiteY4270" fmla="*/ 40640 h 1328385"/>
              <a:gd name="connsiteX4271" fmla="*/ 5179342 w 12183871"/>
              <a:gd name="connsiteY4271" fmla="*/ 91395 h 1328385"/>
              <a:gd name="connsiteX4272" fmla="*/ 5205713 w 12183871"/>
              <a:gd name="connsiteY4272" fmla="*/ 146214 h 1328385"/>
              <a:gd name="connsiteX4273" fmla="*/ 5228020 w 12183871"/>
              <a:gd name="connsiteY4273" fmla="*/ 203110 h 1328385"/>
              <a:gd name="connsiteX4274" fmla="*/ 5238225 w 12183871"/>
              <a:gd name="connsiteY4274" fmla="*/ 266056 h 1328385"/>
              <a:gd name="connsiteX4275" fmla="*/ 5252404 w 12183871"/>
              <a:gd name="connsiteY4275" fmla="*/ 266056 h 1328385"/>
              <a:gd name="connsiteX4276" fmla="*/ 5256468 w 12183871"/>
              <a:gd name="connsiteY4276" fmla="*/ 308683 h 1328385"/>
              <a:gd name="connsiteX4277" fmla="*/ 5268660 w 12183871"/>
              <a:gd name="connsiteY4277" fmla="*/ 347246 h 1328385"/>
              <a:gd name="connsiteX4278" fmla="*/ 5278775 w 12183871"/>
              <a:gd name="connsiteY4278" fmla="*/ 379758 h 1328385"/>
              <a:gd name="connsiteX4279" fmla="*/ 5278775 w 12183871"/>
              <a:gd name="connsiteY4279" fmla="*/ 434577 h 1328385"/>
              <a:gd name="connsiteX4280" fmla="*/ 5286903 w 12183871"/>
              <a:gd name="connsiteY4280" fmla="*/ 434577 h 1328385"/>
              <a:gd name="connsiteX4281" fmla="*/ 5292954 w 12183871"/>
              <a:gd name="connsiteY4281" fmla="*/ 357361 h 1328385"/>
              <a:gd name="connsiteX4282" fmla="*/ 5286903 w 12183871"/>
              <a:gd name="connsiteY4282" fmla="*/ 357361 h 1328385"/>
              <a:gd name="connsiteX4283" fmla="*/ 5286903 w 12183871"/>
              <a:gd name="connsiteY4283" fmla="*/ 298478 h 1328385"/>
              <a:gd name="connsiteX4284" fmla="*/ 5311287 w 12183871"/>
              <a:gd name="connsiteY4284" fmla="*/ 306606 h 1328385"/>
              <a:gd name="connsiteX4285" fmla="*/ 5319415 w 12183871"/>
              <a:gd name="connsiteY4285" fmla="*/ 375694 h 1328385"/>
              <a:gd name="connsiteX4286" fmla="*/ 5333594 w 12183871"/>
              <a:gd name="connsiteY4286" fmla="*/ 434577 h 1328385"/>
              <a:gd name="connsiteX4287" fmla="*/ 5359965 w 12183871"/>
              <a:gd name="connsiteY4287" fmla="*/ 672276 h 1328385"/>
              <a:gd name="connsiteX4288" fmla="*/ 5374144 w 12183871"/>
              <a:gd name="connsiteY4288" fmla="*/ 672276 h 1328385"/>
              <a:gd name="connsiteX4289" fmla="*/ 5386335 w 12183871"/>
              <a:gd name="connsiteY4289" fmla="*/ 412270 h 1328385"/>
              <a:gd name="connsiteX4290" fmla="*/ 5345695 w 12183871"/>
              <a:gd name="connsiteY4290" fmla="*/ 190827 h 1328385"/>
              <a:gd name="connsiteX4291" fmla="*/ 5368003 w 12183871"/>
              <a:gd name="connsiteY4291" fmla="*/ 203019 h 1328385"/>
              <a:gd name="connsiteX4292" fmla="*/ 5374053 w 12183871"/>
              <a:gd name="connsiteY4292" fmla="*/ 268043 h 1328385"/>
              <a:gd name="connsiteX4293" fmla="*/ 5392296 w 12183871"/>
              <a:gd name="connsiteY4293" fmla="*/ 330990 h 1328385"/>
              <a:gd name="connsiteX4294" fmla="*/ 5392296 w 12183871"/>
              <a:gd name="connsiteY4294" fmla="*/ 387886 h 1328385"/>
              <a:gd name="connsiteX4295" fmla="*/ 5400424 w 12183871"/>
              <a:gd name="connsiteY4295" fmla="*/ 387886 h 1328385"/>
              <a:gd name="connsiteX4296" fmla="*/ 5400424 w 12183871"/>
              <a:gd name="connsiteY4296" fmla="*/ 379758 h 1328385"/>
              <a:gd name="connsiteX4297" fmla="*/ 5408552 w 12183871"/>
              <a:gd name="connsiteY4297" fmla="*/ 357451 h 1328385"/>
              <a:gd name="connsiteX4298" fmla="*/ 5414693 w 12183871"/>
              <a:gd name="connsiteY4298" fmla="*/ 327016 h 1328385"/>
              <a:gd name="connsiteX4299" fmla="*/ 5414693 w 12183871"/>
              <a:gd name="connsiteY4299" fmla="*/ 298568 h 1328385"/>
              <a:gd name="connsiteX4300" fmla="*/ 5432936 w 12183871"/>
              <a:gd name="connsiteY4300" fmla="*/ 298568 h 1328385"/>
              <a:gd name="connsiteX4301" fmla="*/ 5432936 w 12183871"/>
              <a:gd name="connsiteY4301" fmla="*/ 420488 h 1328385"/>
              <a:gd name="connsiteX4302" fmla="*/ 5426885 w 12183871"/>
              <a:gd name="connsiteY4302" fmla="*/ 420488 h 1328385"/>
              <a:gd name="connsiteX4303" fmla="*/ 5432936 w 12183871"/>
              <a:gd name="connsiteY4303" fmla="*/ 672366 h 1328385"/>
              <a:gd name="connsiteX4304" fmla="*/ 5467435 w 12183871"/>
              <a:gd name="connsiteY4304" fmla="*/ 672366 h 1328385"/>
              <a:gd name="connsiteX4305" fmla="*/ 5495883 w 12183871"/>
              <a:gd name="connsiteY4305" fmla="*/ 845041 h 1328385"/>
              <a:gd name="connsiteX4306" fmla="*/ 5508075 w 12183871"/>
              <a:gd name="connsiteY4306" fmla="*/ 845041 h 1328385"/>
              <a:gd name="connsiteX4307" fmla="*/ 5495883 w 12183871"/>
              <a:gd name="connsiteY4307" fmla="*/ 534280 h 1328385"/>
              <a:gd name="connsiteX4308" fmla="*/ 5489832 w 12183871"/>
              <a:gd name="connsiteY4308" fmla="*/ 534280 h 1328385"/>
              <a:gd name="connsiteX4309" fmla="*/ 5489832 w 12183871"/>
              <a:gd name="connsiteY4309" fmla="*/ 469256 h 1328385"/>
              <a:gd name="connsiteX4310" fmla="*/ 5481704 w 12183871"/>
              <a:gd name="connsiteY4310" fmla="*/ 469256 h 1328385"/>
              <a:gd name="connsiteX4311" fmla="*/ 5481704 w 12183871"/>
              <a:gd name="connsiteY4311" fmla="*/ 398182 h 1328385"/>
              <a:gd name="connsiteX4312" fmla="*/ 5473576 w 12183871"/>
              <a:gd name="connsiteY4312" fmla="*/ 398182 h 1328385"/>
              <a:gd name="connsiteX4313" fmla="*/ 5473576 w 12183871"/>
              <a:gd name="connsiteY4313" fmla="*/ 339299 h 1328385"/>
              <a:gd name="connsiteX4314" fmla="*/ 5467525 w 12183871"/>
              <a:gd name="connsiteY4314" fmla="*/ 339299 h 1328385"/>
              <a:gd name="connsiteX4315" fmla="*/ 5467525 w 12183871"/>
              <a:gd name="connsiteY4315" fmla="*/ 290531 h 1328385"/>
              <a:gd name="connsiteX4316" fmla="*/ 5455333 w 12183871"/>
              <a:gd name="connsiteY4316" fmla="*/ 290531 h 1328385"/>
              <a:gd name="connsiteX4317" fmla="*/ 5455333 w 12183871"/>
              <a:gd name="connsiteY4317" fmla="*/ 249891 h 1328385"/>
              <a:gd name="connsiteX4318" fmla="*/ 5449283 w 12183871"/>
              <a:gd name="connsiteY4318" fmla="*/ 249891 h 1328385"/>
              <a:gd name="connsiteX4319" fmla="*/ 5449283 w 12183871"/>
              <a:gd name="connsiteY4319" fmla="*/ 209251 h 1328385"/>
              <a:gd name="connsiteX4320" fmla="*/ 5441154 w 12183871"/>
              <a:gd name="connsiteY4320" fmla="*/ 209251 h 1328385"/>
              <a:gd name="connsiteX4321" fmla="*/ 5441154 w 12183871"/>
              <a:gd name="connsiteY4321" fmla="*/ 203200 h 1328385"/>
              <a:gd name="connsiteX4322" fmla="*/ 5449283 w 12183871"/>
              <a:gd name="connsiteY4322" fmla="*/ 203200 h 1328385"/>
              <a:gd name="connsiteX4323" fmla="*/ 5449283 w 12183871"/>
              <a:gd name="connsiteY4323" fmla="*/ 191008 h 1328385"/>
              <a:gd name="connsiteX4324" fmla="*/ 5455333 w 12183871"/>
              <a:gd name="connsiteY4324" fmla="*/ 191008 h 1328385"/>
              <a:gd name="connsiteX4325" fmla="*/ 5455333 w 12183871"/>
              <a:gd name="connsiteY4325" fmla="*/ 203200 h 1328385"/>
              <a:gd name="connsiteX4326" fmla="*/ 5467525 w 12183871"/>
              <a:gd name="connsiteY4326" fmla="*/ 221443 h 1328385"/>
              <a:gd name="connsiteX4327" fmla="*/ 5471589 w 12183871"/>
              <a:gd name="connsiteY4327" fmla="*/ 239686 h 1328385"/>
              <a:gd name="connsiteX4328" fmla="*/ 5473576 w 12183871"/>
              <a:gd name="connsiteY4328" fmla="*/ 266056 h 1328385"/>
              <a:gd name="connsiteX4329" fmla="*/ 5481704 w 12183871"/>
              <a:gd name="connsiteY4329" fmla="*/ 266056 h 1328385"/>
              <a:gd name="connsiteX4330" fmla="*/ 5481704 w 12183871"/>
              <a:gd name="connsiteY4330" fmla="*/ 312747 h 1328385"/>
              <a:gd name="connsiteX4331" fmla="*/ 5495883 w 12183871"/>
              <a:gd name="connsiteY4331" fmla="*/ 375694 h 1328385"/>
              <a:gd name="connsiteX4332" fmla="*/ 5508075 w 12183871"/>
              <a:gd name="connsiteY4332" fmla="*/ 442705 h 1328385"/>
              <a:gd name="connsiteX4333" fmla="*/ 5522253 w 12183871"/>
              <a:gd name="connsiteY4333" fmla="*/ 501588 h 1328385"/>
              <a:gd name="connsiteX4334" fmla="*/ 5526318 w 12183871"/>
              <a:gd name="connsiteY4334" fmla="*/ 527959 h 1328385"/>
              <a:gd name="connsiteX4335" fmla="*/ 5526318 w 12183871"/>
              <a:gd name="connsiteY4335" fmla="*/ 560471 h 1328385"/>
              <a:gd name="connsiteX4336" fmla="*/ 5530382 w 12183871"/>
              <a:gd name="connsiteY4336" fmla="*/ 586842 h 1328385"/>
              <a:gd name="connsiteX4337" fmla="*/ 5536432 w 12183871"/>
              <a:gd name="connsiteY4337" fmla="*/ 609148 h 1328385"/>
              <a:gd name="connsiteX4338" fmla="*/ 5548625 w 12183871"/>
              <a:gd name="connsiteY4338" fmla="*/ 412090 h 1328385"/>
              <a:gd name="connsiteX4339" fmla="*/ 5536432 w 12183871"/>
              <a:gd name="connsiteY4339" fmla="*/ 412090 h 1328385"/>
              <a:gd name="connsiteX4340" fmla="*/ 5536432 w 12183871"/>
              <a:gd name="connsiteY4340" fmla="*/ 231558 h 1328385"/>
              <a:gd name="connsiteX4341" fmla="*/ 5522253 w 12183871"/>
              <a:gd name="connsiteY4341" fmla="*/ 164547 h 1328385"/>
              <a:gd name="connsiteX4342" fmla="*/ 5514126 w 12183871"/>
              <a:gd name="connsiteY4342" fmla="*/ 95459 h 1328385"/>
              <a:gd name="connsiteX4343" fmla="*/ 5530382 w 12183871"/>
              <a:gd name="connsiteY4343" fmla="*/ 95459 h 1328385"/>
              <a:gd name="connsiteX4344" fmla="*/ 5536432 w 12183871"/>
              <a:gd name="connsiteY4344" fmla="*/ 154342 h 1328385"/>
              <a:gd name="connsiteX4345" fmla="*/ 5548625 w 12183871"/>
              <a:gd name="connsiteY4345" fmla="*/ 154342 h 1328385"/>
              <a:gd name="connsiteX4346" fmla="*/ 5548625 w 12183871"/>
              <a:gd name="connsiteY4346" fmla="*/ 190918 h 1328385"/>
              <a:gd name="connsiteX4347" fmla="*/ 5554675 w 12183871"/>
              <a:gd name="connsiteY4347" fmla="*/ 190918 h 1328385"/>
              <a:gd name="connsiteX4348" fmla="*/ 5554675 w 12183871"/>
              <a:gd name="connsiteY4348" fmla="*/ 231558 h 1328385"/>
              <a:gd name="connsiteX4349" fmla="*/ 5562804 w 12183871"/>
              <a:gd name="connsiteY4349" fmla="*/ 231558 h 1328385"/>
              <a:gd name="connsiteX4350" fmla="*/ 5562804 w 12183871"/>
              <a:gd name="connsiteY4350" fmla="*/ 266056 h 1328385"/>
              <a:gd name="connsiteX4351" fmla="*/ 5570931 w 12183871"/>
              <a:gd name="connsiteY4351" fmla="*/ 266056 h 1328385"/>
              <a:gd name="connsiteX4352" fmla="*/ 5570931 w 12183871"/>
              <a:gd name="connsiteY4352" fmla="*/ 306696 h 1328385"/>
              <a:gd name="connsiteX4353" fmla="*/ 5581137 w 12183871"/>
              <a:gd name="connsiteY4353" fmla="*/ 357451 h 1328385"/>
              <a:gd name="connsiteX4354" fmla="*/ 5593329 w 12183871"/>
              <a:gd name="connsiteY4354" fmla="*/ 412270 h 1328385"/>
              <a:gd name="connsiteX4355" fmla="*/ 5603533 w 12183871"/>
              <a:gd name="connsiteY4355" fmla="*/ 461038 h 1328385"/>
              <a:gd name="connsiteX4356" fmla="*/ 5603533 w 12183871"/>
              <a:gd name="connsiteY4356" fmla="*/ 528049 h 1328385"/>
              <a:gd name="connsiteX4357" fmla="*/ 5611662 w 12183871"/>
              <a:gd name="connsiteY4357" fmla="*/ 528049 h 1328385"/>
              <a:gd name="connsiteX4358" fmla="*/ 5613739 w 12183871"/>
              <a:gd name="connsiteY4358" fmla="*/ 552433 h 1328385"/>
              <a:gd name="connsiteX4359" fmla="*/ 5613739 w 12183871"/>
              <a:gd name="connsiteY4359" fmla="*/ 578804 h 1328385"/>
              <a:gd name="connsiteX4360" fmla="*/ 5617803 w 12183871"/>
              <a:gd name="connsiteY4360" fmla="*/ 605175 h 1328385"/>
              <a:gd name="connsiteX4361" fmla="*/ 5629995 w 12183871"/>
              <a:gd name="connsiteY4361" fmla="*/ 623417 h 1328385"/>
              <a:gd name="connsiteX4362" fmla="*/ 5634059 w 12183871"/>
              <a:gd name="connsiteY4362" fmla="*/ 570585 h 1328385"/>
              <a:gd name="connsiteX4363" fmla="*/ 5648238 w 12183871"/>
              <a:gd name="connsiteY4363" fmla="*/ 519831 h 1328385"/>
              <a:gd name="connsiteX4364" fmla="*/ 5658443 w 12183871"/>
              <a:gd name="connsiteY4364" fmla="*/ 479191 h 1328385"/>
              <a:gd name="connsiteX4365" fmla="*/ 5676686 w 12183871"/>
              <a:gd name="connsiteY4365" fmla="*/ 397911 h 1328385"/>
              <a:gd name="connsiteX4366" fmla="*/ 5684813 w 12183871"/>
              <a:gd name="connsiteY4366" fmla="*/ 397911 h 1328385"/>
              <a:gd name="connsiteX4367" fmla="*/ 5684813 w 12183871"/>
              <a:gd name="connsiteY4367" fmla="*/ 365399 h 1328385"/>
              <a:gd name="connsiteX4368" fmla="*/ 5692942 w 12183871"/>
              <a:gd name="connsiteY4368" fmla="*/ 365399 h 1328385"/>
              <a:gd name="connsiteX4369" fmla="*/ 5692942 w 12183871"/>
              <a:gd name="connsiteY4369" fmla="*/ 347156 h 1328385"/>
              <a:gd name="connsiteX4370" fmla="*/ 5698992 w 12183871"/>
              <a:gd name="connsiteY4370" fmla="*/ 347156 h 1328385"/>
              <a:gd name="connsiteX4371" fmla="*/ 5711185 w 12183871"/>
              <a:gd name="connsiteY4371" fmla="*/ 306516 h 1328385"/>
              <a:gd name="connsiteX4372" fmla="*/ 5733491 w 12183871"/>
              <a:gd name="connsiteY4372" fmla="*/ 306516 h 1328385"/>
              <a:gd name="connsiteX4373" fmla="*/ 5711185 w 12183871"/>
              <a:gd name="connsiteY4373" fmla="*/ 379668 h 1328385"/>
              <a:gd name="connsiteX4374" fmla="*/ 5725364 w 12183871"/>
              <a:gd name="connsiteY4374" fmla="*/ 379668 h 1328385"/>
              <a:gd name="connsiteX4375" fmla="*/ 5698992 w 12183871"/>
              <a:gd name="connsiteY4375" fmla="*/ 452820 h 1328385"/>
              <a:gd name="connsiteX4376" fmla="*/ 5692942 w 12183871"/>
              <a:gd name="connsiteY4376" fmla="*/ 452820 h 1328385"/>
              <a:gd name="connsiteX4377" fmla="*/ 5692942 w 12183871"/>
              <a:gd name="connsiteY4377" fmla="*/ 501588 h 1328385"/>
              <a:gd name="connsiteX4378" fmla="*/ 5684813 w 12183871"/>
              <a:gd name="connsiteY4378" fmla="*/ 501588 h 1328385"/>
              <a:gd name="connsiteX4379" fmla="*/ 5684813 w 12183871"/>
              <a:gd name="connsiteY4379" fmla="*/ 509716 h 1328385"/>
              <a:gd name="connsiteX4380" fmla="*/ 5692942 w 12183871"/>
              <a:gd name="connsiteY4380" fmla="*/ 509716 h 1328385"/>
              <a:gd name="connsiteX4381" fmla="*/ 5692942 w 12183871"/>
              <a:gd name="connsiteY4381" fmla="*/ 515767 h 1328385"/>
              <a:gd name="connsiteX4382" fmla="*/ 5684813 w 12183871"/>
              <a:gd name="connsiteY4382" fmla="*/ 515767 h 1328385"/>
              <a:gd name="connsiteX4383" fmla="*/ 5684813 w 12183871"/>
              <a:gd name="connsiteY4383" fmla="*/ 527959 h 1328385"/>
              <a:gd name="connsiteX4384" fmla="*/ 5692942 w 12183871"/>
              <a:gd name="connsiteY4384" fmla="*/ 527959 h 1328385"/>
              <a:gd name="connsiteX4385" fmla="*/ 5684813 w 12183871"/>
              <a:gd name="connsiteY4385" fmla="*/ 568599 h 1328385"/>
              <a:gd name="connsiteX4386" fmla="*/ 5684813 w 12183871"/>
              <a:gd name="connsiteY4386" fmla="*/ 570585 h 1328385"/>
              <a:gd name="connsiteX4387" fmla="*/ 5688878 w 12183871"/>
              <a:gd name="connsiteY4387" fmla="*/ 570585 h 1328385"/>
              <a:gd name="connsiteX4388" fmla="*/ 5688878 w 12183871"/>
              <a:gd name="connsiteY4388" fmla="*/ 570585 h 1328385"/>
              <a:gd name="connsiteX4389" fmla="*/ 5692942 w 12183871"/>
              <a:gd name="connsiteY4389" fmla="*/ 570585 h 1328385"/>
              <a:gd name="connsiteX4390" fmla="*/ 5692942 w 12183871"/>
              <a:gd name="connsiteY4390" fmla="*/ 574649 h 1328385"/>
              <a:gd name="connsiteX4391" fmla="*/ 5692942 w 12183871"/>
              <a:gd name="connsiteY4391" fmla="*/ 605084 h 1328385"/>
              <a:gd name="connsiteX4392" fmla="*/ 5692942 w 12183871"/>
              <a:gd name="connsiteY4392" fmla="*/ 637596 h 1328385"/>
              <a:gd name="connsiteX4393" fmla="*/ 5688878 w 12183871"/>
              <a:gd name="connsiteY4393" fmla="*/ 672095 h 1328385"/>
              <a:gd name="connsiteX4394" fmla="*/ 5692942 w 12183871"/>
              <a:gd name="connsiteY4394" fmla="*/ 700543 h 1328385"/>
              <a:gd name="connsiteX4395" fmla="*/ 5698992 w 12183871"/>
              <a:gd name="connsiteY4395" fmla="*/ 722850 h 1328385"/>
              <a:gd name="connsiteX4396" fmla="*/ 5711185 w 12183871"/>
              <a:gd name="connsiteY4396" fmla="*/ 678146 h 1328385"/>
              <a:gd name="connsiteX4397" fmla="*/ 5717235 w 12183871"/>
              <a:gd name="connsiteY4397" fmla="*/ 678146 h 1328385"/>
              <a:gd name="connsiteX4398" fmla="*/ 5717235 w 12183871"/>
              <a:gd name="connsiteY4398" fmla="*/ 663967 h 1328385"/>
              <a:gd name="connsiteX4399" fmla="*/ 5725364 w 12183871"/>
              <a:gd name="connsiteY4399" fmla="*/ 663967 h 1328385"/>
              <a:gd name="connsiteX4400" fmla="*/ 5725364 w 12183871"/>
              <a:gd name="connsiteY4400" fmla="*/ 601020 h 1328385"/>
              <a:gd name="connsiteX4401" fmla="*/ 5733491 w 12183871"/>
              <a:gd name="connsiteY4401" fmla="*/ 601020 h 1328385"/>
              <a:gd name="connsiteX4402" fmla="*/ 5751734 w 12183871"/>
              <a:gd name="connsiteY4402" fmla="*/ 501497 h 1328385"/>
              <a:gd name="connsiteX4403" fmla="*/ 5765913 w 12183871"/>
              <a:gd name="connsiteY4403" fmla="*/ 501497 h 1328385"/>
              <a:gd name="connsiteX4404" fmla="*/ 5774041 w 12183871"/>
              <a:gd name="connsiteY4404" fmla="*/ 560380 h 1328385"/>
              <a:gd name="connsiteX4405" fmla="*/ 5792284 w 12183871"/>
              <a:gd name="connsiteY4405" fmla="*/ 615199 h 1328385"/>
              <a:gd name="connsiteX4406" fmla="*/ 5792284 w 12183871"/>
              <a:gd name="connsiteY4406" fmla="*/ 672095 h 1328385"/>
              <a:gd name="connsiteX4407" fmla="*/ 5798335 w 12183871"/>
              <a:gd name="connsiteY4407" fmla="*/ 672095 h 1328385"/>
              <a:gd name="connsiteX4408" fmla="*/ 5806463 w 12183871"/>
              <a:gd name="connsiteY4408" fmla="*/ 611135 h 1328385"/>
              <a:gd name="connsiteX4409" fmla="*/ 5820642 w 12183871"/>
              <a:gd name="connsiteY4409" fmla="*/ 552252 h 1328385"/>
              <a:gd name="connsiteX4410" fmla="*/ 5838885 w 12183871"/>
              <a:gd name="connsiteY4410" fmla="*/ 501497 h 1328385"/>
              <a:gd name="connsiteX4411" fmla="*/ 5847012 w 12183871"/>
              <a:gd name="connsiteY4411" fmla="*/ 501497 h 1328385"/>
              <a:gd name="connsiteX4412" fmla="*/ 5847012 w 12183871"/>
              <a:gd name="connsiteY4412" fmla="*/ 509625 h 1328385"/>
              <a:gd name="connsiteX4413" fmla="*/ 5855141 w 12183871"/>
              <a:gd name="connsiteY4413" fmla="*/ 509625 h 1328385"/>
              <a:gd name="connsiteX4414" fmla="*/ 5855141 w 12183871"/>
              <a:gd name="connsiteY4414" fmla="*/ 515676 h 1328385"/>
              <a:gd name="connsiteX4415" fmla="*/ 5855141 w 12183871"/>
              <a:gd name="connsiteY4415" fmla="*/ 523804 h 1328385"/>
              <a:gd name="connsiteX4416" fmla="*/ 5851077 w 12183871"/>
              <a:gd name="connsiteY4416" fmla="*/ 533919 h 1328385"/>
              <a:gd name="connsiteX4417" fmla="*/ 5847012 w 12183871"/>
              <a:gd name="connsiteY4417" fmla="*/ 546111 h 1328385"/>
              <a:gd name="connsiteX4418" fmla="*/ 5847012 w 12183871"/>
              <a:gd name="connsiteY4418" fmla="*/ 556226 h 1328385"/>
              <a:gd name="connsiteX4419" fmla="*/ 5847012 w 12183871"/>
              <a:gd name="connsiteY4419" fmla="*/ 568418 h 1328385"/>
              <a:gd name="connsiteX4420" fmla="*/ 5855141 w 12183871"/>
              <a:gd name="connsiteY4420" fmla="*/ 568418 h 1328385"/>
              <a:gd name="connsiteX4421" fmla="*/ 5861191 w 12183871"/>
              <a:gd name="connsiteY4421" fmla="*/ 609058 h 1328385"/>
              <a:gd name="connsiteX4422" fmla="*/ 5873383 w 12183871"/>
              <a:gd name="connsiteY4422" fmla="*/ 609058 h 1328385"/>
              <a:gd name="connsiteX4423" fmla="*/ 5877447 w 12183871"/>
              <a:gd name="connsiteY4423" fmla="*/ 574559 h 1328385"/>
              <a:gd name="connsiteX4424" fmla="*/ 5883498 w 12183871"/>
              <a:gd name="connsiteY4424" fmla="*/ 537983 h 1328385"/>
              <a:gd name="connsiteX4425" fmla="*/ 5895690 w 12183871"/>
              <a:gd name="connsiteY4425" fmla="*/ 509535 h 1328385"/>
              <a:gd name="connsiteX4426" fmla="*/ 5913933 w 12183871"/>
              <a:gd name="connsiteY4426" fmla="*/ 501407 h 1328385"/>
              <a:gd name="connsiteX4427" fmla="*/ 5913933 w 12183871"/>
              <a:gd name="connsiteY4427" fmla="*/ 483164 h 1328385"/>
              <a:gd name="connsiteX4428" fmla="*/ 5905805 w 12183871"/>
              <a:gd name="connsiteY4428" fmla="*/ 456794 h 1328385"/>
              <a:gd name="connsiteX4429" fmla="*/ 5895690 w 12183871"/>
              <a:gd name="connsiteY4429" fmla="*/ 430423 h 1328385"/>
              <a:gd name="connsiteX4430" fmla="*/ 5883498 w 12183871"/>
              <a:gd name="connsiteY4430" fmla="*/ 406039 h 1328385"/>
              <a:gd name="connsiteX4431" fmla="*/ 5879434 w 12183871"/>
              <a:gd name="connsiteY4431" fmla="*/ 387796 h 1328385"/>
              <a:gd name="connsiteX4432" fmla="*/ 5901741 w 12183871"/>
              <a:gd name="connsiteY4432" fmla="*/ 397911 h 1328385"/>
              <a:gd name="connsiteX4433" fmla="*/ 5901741 w 12183871"/>
              <a:gd name="connsiteY4433" fmla="*/ 371540 h 1328385"/>
              <a:gd name="connsiteX4434" fmla="*/ 5895690 w 12183871"/>
              <a:gd name="connsiteY4434" fmla="*/ 371540 h 1328385"/>
              <a:gd name="connsiteX4435" fmla="*/ 5887562 w 12183871"/>
              <a:gd name="connsiteY4435" fmla="*/ 312657 h 1328385"/>
              <a:gd name="connsiteX4436" fmla="*/ 5901741 w 12183871"/>
              <a:gd name="connsiteY4436" fmla="*/ 312657 h 1328385"/>
              <a:gd name="connsiteX4437" fmla="*/ 5928112 w 12183871"/>
              <a:gd name="connsiteY4437" fmla="*/ 387796 h 1328385"/>
              <a:gd name="connsiteX4438" fmla="*/ 5936240 w 12183871"/>
              <a:gd name="connsiteY4438" fmla="*/ 446679 h 1328385"/>
              <a:gd name="connsiteX4439" fmla="*/ 5942291 w 12183871"/>
              <a:gd name="connsiteY4439" fmla="*/ 446679 h 1328385"/>
              <a:gd name="connsiteX4440" fmla="*/ 5942291 w 12183871"/>
              <a:gd name="connsiteY4440" fmla="*/ 493370 h 1328385"/>
              <a:gd name="connsiteX4441" fmla="*/ 5954483 w 12183871"/>
              <a:gd name="connsiteY4441" fmla="*/ 493370 h 1328385"/>
              <a:gd name="connsiteX4442" fmla="*/ 5954483 w 12183871"/>
              <a:gd name="connsiteY4442" fmla="*/ 542137 h 1328385"/>
              <a:gd name="connsiteX4443" fmla="*/ 5960534 w 12183871"/>
              <a:gd name="connsiteY4443" fmla="*/ 542137 h 1328385"/>
              <a:gd name="connsiteX4444" fmla="*/ 5964598 w 12183871"/>
              <a:gd name="connsiteY4444" fmla="*/ 570585 h 1328385"/>
              <a:gd name="connsiteX4445" fmla="*/ 5964598 w 12183871"/>
              <a:gd name="connsiteY4445" fmla="*/ 601020 h 1328385"/>
              <a:gd name="connsiteX4446" fmla="*/ 5968662 w 12183871"/>
              <a:gd name="connsiteY4446" fmla="*/ 623327 h 1328385"/>
              <a:gd name="connsiteX4447" fmla="*/ 5976789 w 12183871"/>
              <a:gd name="connsiteY4447" fmla="*/ 623327 h 1328385"/>
              <a:gd name="connsiteX4448" fmla="*/ 5978867 w 12183871"/>
              <a:gd name="connsiteY4448" fmla="*/ 568508 h 1328385"/>
              <a:gd name="connsiteX4449" fmla="*/ 5995123 w 12183871"/>
              <a:gd name="connsiteY4449" fmla="*/ 515676 h 1328385"/>
              <a:gd name="connsiteX4450" fmla="*/ 6009302 w 12183871"/>
              <a:gd name="connsiteY4450" fmla="*/ 470972 h 1328385"/>
              <a:gd name="connsiteX4451" fmla="*/ 6023571 w 12183871"/>
              <a:gd name="connsiteY4451" fmla="*/ 428346 h 1328385"/>
              <a:gd name="connsiteX4452" fmla="*/ 6023571 w 12183871"/>
              <a:gd name="connsiteY4452" fmla="*/ 397911 h 1328385"/>
              <a:gd name="connsiteX4453" fmla="*/ 6035763 w 12183871"/>
              <a:gd name="connsiteY4453" fmla="*/ 397911 h 1328385"/>
              <a:gd name="connsiteX4454" fmla="*/ 6035763 w 12183871"/>
              <a:gd name="connsiteY4454" fmla="*/ 371540 h 1328385"/>
              <a:gd name="connsiteX4455" fmla="*/ 6041814 w 12183871"/>
              <a:gd name="connsiteY4455" fmla="*/ 371540 h 1328385"/>
              <a:gd name="connsiteX4456" fmla="*/ 6041814 w 12183871"/>
              <a:gd name="connsiteY4456" fmla="*/ 339028 h 1328385"/>
              <a:gd name="connsiteX4457" fmla="*/ 6080377 w 12183871"/>
              <a:gd name="connsiteY4457" fmla="*/ 227313 h 1328385"/>
              <a:gd name="connsiteX4458" fmla="*/ 6104760 w 12183871"/>
              <a:gd name="connsiteY4458" fmla="*/ 109457 h 1328385"/>
              <a:gd name="connsiteX4459" fmla="*/ 6131131 w 12183871"/>
              <a:gd name="connsiteY4459" fmla="*/ 109457 h 1328385"/>
              <a:gd name="connsiteX4460" fmla="*/ 6090491 w 12183871"/>
              <a:gd name="connsiteY4460" fmla="*/ 265876 h 1328385"/>
              <a:gd name="connsiteX4461" fmla="*/ 6090491 w 12183871"/>
              <a:gd name="connsiteY4461" fmla="*/ 330900 h 1328385"/>
              <a:gd name="connsiteX4462" fmla="*/ 6082363 w 12183871"/>
              <a:gd name="connsiteY4462" fmla="*/ 330900 h 1328385"/>
              <a:gd name="connsiteX4463" fmla="*/ 6082363 w 12183871"/>
              <a:gd name="connsiteY4463" fmla="*/ 397911 h 1328385"/>
              <a:gd name="connsiteX4464" fmla="*/ 6076312 w 12183871"/>
              <a:gd name="connsiteY4464" fmla="*/ 397911 h 1328385"/>
              <a:gd name="connsiteX4465" fmla="*/ 6076312 w 12183871"/>
              <a:gd name="connsiteY4465" fmla="*/ 468986 h 1328385"/>
              <a:gd name="connsiteX4466" fmla="*/ 6064120 w 12183871"/>
              <a:gd name="connsiteY4466" fmla="*/ 468986 h 1328385"/>
              <a:gd name="connsiteX4467" fmla="*/ 6060057 w 12183871"/>
              <a:gd name="connsiteY4467" fmla="*/ 493370 h 1328385"/>
              <a:gd name="connsiteX4468" fmla="*/ 6064120 w 12183871"/>
              <a:gd name="connsiteY4468" fmla="*/ 527868 h 1328385"/>
              <a:gd name="connsiteX4469" fmla="*/ 6068184 w 12183871"/>
              <a:gd name="connsiteY4469" fmla="*/ 556316 h 1328385"/>
              <a:gd name="connsiteX4470" fmla="*/ 6076312 w 12183871"/>
              <a:gd name="connsiteY4470" fmla="*/ 574559 h 1328385"/>
              <a:gd name="connsiteX4471" fmla="*/ 6098619 w 12183871"/>
              <a:gd name="connsiteY4471" fmla="*/ 468895 h 1328385"/>
              <a:gd name="connsiteX4472" fmla="*/ 6104670 w 12183871"/>
              <a:gd name="connsiteY4472" fmla="*/ 468895 h 1328385"/>
              <a:gd name="connsiteX4473" fmla="*/ 6104670 w 12183871"/>
              <a:gd name="connsiteY4473" fmla="*/ 446588 h 1328385"/>
              <a:gd name="connsiteX4474" fmla="*/ 6116862 w 12183871"/>
              <a:gd name="connsiteY4474" fmla="*/ 446588 h 1328385"/>
              <a:gd name="connsiteX4475" fmla="*/ 6179809 w 12183871"/>
              <a:gd name="connsiteY4475" fmla="*/ 208890 h 1328385"/>
              <a:gd name="connsiteX4476" fmla="*/ 6198052 w 12183871"/>
              <a:gd name="connsiteY4476" fmla="*/ 208890 h 1328385"/>
              <a:gd name="connsiteX4477" fmla="*/ 6185860 w 12183871"/>
              <a:gd name="connsiteY4477" fmla="*/ 279964 h 1328385"/>
              <a:gd name="connsiteX4478" fmla="*/ 6161476 w 12183871"/>
              <a:gd name="connsiteY4478" fmla="*/ 349052 h 1328385"/>
              <a:gd name="connsiteX4479" fmla="*/ 6139169 w 12183871"/>
              <a:gd name="connsiteY4479" fmla="*/ 411999 h 1328385"/>
              <a:gd name="connsiteX4480" fmla="*/ 6139169 w 12183871"/>
              <a:gd name="connsiteY4480" fmla="*/ 446498 h 1328385"/>
              <a:gd name="connsiteX4481" fmla="*/ 6131041 w 12183871"/>
              <a:gd name="connsiteY4481" fmla="*/ 446498 h 1328385"/>
              <a:gd name="connsiteX4482" fmla="*/ 6131041 w 12183871"/>
              <a:gd name="connsiteY4482" fmla="*/ 479010 h 1328385"/>
              <a:gd name="connsiteX4483" fmla="*/ 6122913 w 12183871"/>
              <a:gd name="connsiteY4483" fmla="*/ 479010 h 1328385"/>
              <a:gd name="connsiteX4484" fmla="*/ 6122913 w 12183871"/>
              <a:gd name="connsiteY4484" fmla="*/ 501317 h 1328385"/>
              <a:gd name="connsiteX4485" fmla="*/ 6116862 w 12183871"/>
              <a:gd name="connsiteY4485" fmla="*/ 501317 h 1328385"/>
              <a:gd name="connsiteX4486" fmla="*/ 6116862 w 12183871"/>
              <a:gd name="connsiteY4486" fmla="*/ 533829 h 1328385"/>
              <a:gd name="connsiteX4487" fmla="*/ 6104670 w 12183871"/>
              <a:gd name="connsiteY4487" fmla="*/ 533829 h 1328385"/>
              <a:gd name="connsiteX4488" fmla="*/ 6104670 w 12183871"/>
              <a:gd name="connsiteY4488" fmla="*/ 550085 h 1328385"/>
              <a:gd name="connsiteX4489" fmla="*/ 6100606 w 12183871"/>
              <a:gd name="connsiteY4489" fmla="*/ 564264 h 1328385"/>
              <a:gd name="connsiteX4490" fmla="*/ 6100606 w 12183871"/>
              <a:gd name="connsiteY4490" fmla="*/ 578443 h 1328385"/>
              <a:gd name="connsiteX4491" fmla="*/ 6098619 w 12183871"/>
              <a:gd name="connsiteY4491" fmla="*/ 590635 h 1328385"/>
              <a:gd name="connsiteX4492" fmla="*/ 6116862 w 12183871"/>
              <a:gd name="connsiteY4492" fmla="*/ 590635 h 1328385"/>
              <a:gd name="connsiteX4493" fmla="*/ 6116862 w 12183871"/>
              <a:gd name="connsiteY4493" fmla="*/ 582507 h 1328385"/>
              <a:gd name="connsiteX4494" fmla="*/ 6171681 w 12183871"/>
              <a:gd name="connsiteY4494" fmla="*/ 582507 h 1328385"/>
              <a:gd name="connsiteX4495" fmla="*/ 6171681 w 12183871"/>
              <a:gd name="connsiteY4495" fmla="*/ 574379 h 1328385"/>
              <a:gd name="connsiteX4496" fmla="*/ 6179809 w 12183871"/>
              <a:gd name="connsiteY4496" fmla="*/ 574379 h 1328385"/>
              <a:gd name="connsiteX4497" fmla="*/ 6189924 w 12183871"/>
              <a:gd name="connsiteY4497" fmla="*/ 519560 h 1328385"/>
              <a:gd name="connsiteX4498" fmla="*/ 6208166 w 12183871"/>
              <a:gd name="connsiteY4498" fmla="*/ 468805 h 1328385"/>
              <a:gd name="connsiteX4499" fmla="*/ 6226410 w 12183871"/>
              <a:gd name="connsiteY4499" fmla="*/ 420037 h 1328385"/>
              <a:gd name="connsiteX4500" fmla="*/ 6230474 w 12183871"/>
              <a:gd name="connsiteY4500" fmla="*/ 389602 h 1328385"/>
              <a:gd name="connsiteX4501" fmla="*/ 6226410 w 12183871"/>
              <a:gd name="connsiteY4501" fmla="*/ 365218 h 1328385"/>
              <a:gd name="connsiteX4502" fmla="*/ 6222345 w 12183871"/>
              <a:gd name="connsiteY4502" fmla="*/ 342911 h 1328385"/>
              <a:gd name="connsiteX4503" fmla="*/ 6226410 w 12183871"/>
              <a:gd name="connsiteY4503" fmla="*/ 324668 h 1328385"/>
              <a:gd name="connsiteX4504" fmla="*/ 6234538 w 12183871"/>
              <a:gd name="connsiteY4504" fmla="*/ 330719 h 1328385"/>
              <a:gd name="connsiteX4505" fmla="*/ 6242665 w 12183871"/>
              <a:gd name="connsiteY4505" fmla="*/ 338847 h 1328385"/>
              <a:gd name="connsiteX4506" fmla="*/ 6252780 w 12183871"/>
              <a:gd name="connsiteY4506" fmla="*/ 346975 h 1328385"/>
              <a:gd name="connsiteX4507" fmla="*/ 6256844 w 12183871"/>
              <a:gd name="connsiteY4507" fmla="*/ 308412 h 1328385"/>
              <a:gd name="connsiteX4508" fmla="*/ 6262895 w 12183871"/>
              <a:gd name="connsiteY4508" fmla="*/ 275900 h 1328385"/>
              <a:gd name="connsiteX4509" fmla="*/ 6275087 w 12183871"/>
              <a:gd name="connsiteY4509" fmla="*/ 243388 h 1328385"/>
              <a:gd name="connsiteX4510" fmla="*/ 6285293 w 12183871"/>
              <a:gd name="connsiteY4510" fmla="*/ 208890 h 1328385"/>
              <a:gd name="connsiteX4511" fmla="*/ 6301548 w 12183871"/>
              <a:gd name="connsiteY4511" fmla="*/ 208890 h 1328385"/>
              <a:gd name="connsiteX4512" fmla="*/ 6267050 w 12183871"/>
              <a:gd name="connsiteY4512" fmla="*/ 346975 h 1328385"/>
              <a:gd name="connsiteX4513" fmla="*/ 6260999 w 12183871"/>
              <a:gd name="connsiteY4513" fmla="*/ 346975 h 1328385"/>
              <a:gd name="connsiteX4514" fmla="*/ 6252871 w 12183871"/>
              <a:gd name="connsiteY4514" fmla="*/ 397730 h 1328385"/>
              <a:gd name="connsiteX4515" fmla="*/ 6260999 w 12183871"/>
              <a:gd name="connsiteY4515" fmla="*/ 397730 h 1328385"/>
              <a:gd name="connsiteX4516" fmla="*/ 6260999 w 12183871"/>
              <a:gd name="connsiteY4516" fmla="*/ 434306 h 1328385"/>
              <a:gd name="connsiteX4517" fmla="*/ 6267050 w 12183871"/>
              <a:gd name="connsiteY4517" fmla="*/ 434306 h 1328385"/>
              <a:gd name="connsiteX4518" fmla="*/ 6267050 w 12183871"/>
              <a:gd name="connsiteY4518" fmla="*/ 501317 h 1328385"/>
              <a:gd name="connsiteX4519" fmla="*/ 6279241 w 12183871"/>
              <a:gd name="connsiteY4519" fmla="*/ 501317 h 1328385"/>
              <a:gd name="connsiteX4520" fmla="*/ 6285293 w 12183871"/>
              <a:gd name="connsiteY4520" fmla="*/ 452549 h 1328385"/>
              <a:gd name="connsiteX4521" fmla="*/ 6301548 w 12183871"/>
              <a:gd name="connsiteY4521" fmla="*/ 405858 h 1328385"/>
              <a:gd name="connsiteX4522" fmla="*/ 6319791 w 12183871"/>
              <a:gd name="connsiteY4522" fmla="*/ 361154 h 1328385"/>
              <a:gd name="connsiteX4523" fmla="*/ 6333970 w 12183871"/>
              <a:gd name="connsiteY4523" fmla="*/ 312386 h 1328385"/>
              <a:gd name="connsiteX4524" fmla="*/ 6348149 w 12183871"/>
              <a:gd name="connsiteY4524" fmla="*/ 312386 h 1328385"/>
              <a:gd name="connsiteX4525" fmla="*/ 6348149 w 12183871"/>
              <a:gd name="connsiteY4525" fmla="*/ 342821 h 1328385"/>
              <a:gd name="connsiteX4526" fmla="*/ 6342098 w 12183871"/>
              <a:gd name="connsiteY4526" fmla="*/ 375333 h 1328385"/>
              <a:gd name="connsiteX4527" fmla="*/ 6338034 w 12183871"/>
              <a:gd name="connsiteY4527" fmla="*/ 405768 h 1328385"/>
              <a:gd name="connsiteX4528" fmla="*/ 6333970 w 12183871"/>
              <a:gd name="connsiteY4528" fmla="*/ 434216 h 1328385"/>
              <a:gd name="connsiteX4529" fmla="*/ 6342098 w 12183871"/>
              <a:gd name="connsiteY4529" fmla="*/ 452459 h 1328385"/>
              <a:gd name="connsiteX4530" fmla="*/ 6344085 w 12183871"/>
              <a:gd name="connsiteY4530" fmla="*/ 424011 h 1328385"/>
              <a:gd name="connsiteX4531" fmla="*/ 6356277 w 12183871"/>
              <a:gd name="connsiteY4531" fmla="*/ 401704 h 1328385"/>
              <a:gd name="connsiteX4532" fmla="*/ 6366482 w 12183871"/>
              <a:gd name="connsiteY4532" fmla="*/ 379397 h 1328385"/>
              <a:gd name="connsiteX4533" fmla="*/ 6388789 w 12183871"/>
              <a:gd name="connsiteY4533" fmla="*/ 283938 h 1328385"/>
              <a:gd name="connsiteX4534" fmla="*/ 6407122 w 12183871"/>
              <a:gd name="connsiteY4534" fmla="*/ 283938 h 1328385"/>
              <a:gd name="connsiteX4535" fmla="*/ 6396917 w 12183871"/>
              <a:gd name="connsiteY4535" fmla="*/ 357090 h 1328385"/>
              <a:gd name="connsiteX4536" fmla="*/ 6382738 w 12183871"/>
              <a:gd name="connsiteY4536" fmla="*/ 434306 h 1328385"/>
              <a:gd name="connsiteX4537" fmla="*/ 6370546 w 12183871"/>
              <a:gd name="connsiteY4537" fmla="*/ 509445 h 1328385"/>
              <a:gd name="connsiteX4538" fmla="*/ 6364495 w 12183871"/>
              <a:gd name="connsiteY4538" fmla="*/ 582597 h 1328385"/>
              <a:gd name="connsiteX4539" fmla="*/ 6374610 w 12183871"/>
              <a:gd name="connsiteY4539" fmla="*/ 655749 h 1328385"/>
              <a:gd name="connsiteX4540" fmla="*/ 6378674 w 12183871"/>
              <a:gd name="connsiteY4540" fmla="*/ 686184 h 1328385"/>
              <a:gd name="connsiteX4541" fmla="*/ 6382738 w 12183871"/>
              <a:gd name="connsiteY4541" fmla="*/ 714632 h 1328385"/>
              <a:gd name="connsiteX4542" fmla="*/ 6388789 w 12183871"/>
              <a:gd name="connsiteY4542" fmla="*/ 736938 h 1328385"/>
              <a:gd name="connsiteX4543" fmla="*/ 6388789 w 12183871"/>
              <a:gd name="connsiteY4543" fmla="*/ 730888 h 1328385"/>
              <a:gd name="connsiteX4544" fmla="*/ 6411186 w 12183871"/>
              <a:gd name="connsiteY4544" fmla="*/ 696389 h 1328385"/>
              <a:gd name="connsiteX4545" fmla="*/ 6419314 w 12183871"/>
              <a:gd name="connsiteY4545" fmla="*/ 655749 h 1328385"/>
              <a:gd name="connsiteX4546" fmla="*/ 6419314 w 12183871"/>
              <a:gd name="connsiteY4546" fmla="*/ 615109 h 1328385"/>
              <a:gd name="connsiteX4547" fmla="*/ 6411186 w 12183871"/>
              <a:gd name="connsiteY4547" fmla="*/ 570405 h 1328385"/>
              <a:gd name="connsiteX4548" fmla="*/ 6407122 w 12183871"/>
              <a:gd name="connsiteY4548" fmla="*/ 527778 h 1328385"/>
              <a:gd name="connsiteX4549" fmla="*/ 6429429 w 12183871"/>
              <a:gd name="connsiteY4549" fmla="*/ 527778 h 1328385"/>
              <a:gd name="connsiteX4550" fmla="*/ 6429429 w 12183871"/>
              <a:gd name="connsiteY4550" fmla="*/ 556226 h 1328385"/>
              <a:gd name="connsiteX4551" fmla="*/ 6437557 w 12183871"/>
              <a:gd name="connsiteY4551" fmla="*/ 578533 h 1328385"/>
              <a:gd name="connsiteX4552" fmla="*/ 6447672 w 12183871"/>
              <a:gd name="connsiteY4552" fmla="*/ 600840 h 1328385"/>
              <a:gd name="connsiteX4553" fmla="*/ 6455800 w 12183871"/>
              <a:gd name="connsiteY4553" fmla="*/ 523624 h 1328385"/>
              <a:gd name="connsiteX4554" fmla="*/ 6469978 w 12183871"/>
              <a:gd name="connsiteY4554" fmla="*/ 452549 h 1328385"/>
              <a:gd name="connsiteX4555" fmla="*/ 6488221 w 12183871"/>
              <a:gd name="connsiteY4555" fmla="*/ 387525 h 1328385"/>
              <a:gd name="connsiteX4556" fmla="*/ 6488221 w 12183871"/>
              <a:gd name="connsiteY4556" fmla="*/ 361154 h 1328385"/>
              <a:gd name="connsiteX4557" fmla="*/ 6486144 w 12183871"/>
              <a:gd name="connsiteY4557" fmla="*/ 334783 h 1328385"/>
              <a:gd name="connsiteX4558" fmla="*/ 6482080 w 12183871"/>
              <a:gd name="connsiteY4558" fmla="*/ 312476 h 1328385"/>
              <a:gd name="connsiteX4559" fmla="*/ 6482080 w 12183871"/>
              <a:gd name="connsiteY4559" fmla="*/ 225146 h 1328385"/>
              <a:gd name="connsiteX4560" fmla="*/ 6465824 w 12183871"/>
              <a:gd name="connsiteY4560" fmla="*/ 184506 h 1328385"/>
              <a:gd name="connsiteX4561" fmla="*/ 6455710 w 12183871"/>
              <a:gd name="connsiteY4561" fmla="*/ 135738 h 1328385"/>
              <a:gd name="connsiteX4562" fmla="*/ 6482080 w 12183871"/>
              <a:gd name="connsiteY4562" fmla="*/ 135738 h 1328385"/>
              <a:gd name="connsiteX4563" fmla="*/ 6486144 w 12183871"/>
              <a:gd name="connsiteY4563" fmla="*/ 172314 h 1328385"/>
              <a:gd name="connsiteX4564" fmla="*/ 6496350 w 12183871"/>
              <a:gd name="connsiteY4564" fmla="*/ 202748 h 1328385"/>
              <a:gd name="connsiteX4565" fmla="*/ 6496350 w 12183871"/>
              <a:gd name="connsiteY4565" fmla="*/ 257567 h 1328385"/>
              <a:gd name="connsiteX4566" fmla="*/ 6504477 w 12183871"/>
              <a:gd name="connsiteY4566" fmla="*/ 257567 h 1328385"/>
              <a:gd name="connsiteX4567" fmla="*/ 6528861 w 12183871"/>
              <a:gd name="connsiteY4567" fmla="*/ 40188 h 1328385"/>
              <a:gd name="connsiteX4568" fmla="*/ 6545117 w 12183871"/>
              <a:gd name="connsiteY4568" fmla="*/ 40188 h 1328385"/>
              <a:gd name="connsiteX4569" fmla="*/ 6528861 w 12183871"/>
              <a:gd name="connsiteY4569" fmla="*/ 243298 h 1328385"/>
              <a:gd name="connsiteX4570" fmla="*/ 6522720 w 12183871"/>
              <a:gd name="connsiteY4570" fmla="*/ 265605 h 1328385"/>
              <a:gd name="connsiteX4571" fmla="*/ 6514592 w 12183871"/>
              <a:gd name="connsiteY4571" fmla="*/ 298117 h 1328385"/>
              <a:gd name="connsiteX4572" fmla="*/ 6506464 w 12183871"/>
              <a:gd name="connsiteY4572" fmla="*/ 338757 h 1328385"/>
              <a:gd name="connsiteX4573" fmla="*/ 6504387 w 12183871"/>
              <a:gd name="connsiteY4573" fmla="*/ 375333 h 1328385"/>
              <a:gd name="connsiteX4574" fmla="*/ 6504387 w 12183871"/>
              <a:gd name="connsiteY4574" fmla="*/ 405768 h 1328385"/>
              <a:gd name="connsiteX4575" fmla="*/ 6510528 w 12183871"/>
              <a:gd name="connsiteY4575" fmla="*/ 405768 h 1328385"/>
              <a:gd name="connsiteX4576" fmla="*/ 6510528 w 12183871"/>
              <a:gd name="connsiteY4576" fmla="*/ 434216 h 1328385"/>
              <a:gd name="connsiteX4577" fmla="*/ 6504387 w 12183871"/>
              <a:gd name="connsiteY4577" fmla="*/ 434216 h 1328385"/>
              <a:gd name="connsiteX4578" fmla="*/ 6504387 w 12183871"/>
              <a:gd name="connsiteY4578" fmla="*/ 446408 h 1328385"/>
              <a:gd name="connsiteX4579" fmla="*/ 6510528 w 12183871"/>
              <a:gd name="connsiteY4579" fmla="*/ 446408 h 1328385"/>
              <a:gd name="connsiteX4580" fmla="*/ 6510528 w 12183871"/>
              <a:gd name="connsiteY4580" fmla="*/ 501227 h 1328385"/>
              <a:gd name="connsiteX4581" fmla="*/ 6522720 w 12183871"/>
              <a:gd name="connsiteY4581" fmla="*/ 501227 h 1328385"/>
              <a:gd name="connsiteX4582" fmla="*/ 6526784 w 12183871"/>
              <a:gd name="connsiteY4582" fmla="*/ 446408 h 1328385"/>
              <a:gd name="connsiteX4583" fmla="*/ 6541054 w 12183871"/>
              <a:gd name="connsiteY4583" fmla="*/ 387525 h 1328385"/>
              <a:gd name="connsiteX4584" fmla="*/ 6559296 w 12183871"/>
              <a:gd name="connsiteY4584" fmla="*/ 330629 h 1328385"/>
              <a:gd name="connsiteX4585" fmla="*/ 6577539 w 12183871"/>
              <a:gd name="connsiteY4585" fmla="*/ 283938 h 1328385"/>
              <a:gd name="connsiteX4586" fmla="*/ 6581603 w 12183871"/>
              <a:gd name="connsiteY4586" fmla="*/ 257567 h 1328385"/>
              <a:gd name="connsiteX4587" fmla="*/ 6581603 w 12183871"/>
              <a:gd name="connsiteY4587" fmla="*/ 239324 h 1328385"/>
              <a:gd name="connsiteX4588" fmla="*/ 6585667 w 12183871"/>
              <a:gd name="connsiteY4588" fmla="*/ 225146 h 1328385"/>
              <a:gd name="connsiteX4589" fmla="*/ 6603910 w 12183871"/>
              <a:gd name="connsiteY4589" fmla="*/ 208890 h 1328385"/>
              <a:gd name="connsiteX4590" fmla="*/ 6603910 w 12183871"/>
              <a:gd name="connsiteY4590" fmla="*/ 202839 h 1328385"/>
              <a:gd name="connsiteX4591" fmla="*/ 6609961 w 12183871"/>
              <a:gd name="connsiteY4591" fmla="*/ 202839 h 1328385"/>
              <a:gd name="connsiteX4592" fmla="*/ 6609961 w 12183871"/>
              <a:gd name="connsiteY4592" fmla="*/ 231287 h 1328385"/>
              <a:gd name="connsiteX4593" fmla="*/ 6601742 w 12183871"/>
              <a:gd name="connsiteY4593" fmla="*/ 249800 h 1328385"/>
              <a:gd name="connsiteX4594" fmla="*/ 6597678 w 12183871"/>
              <a:gd name="connsiteY4594" fmla="*/ 266056 h 1328385"/>
              <a:gd name="connsiteX4595" fmla="*/ 6597678 w 12183871"/>
              <a:gd name="connsiteY4595" fmla="*/ 284299 h 1328385"/>
              <a:gd name="connsiteX4596" fmla="*/ 6593614 w 12183871"/>
              <a:gd name="connsiteY4596" fmla="*/ 306606 h 1328385"/>
              <a:gd name="connsiteX4597" fmla="*/ 6583499 w 12183871"/>
              <a:gd name="connsiteY4597" fmla="*/ 343182 h 1328385"/>
              <a:gd name="connsiteX4598" fmla="*/ 6571308 w 12183871"/>
              <a:gd name="connsiteY4598" fmla="*/ 379758 h 1328385"/>
              <a:gd name="connsiteX4599" fmla="*/ 6565257 w 12183871"/>
              <a:gd name="connsiteY4599" fmla="*/ 420398 h 1328385"/>
              <a:gd name="connsiteX4600" fmla="*/ 6571308 w 12183871"/>
              <a:gd name="connsiteY4600" fmla="*/ 420398 h 1328385"/>
              <a:gd name="connsiteX4601" fmla="*/ 6575372 w 12183871"/>
              <a:gd name="connsiteY4601" fmla="*/ 398091 h 1328385"/>
              <a:gd name="connsiteX4602" fmla="*/ 6583499 w 12183871"/>
              <a:gd name="connsiteY4602" fmla="*/ 375784 h 1328385"/>
              <a:gd name="connsiteX4603" fmla="*/ 6587564 w 12183871"/>
              <a:gd name="connsiteY4603" fmla="*/ 357542 h 1328385"/>
              <a:gd name="connsiteX4604" fmla="*/ 6605807 w 12183871"/>
              <a:gd name="connsiteY4604" fmla="*/ 357542 h 1328385"/>
              <a:gd name="connsiteX4605" fmla="*/ 6605807 w 12183871"/>
              <a:gd name="connsiteY4605" fmla="*/ 534280 h 1328385"/>
              <a:gd name="connsiteX4606" fmla="*/ 6611857 w 12183871"/>
              <a:gd name="connsiteY4606" fmla="*/ 534280 h 1328385"/>
              <a:gd name="connsiteX4607" fmla="*/ 6619985 w 12183871"/>
              <a:gd name="connsiteY4607" fmla="*/ 556587 h 1328385"/>
              <a:gd name="connsiteX4608" fmla="*/ 6605807 w 12183871"/>
              <a:gd name="connsiteY4608" fmla="*/ 556587 h 1328385"/>
              <a:gd name="connsiteX4609" fmla="*/ 6605807 w 12183871"/>
              <a:gd name="connsiteY4609" fmla="*/ 568779 h 1328385"/>
              <a:gd name="connsiteX4610" fmla="*/ 6619985 w 12183871"/>
              <a:gd name="connsiteY4610" fmla="*/ 568779 h 1328385"/>
              <a:gd name="connsiteX4611" fmla="*/ 6619985 w 12183871"/>
              <a:gd name="connsiteY4611" fmla="*/ 593163 h 1328385"/>
              <a:gd name="connsiteX4612" fmla="*/ 6628113 w 12183871"/>
              <a:gd name="connsiteY4612" fmla="*/ 619534 h 1328385"/>
              <a:gd name="connsiteX4613" fmla="*/ 6634164 w 12183871"/>
              <a:gd name="connsiteY4613" fmla="*/ 637777 h 1328385"/>
              <a:gd name="connsiteX4614" fmla="*/ 6642292 w 12183871"/>
              <a:gd name="connsiteY4614" fmla="*/ 597137 h 1328385"/>
              <a:gd name="connsiteX4615" fmla="*/ 6652407 w 12183871"/>
              <a:gd name="connsiteY4615" fmla="*/ 560561 h 1328385"/>
              <a:gd name="connsiteX4616" fmla="*/ 6668663 w 12183871"/>
              <a:gd name="connsiteY4616" fmla="*/ 528049 h 1328385"/>
              <a:gd name="connsiteX4617" fmla="*/ 6686906 w 12183871"/>
              <a:gd name="connsiteY4617" fmla="*/ 452910 h 1328385"/>
              <a:gd name="connsiteX4618" fmla="*/ 6692956 w 12183871"/>
              <a:gd name="connsiteY4618" fmla="*/ 452910 h 1328385"/>
              <a:gd name="connsiteX4619" fmla="*/ 6692956 w 12183871"/>
              <a:gd name="connsiteY4619" fmla="*/ 434667 h 1328385"/>
              <a:gd name="connsiteX4620" fmla="*/ 6701085 w 12183871"/>
              <a:gd name="connsiteY4620" fmla="*/ 434667 h 1328385"/>
              <a:gd name="connsiteX4621" fmla="*/ 6701085 w 12183871"/>
              <a:gd name="connsiteY4621" fmla="*/ 412360 h 1328385"/>
              <a:gd name="connsiteX4622" fmla="*/ 6755904 w 12183871"/>
              <a:gd name="connsiteY4622" fmla="*/ 290440 h 1328385"/>
              <a:gd name="connsiteX4623" fmla="*/ 6768095 w 12183871"/>
              <a:gd name="connsiteY4623" fmla="*/ 290440 h 1328385"/>
              <a:gd name="connsiteX4624" fmla="*/ 6768095 w 12183871"/>
              <a:gd name="connsiteY4624" fmla="*/ 324939 h 1328385"/>
              <a:gd name="connsiteX4625" fmla="*/ 6749853 w 12183871"/>
              <a:gd name="connsiteY4625" fmla="*/ 349323 h 1328385"/>
              <a:gd name="connsiteX4626" fmla="*/ 6733596 w 12183871"/>
              <a:gd name="connsiteY4626" fmla="*/ 398091 h 1328385"/>
              <a:gd name="connsiteX4627" fmla="*/ 6723482 w 12183871"/>
              <a:gd name="connsiteY4627" fmla="*/ 452910 h 1328385"/>
              <a:gd name="connsiteX4628" fmla="*/ 6711290 w 12183871"/>
              <a:gd name="connsiteY4628" fmla="*/ 509806 h 1328385"/>
              <a:gd name="connsiteX4629" fmla="*/ 6709303 w 12183871"/>
              <a:gd name="connsiteY4629" fmla="*/ 550446 h 1328385"/>
              <a:gd name="connsiteX4630" fmla="*/ 6709303 w 12183871"/>
              <a:gd name="connsiteY4630" fmla="*/ 574830 h 1328385"/>
              <a:gd name="connsiteX4631" fmla="*/ 6709303 w 12183871"/>
              <a:gd name="connsiteY4631" fmla="*/ 605265 h 1328385"/>
              <a:gd name="connsiteX4632" fmla="*/ 6709303 w 12183871"/>
              <a:gd name="connsiteY4632" fmla="*/ 631636 h 1328385"/>
              <a:gd name="connsiteX4633" fmla="*/ 6715354 w 12183871"/>
              <a:gd name="connsiteY4633" fmla="*/ 649879 h 1328385"/>
              <a:gd name="connsiteX4634" fmla="*/ 6727546 w 12183871"/>
              <a:gd name="connsiteY4634" fmla="*/ 509716 h 1328385"/>
              <a:gd name="connsiteX4635" fmla="*/ 6749853 w 12183871"/>
              <a:gd name="connsiteY4635" fmla="*/ 509716 h 1328385"/>
              <a:gd name="connsiteX4636" fmla="*/ 6749853 w 12183871"/>
              <a:gd name="connsiteY4636" fmla="*/ 515767 h 1328385"/>
              <a:gd name="connsiteX4637" fmla="*/ 6741725 w 12183871"/>
              <a:gd name="connsiteY4637" fmla="*/ 515767 h 1328385"/>
              <a:gd name="connsiteX4638" fmla="*/ 6741725 w 12183871"/>
              <a:gd name="connsiteY4638" fmla="*/ 582777 h 1328385"/>
              <a:gd name="connsiteX4639" fmla="*/ 6737661 w 12183871"/>
              <a:gd name="connsiteY4639" fmla="*/ 605084 h 1328385"/>
              <a:gd name="connsiteX4640" fmla="*/ 6733596 w 12183871"/>
              <a:gd name="connsiteY4640" fmla="*/ 631455 h 1328385"/>
              <a:gd name="connsiteX4641" fmla="*/ 6731610 w 12183871"/>
              <a:gd name="connsiteY4641" fmla="*/ 659903 h 1328385"/>
              <a:gd name="connsiteX4642" fmla="*/ 6733596 w 12183871"/>
              <a:gd name="connsiteY4642" fmla="*/ 686274 h 1328385"/>
              <a:gd name="connsiteX4643" fmla="*/ 6741725 w 12183871"/>
              <a:gd name="connsiteY4643" fmla="*/ 704517 h 1328385"/>
              <a:gd name="connsiteX4644" fmla="*/ 6755904 w 12183871"/>
              <a:gd name="connsiteY4644" fmla="*/ 609058 h 1328385"/>
              <a:gd name="connsiteX4645" fmla="*/ 6768095 w 12183871"/>
              <a:gd name="connsiteY4645" fmla="*/ 609058 h 1328385"/>
              <a:gd name="connsiteX4646" fmla="*/ 6768095 w 12183871"/>
              <a:gd name="connsiteY4646" fmla="*/ 582687 h 1328385"/>
              <a:gd name="connsiteX4647" fmla="*/ 6774147 w 12183871"/>
              <a:gd name="connsiteY4647" fmla="*/ 582687 h 1328385"/>
              <a:gd name="connsiteX4648" fmla="*/ 6768095 w 12183871"/>
              <a:gd name="connsiteY4648" fmla="*/ 527868 h 1328385"/>
              <a:gd name="connsiteX4649" fmla="*/ 6774147 w 12183871"/>
              <a:gd name="connsiteY4649" fmla="*/ 527868 h 1328385"/>
              <a:gd name="connsiteX4650" fmla="*/ 6774147 w 12183871"/>
              <a:gd name="connsiteY4650" fmla="*/ 533919 h 1328385"/>
              <a:gd name="connsiteX4651" fmla="*/ 6778210 w 12183871"/>
              <a:gd name="connsiteY4651" fmla="*/ 533919 h 1328385"/>
              <a:gd name="connsiteX4652" fmla="*/ 6786338 w 12183871"/>
              <a:gd name="connsiteY4652" fmla="*/ 529855 h 1328385"/>
              <a:gd name="connsiteX4653" fmla="*/ 6796544 w 12183871"/>
              <a:gd name="connsiteY4653" fmla="*/ 527868 h 1328385"/>
              <a:gd name="connsiteX4654" fmla="*/ 6808735 w 12183871"/>
              <a:gd name="connsiteY4654" fmla="*/ 527868 h 1328385"/>
              <a:gd name="connsiteX4655" fmla="*/ 6808735 w 12183871"/>
              <a:gd name="connsiteY4655" fmla="*/ 529855 h 1328385"/>
              <a:gd name="connsiteX4656" fmla="*/ 6814787 w 12183871"/>
              <a:gd name="connsiteY4656" fmla="*/ 533919 h 1328385"/>
              <a:gd name="connsiteX4657" fmla="*/ 6818850 w 12183871"/>
              <a:gd name="connsiteY4657" fmla="*/ 537983 h 1328385"/>
              <a:gd name="connsiteX4658" fmla="*/ 6822914 w 12183871"/>
              <a:gd name="connsiteY4658" fmla="*/ 542047 h 1328385"/>
              <a:gd name="connsiteX4659" fmla="*/ 6822914 w 12183871"/>
              <a:gd name="connsiteY4659" fmla="*/ 542047 h 1328385"/>
              <a:gd name="connsiteX4660" fmla="*/ 6822914 w 12183871"/>
              <a:gd name="connsiteY4660" fmla="*/ 582687 h 1328385"/>
              <a:gd name="connsiteX4661" fmla="*/ 6831043 w 12183871"/>
              <a:gd name="connsiteY4661" fmla="*/ 582687 h 1328385"/>
              <a:gd name="connsiteX4662" fmla="*/ 6831043 w 12183871"/>
              <a:gd name="connsiteY4662" fmla="*/ 615199 h 1328385"/>
              <a:gd name="connsiteX4663" fmla="*/ 6837093 w 12183871"/>
              <a:gd name="connsiteY4663" fmla="*/ 615199 h 1328385"/>
              <a:gd name="connsiteX4664" fmla="*/ 6841157 w 12183871"/>
              <a:gd name="connsiteY4664" fmla="*/ 641570 h 1328385"/>
              <a:gd name="connsiteX4665" fmla="*/ 6845582 w 12183871"/>
              <a:gd name="connsiteY4665" fmla="*/ 668302 h 1328385"/>
              <a:gd name="connsiteX4666" fmla="*/ 6849647 w 12183871"/>
              <a:gd name="connsiteY4666" fmla="*/ 690609 h 1328385"/>
              <a:gd name="connsiteX4667" fmla="*/ 6855788 w 12183871"/>
              <a:gd name="connsiteY4667" fmla="*/ 690609 h 1328385"/>
              <a:gd name="connsiteX4668" fmla="*/ 6859852 w 12183871"/>
              <a:gd name="connsiteY4668" fmla="*/ 645905 h 1328385"/>
              <a:gd name="connsiteX4669" fmla="*/ 6872044 w 12183871"/>
              <a:gd name="connsiteY4669" fmla="*/ 609329 h 1328385"/>
              <a:gd name="connsiteX4670" fmla="*/ 6882249 w 12183871"/>
              <a:gd name="connsiteY4670" fmla="*/ 570766 h 1328385"/>
              <a:gd name="connsiteX4671" fmla="*/ 6890377 w 12183871"/>
              <a:gd name="connsiteY4671" fmla="*/ 534190 h 1328385"/>
              <a:gd name="connsiteX4672" fmla="*/ 6912774 w 12183871"/>
              <a:gd name="connsiteY4672" fmla="*/ 534190 h 1328385"/>
              <a:gd name="connsiteX4673" fmla="*/ 6890377 w 12183871"/>
              <a:gd name="connsiteY4673" fmla="*/ 609329 h 1328385"/>
              <a:gd name="connsiteX4674" fmla="*/ 6890377 w 12183871"/>
              <a:gd name="connsiteY4674" fmla="*/ 649969 h 1328385"/>
              <a:gd name="connsiteX4675" fmla="*/ 6878185 w 12183871"/>
              <a:gd name="connsiteY4675" fmla="*/ 649969 h 1328385"/>
              <a:gd name="connsiteX4676" fmla="*/ 6878185 w 12183871"/>
              <a:gd name="connsiteY4676" fmla="*/ 812439 h 1328385"/>
              <a:gd name="connsiteX4677" fmla="*/ 6878185 w 12183871"/>
              <a:gd name="connsiteY4677" fmla="*/ 836823 h 1328385"/>
              <a:gd name="connsiteX4678" fmla="*/ 6878185 w 12183871"/>
              <a:gd name="connsiteY4678" fmla="*/ 867257 h 1328385"/>
              <a:gd name="connsiteX4679" fmla="*/ 6878185 w 12183871"/>
              <a:gd name="connsiteY4679" fmla="*/ 895705 h 1328385"/>
              <a:gd name="connsiteX4680" fmla="*/ 6890377 w 12183871"/>
              <a:gd name="connsiteY4680" fmla="*/ 916025 h 1328385"/>
              <a:gd name="connsiteX4681" fmla="*/ 6894441 w 12183871"/>
              <a:gd name="connsiteY4681" fmla="*/ 796183 h 1328385"/>
              <a:gd name="connsiteX4682" fmla="*/ 6908710 w 12183871"/>
              <a:gd name="connsiteY4682" fmla="*/ 686455 h 1328385"/>
              <a:gd name="connsiteX4683" fmla="*/ 6934991 w 12183871"/>
              <a:gd name="connsiteY4683" fmla="*/ 587022 h 1328385"/>
              <a:gd name="connsiteX4684" fmla="*/ 6959374 w 12183871"/>
              <a:gd name="connsiteY4684" fmla="*/ 493550 h 1328385"/>
              <a:gd name="connsiteX4685" fmla="*/ 6959374 w 12183871"/>
              <a:gd name="connsiteY4685" fmla="*/ 452910 h 1328385"/>
              <a:gd name="connsiteX4686" fmla="*/ 6971567 w 12183871"/>
              <a:gd name="connsiteY4686" fmla="*/ 452910 h 1328385"/>
              <a:gd name="connsiteX4687" fmla="*/ 6977617 w 12183871"/>
              <a:gd name="connsiteY4687" fmla="*/ 420398 h 1328385"/>
              <a:gd name="connsiteX4688" fmla="*/ 6985745 w 12183871"/>
              <a:gd name="connsiteY4688" fmla="*/ 420398 h 1328385"/>
              <a:gd name="connsiteX4689" fmla="*/ 6985745 w 12183871"/>
              <a:gd name="connsiteY4689" fmla="*/ 389963 h 1328385"/>
              <a:gd name="connsiteX4690" fmla="*/ 6977617 w 12183871"/>
              <a:gd name="connsiteY4690" fmla="*/ 361515 h 1328385"/>
              <a:gd name="connsiteX4691" fmla="*/ 6967502 w 12183871"/>
              <a:gd name="connsiteY4691" fmla="*/ 327016 h 1328385"/>
              <a:gd name="connsiteX4692" fmla="*/ 6959374 w 12183871"/>
              <a:gd name="connsiteY4692" fmla="*/ 298568 h 1328385"/>
              <a:gd name="connsiteX4693" fmla="*/ 6977617 w 12183871"/>
              <a:gd name="connsiteY4693" fmla="*/ 298568 h 1328385"/>
              <a:gd name="connsiteX4694" fmla="*/ 6985745 w 12183871"/>
              <a:gd name="connsiteY4694" fmla="*/ 331080 h 1328385"/>
              <a:gd name="connsiteX4695" fmla="*/ 6993873 w 12183871"/>
              <a:gd name="connsiteY4695" fmla="*/ 331080 h 1328385"/>
              <a:gd name="connsiteX4696" fmla="*/ 6993873 w 12183871"/>
              <a:gd name="connsiteY4696" fmla="*/ 365579 h 1328385"/>
              <a:gd name="connsiteX4697" fmla="*/ 6999924 w 12183871"/>
              <a:gd name="connsiteY4697" fmla="*/ 365579 h 1328385"/>
              <a:gd name="connsiteX4698" fmla="*/ 6999924 w 12183871"/>
              <a:gd name="connsiteY4698" fmla="*/ 387886 h 1328385"/>
              <a:gd name="connsiteX4699" fmla="*/ 7012116 w 12183871"/>
              <a:gd name="connsiteY4699" fmla="*/ 387886 h 1328385"/>
              <a:gd name="connsiteX4700" fmla="*/ 7012116 w 12183871"/>
              <a:gd name="connsiteY4700" fmla="*/ 412270 h 1328385"/>
              <a:gd name="connsiteX4701" fmla="*/ 7018167 w 12183871"/>
              <a:gd name="connsiteY4701" fmla="*/ 412270 h 1328385"/>
              <a:gd name="connsiteX4702" fmla="*/ 7040474 w 12183871"/>
              <a:gd name="connsiteY4702" fmla="*/ 528049 h 1328385"/>
              <a:gd name="connsiteX4703" fmla="*/ 7052666 w 12183871"/>
              <a:gd name="connsiteY4703" fmla="*/ 528049 h 1328385"/>
              <a:gd name="connsiteX4704" fmla="*/ 7052666 w 12183871"/>
              <a:gd name="connsiteY4704" fmla="*/ 568689 h 1328385"/>
              <a:gd name="connsiteX4705" fmla="*/ 7058716 w 12183871"/>
              <a:gd name="connsiteY4705" fmla="*/ 568689 h 1328385"/>
              <a:gd name="connsiteX4706" fmla="*/ 7062781 w 12183871"/>
              <a:gd name="connsiteY4706" fmla="*/ 593073 h 1328385"/>
              <a:gd name="connsiteX4707" fmla="*/ 7062781 w 12183871"/>
              <a:gd name="connsiteY4707" fmla="*/ 619444 h 1328385"/>
              <a:gd name="connsiteX4708" fmla="*/ 7074973 w 12183871"/>
              <a:gd name="connsiteY4708" fmla="*/ 637687 h 1328385"/>
              <a:gd name="connsiteX4709" fmla="*/ 7076959 w 12183871"/>
              <a:gd name="connsiteY4709" fmla="*/ 592983 h 1328385"/>
              <a:gd name="connsiteX4710" fmla="*/ 7093215 w 12183871"/>
              <a:gd name="connsiteY4710" fmla="*/ 550356 h 1328385"/>
              <a:gd name="connsiteX4711" fmla="*/ 7099267 w 12183871"/>
              <a:gd name="connsiteY4711" fmla="*/ 550356 h 1328385"/>
              <a:gd name="connsiteX4712" fmla="*/ 7099267 w 12183871"/>
              <a:gd name="connsiteY4712" fmla="*/ 534100 h 1328385"/>
              <a:gd name="connsiteX4713" fmla="*/ 7107394 w 12183871"/>
              <a:gd name="connsiteY4713" fmla="*/ 534100 h 1328385"/>
              <a:gd name="connsiteX4714" fmla="*/ 7115523 w 12183871"/>
              <a:gd name="connsiteY4714" fmla="*/ 371630 h 1328385"/>
              <a:gd name="connsiteX4715" fmla="*/ 7139907 w 12183871"/>
              <a:gd name="connsiteY4715" fmla="*/ 371630 h 1328385"/>
              <a:gd name="connsiteX4716" fmla="*/ 7139907 w 12183871"/>
              <a:gd name="connsiteY4716" fmla="*/ 398001 h 1328385"/>
              <a:gd name="connsiteX4717" fmla="*/ 7143970 w 12183871"/>
              <a:gd name="connsiteY4717" fmla="*/ 420308 h 1328385"/>
              <a:gd name="connsiteX4718" fmla="*/ 7156163 w 12183871"/>
              <a:gd name="connsiteY4718" fmla="*/ 434487 h 1328385"/>
              <a:gd name="connsiteX4719" fmla="*/ 7152098 w 12183871"/>
              <a:gd name="connsiteY4719" fmla="*/ 379668 h 1328385"/>
              <a:gd name="connsiteX4720" fmla="*/ 7137829 w 12183871"/>
              <a:gd name="connsiteY4720" fmla="*/ 324849 h 1328385"/>
              <a:gd name="connsiteX4721" fmla="*/ 7125637 w 12183871"/>
              <a:gd name="connsiteY4721" fmla="*/ 272017 h 1328385"/>
              <a:gd name="connsiteX4722" fmla="*/ 7115523 w 12183871"/>
              <a:gd name="connsiteY4722" fmla="*/ 217198 h 1328385"/>
              <a:gd name="connsiteX4723" fmla="*/ 7139907 w 12183871"/>
              <a:gd name="connsiteY4723" fmla="*/ 225326 h 1328385"/>
              <a:gd name="connsiteX4724" fmla="*/ 7148034 w 12183871"/>
              <a:gd name="connsiteY4724" fmla="*/ 284209 h 1328385"/>
              <a:gd name="connsiteX4725" fmla="*/ 7162304 w 12183871"/>
              <a:gd name="connsiteY4725" fmla="*/ 330900 h 1328385"/>
              <a:gd name="connsiteX4726" fmla="*/ 7162304 w 12183871"/>
              <a:gd name="connsiteY4726" fmla="*/ 379668 h 1328385"/>
              <a:gd name="connsiteX4727" fmla="*/ 7174495 w 12183871"/>
              <a:gd name="connsiteY4727" fmla="*/ 379668 h 1328385"/>
              <a:gd name="connsiteX4728" fmla="*/ 7174495 w 12183871"/>
              <a:gd name="connsiteY4728" fmla="*/ 428436 h 1328385"/>
              <a:gd name="connsiteX4729" fmla="*/ 7180547 w 12183871"/>
              <a:gd name="connsiteY4729" fmla="*/ 428436 h 1328385"/>
              <a:gd name="connsiteX4730" fmla="*/ 7184610 w 12183871"/>
              <a:gd name="connsiteY4730" fmla="*/ 452820 h 1328385"/>
              <a:gd name="connsiteX4731" fmla="*/ 7184610 w 12183871"/>
              <a:gd name="connsiteY4731" fmla="*/ 475127 h 1328385"/>
              <a:gd name="connsiteX4732" fmla="*/ 7188674 w 12183871"/>
              <a:gd name="connsiteY4732" fmla="*/ 501497 h 1328385"/>
              <a:gd name="connsiteX4733" fmla="*/ 7196803 w 12183871"/>
              <a:gd name="connsiteY4733" fmla="*/ 515676 h 1328385"/>
              <a:gd name="connsiteX4734" fmla="*/ 7198879 w 12183871"/>
              <a:gd name="connsiteY4734" fmla="*/ 483164 h 1328385"/>
              <a:gd name="connsiteX4735" fmla="*/ 7202944 w 12183871"/>
              <a:gd name="connsiteY4735" fmla="*/ 448666 h 1328385"/>
              <a:gd name="connsiteX4736" fmla="*/ 7215135 w 12183871"/>
              <a:gd name="connsiteY4736" fmla="*/ 420217 h 1328385"/>
              <a:gd name="connsiteX4737" fmla="*/ 7215135 w 12183871"/>
              <a:gd name="connsiteY4737" fmla="*/ 365399 h 1328385"/>
              <a:gd name="connsiteX4738" fmla="*/ 7221187 w 12183871"/>
              <a:gd name="connsiteY4738" fmla="*/ 365399 h 1328385"/>
              <a:gd name="connsiteX4739" fmla="*/ 7221187 w 12183871"/>
              <a:gd name="connsiteY4739" fmla="*/ 306516 h 1328385"/>
              <a:gd name="connsiteX4740" fmla="*/ 7229314 w 12183871"/>
              <a:gd name="connsiteY4740" fmla="*/ 306516 h 1328385"/>
              <a:gd name="connsiteX4741" fmla="*/ 7229314 w 12183871"/>
              <a:gd name="connsiteY4741" fmla="*/ 257748 h 1328385"/>
              <a:gd name="connsiteX4742" fmla="*/ 7237443 w 12183871"/>
              <a:gd name="connsiteY4742" fmla="*/ 257748 h 1328385"/>
              <a:gd name="connsiteX4743" fmla="*/ 7237443 w 12183871"/>
              <a:gd name="connsiteY4743" fmla="*/ 217108 h 1328385"/>
              <a:gd name="connsiteX4744" fmla="*/ 7243493 w 12183871"/>
              <a:gd name="connsiteY4744" fmla="*/ 217108 h 1328385"/>
              <a:gd name="connsiteX4745" fmla="*/ 7247557 w 12183871"/>
              <a:gd name="connsiteY4745" fmla="*/ 190737 h 1328385"/>
              <a:gd name="connsiteX4746" fmla="*/ 7251621 w 12183871"/>
              <a:gd name="connsiteY4746" fmla="*/ 172494 h 1328385"/>
              <a:gd name="connsiteX4747" fmla="*/ 7261827 w 12183871"/>
              <a:gd name="connsiteY4747" fmla="*/ 154251 h 1328385"/>
              <a:gd name="connsiteX4748" fmla="*/ 7265890 w 12183871"/>
              <a:gd name="connsiteY4748" fmla="*/ 150187 h 1328385"/>
              <a:gd name="connsiteX4749" fmla="*/ 7265890 w 12183871"/>
              <a:gd name="connsiteY4749" fmla="*/ 146123 h 1328385"/>
              <a:gd name="connsiteX4750" fmla="*/ 7265890 w 12183871"/>
              <a:gd name="connsiteY4750" fmla="*/ 146123 h 1328385"/>
              <a:gd name="connsiteX4751" fmla="*/ 7269954 w 12183871"/>
              <a:gd name="connsiteY4751" fmla="*/ 146123 h 1328385"/>
              <a:gd name="connsiteX4752" fmla="*/ 7274018 w 12183871"/>
              <a:gd name="connsiteY4752" fmla="*/ 146123 h 1328385"/>
              <a:gd name="connsiteX4753" fmla="*/ 7278083 w 12183871"/>
              <a:gd name="connsiteY4753" fmla="*/ 144137 h 1328385"/>
              <a:gd name="connsiteX4754" fmla="*/ 7265890 w 12183871"/>
              <a:gd name="connsiteY4754" fmla="*/ 209160 h 1328385"/>
              <a:gd name="connsiteX4755" fmla="*/ 7251982 w 12183871"/>
              <a:gd name="connsiteY4755" fmla="*/ 284390 h 1328385"/>
              <a:gd name="connsiteX4756" fmla="*/ 7237804 w 12183871"/>
              <a:gd name="connsiteY4756" fmla="*/ 347336 h 1328385"/>
              <a:gd name="connsiteX4757" fmla="*/ 7237804 w 12183871"/>
              <a:gd name="connsiteY4757" fmla="*/ 398091 h 1328385"/>
              <a:gd name="connsiteX4758" fmla="*/ 7229676 w 12183871"/>
              <a:gd name="connsiteY4758" fmla="*/ 398091 h 1328385"/>
              <a:gd name="connsiteX4759" fmla="*/ 7229676 w 12183871"/>
              <a:gd name="connsiteY4759" fmla="*/ 515947 h 1328385"/>
              <a:gd name="connsiteX4760" fmla="*/ 7221548 w 12183871"/>
              <a:gd name="connsiteY4760" fmla="*/ 515947 h 1328385"/>
              <a:gd name="connsiteX4761" fmla="*/ 7221548 w 12183871"/>
              <a:gd name="connsiteY4761" fmla="*/ 550446 h 1328385"/>
              <a:gd name="connsiteX4762" fmla="*/ 7229676 w 12183871"/>
              <a:gd name="connsiteY4762" fmla="*/ 550446 h 1328385"/>
              <a:gd name="connsiteX4763" fmla="*/ 7233739 w 12183871"/>
              <a:gd name="connsiteY4763" fmla="*/ 578894 h 1328385"/>
              <a:gd name="connsiteX4764" fmla="*/ 7229676 w 12183871"/>
              <a:gd name="connsiteY4764" fmla="*/ 611406 h 1328385"/>
              <a:gd name="connsiteX4765" fmla="*/ 7225612 w 12183871"/>
              <a:gd name="connsiteY4765" fmla="*/ 645905 h 1328385"/>
              <a:gd name="connsiteX4766" fmla="*/ 7225612 w 12183871"/>
              <a:gd name="connsiteY4766" fmla="*/ 678417 h 1328385"/>
              <a:gd name="connsiteX4767" fmla="*/ 7229676 w 12183871"/>
              <a:gd name="connsiteY4767" fmla="*/ 708852 h 1328385"/>
              <a:gd name="connsiteX4768" fmla="*/ 7237804 w 12183871"/>
              <a:gd name="connsiteY4768" fmla="*/ 731159 h 1328385"/>
              <a:gd name="connsiteX4769" fmla="*/ 7237804 w 12183871"/>
              <a:gd name="connsiteY4769" fmla="*/ 649879 h 1328385"/>
              <a:gd name="connsiteX4770" fmla="*/ 7256047 w 12183871"/>
              <a:gd name="connsiteY4770" fmla="*/ 637687 h 1328385"/>
              <a:gd name="connsiteX4771" fmla="*/ 7278444 w 12183871"/>
              <a:gd name="connsiteY4771" fmla="*/ 534100 h 1328385"/>
              <a:gd name="connsiteX4772" fmla="*/ 7296687 w 12183871"/>
              <a:gd name="connsiteY4772" fmla="*/ 534100 h 1328385"/>
              <a:gd name="connsiteX4773" fmla="*/ 7292622 w 12183871"/>
              <a:gd name="connsiteY4773" fmla="*/ 550356 h 1328385"/>
              <a:gd name="connsiteX4774" fmla="*/ 7288558 w 12183871"/>
              <a:gd name="connsiteY4774" fmla="*/ 574740 h 1328385"/>
              <a:gd name="connsiteX4775" fmla="*/ 7280431 w 12183871"/>
              <a:gd name="connsiteY4775" fmla="*/ 601111 h 1328385"/>
              <a:gd name="connsiteX4776" fmla="*/ 7274289 w 12183871"/>
              <a:gd name="connsiteY4776" fmla="*/ 623417 h 1328385"/>
              <a:gd name="connsiteX4777" fmla="*/ 7270225 w 12183871"/>
              <a:gd name="connsiteY4777" fmla="*/ 631545 h 1328385"/>
              <a:gd name="connsiteX4778" fmla="*/ 7270225 w 12183871"/>
              <a:gd name="connsiteY4778" fmla="*/ 637596 h 1328385"/>
              <a:gd name="connsiteX4779" fmla="*/ 7284494 w 12183871"/>
              <a:gd name="connsiteY4779" fmla="*/ 637596 h 1328385"/>
              <a:gd name="connsiteX4780" fmla="*/ 7288558 w 12183871"/>
              <a:gd name="connsiteY4780" fmla="*/ 690428 h 1328385"/>
              <a:gd name="connsiteX4781" fmla="*/ 7288558 w 12183871"/>
              <a:gd name="connsiteY4781" fmla="*/ 745247 h 1328385"/>
              <a:gd name="connsiteX4782" fmla="*/ 7288558 w 12183871"/>
              <a:gd name="connsiteY4782" fmla="*/ 800066 h 1328385"/>
              <a:gd name="connsiteX4783" fmla="*/ 7278444 w 12183871"/>
              <a:gd name="connsiteY4783" fmla="*/ 844770 h 1328385"/>
              <a:gd name="connsiteX4784" fmla="*/ 7284494 w 12183871"/>
              <a:gd name="connsiteY4784" fmla="*/ 844770 h 1328385"/>
              <a:gd name="connsiteX4785" fmla="*/ 7284494 w 12183871"/>
              <a:gd name="connsiteY4785" fmla="*/ 834655 h 1328385"/>
              <a:gd name="connsiteX4786" fmla="*/ 7296687 w 12183871"/>
              <a:gd name="connsiteY4786" fmla="*/ 834655 h 1328385"/>
              <a:gd name="connsiteX4787" fmla="*/ 7310865 w 12183871"/>
              <a:gd name="connsiteY4787" fmla="*/ 712735 h 1328385"/>
              <a:gd name="connsiteX4788" fmla="*/ 7318993 w 12183871"/>
              <a:gd name="connsiteY4788" fmla="*/ 712735 h 1328385"/>
              <a:gd name="connsiteX4789" fmla="*/ 7318993 w 12183871"/>
              <a:gd name="connsiteY4789" fmla="*/ 663967 h 1328385"/>
              <a:gd name="connsiteX4790" fmla="*/ 7325044 w 12183871"/>
              <a:gd name="connsiteY4790" fmla="*/ 663967 h 1328385"/>
              <a:gd name="connsiteX4791" fmla="*/ 7325044 w 12183871"/>
              <a:gd name="connsiteY4791" fmla="*/ 637596 h 1328385"/>
              <a:gd name="connsiteX4792" fmla="*/ 7337236 w 12183871"/>
              <a:gd name="connsiteY4792" fmla="*/ 637596 h 1328385"/>
              <a:gd name="connsiteX4793" fmla="*/ 7337236 w 12183871"/>
              <a:gd name="connsiteY4793" fmla="*/ 501678 h 1328385"/>
              <a:gd name="connsiteX4794" fmla="*/ 7343287 w 12183871"/>
              <a:gd name="connsiteY4794" fmla="*/ 501678 h 1328385"/>
              <a:gd name="connsiteX4795" fmla="*/ 7337236 w 12183871"/>
              <a:gd name="connsiteY4795" fmla="*/ 487499 h 1328385"/>
              <a:gd name="connsiteX4796" fmla="*/ 7337236 w 12183871"/>
              <a:gd name="connsiteY4796" fmla="*/ 331080 h 1328385"/>
              <a:gd name="connsiteX4797" fmla="*/ 7325044 w 12183871"/>
              <a:gd name="connsiteY4797" fmla="*/ 331080 h 1328385"/>
              <a:gd name="connsiteX4798" fmla="*/ 7325044 w 12183871"/>
              <a:gd name="connsiteY4798" fmla="*/ 298568 h 1328385"/>
              <a:gd name="connsiteX4799" fmla="*/ 7351415 w 12183871"/>
              <a:gd name="connsiteY4799" fmla="*/ 298568 h 1328385"/>
              <a:gd name="connsiteX4800" fmla="*/ 7355479 w 12183871"/>
              <a:gd name="connsiteY4800" fmla="*/ 343272 h 1328385"/>
              <a:gd name="connsiteX4801" fmla="*/ 7365594 w 12183871"/>
              <a:gd name="connsiteY4801" fmla="*/ 379848 h 1328385"/>
              <a:gd name="connsiteX4802" fmla="*/ 7377786 w 12183871"/>
              <a:gd name="connsiteY4802" fmla="*/ 412360 h 1328385"/>
              <a:gd name="connsiteX4803" fmla="*/ 7381850 w 12183871"/>
              <a:gd name="connsiteY4803" fmla="*/ 442795 h 1328385"/>
              <a:gd name="connsiteX4804" fmla="*/ 7381850 w 12183871"/>
              <a:gd name="connsiteY4804" fmla="*/ 471243 h 1328385"/>
              <a:gd name="connsiteX4805" fmla="*/ 7392055 w 12183871"/>
              <a:gd name="connsiteY4805" fmla="*/ 493550 h 1328385"/>
              <a:gd name="connsiteX4806" fmla="*/ 7383927 w 12183871"/>
              <a:gd name="connsiteY4806" fmla="*/ 331080 h 1328385"/>
              <a:gd name="connsiteX4807" fmla="*/ 7400183 w 12183871"/>
              <a:gd name="connsiteY4807" fmla="*/ 331080 h 1328385"/>
              <a:gd name="connsiteX4808" fmla="*/ 7400183 w 12183871"/>
              <a:gd name="connsiteY4808" fmla="*/ 266056 h 1328385"/>
              <a:gd name="connsiteX4809" fmla="*/ 7406234 w 12183871"/>
              <a:gd name="connsiteY4809" fmla="*/ 266056 h 1328385"/>
              <a:gd name="connsiteX4810" fmla="*/ 7406234 w 12183871"/>
              <a:gd name="connsiteY4810" fmla="*/ 203110 h 1328385"/>
              <a:gd name="connsiteX4811" fmla="*/ 7410298 w 12183871"/>
              <a:gd name="connsiteY4811" fmla="*/ 140163 h 1328385"/>
              <a:gd name="connsiteX4812" fmla="*/ 7424476 w 12183871"/>
              <a:gd name="connsiteY4812" fmla="*/ 87331 h 1328385"/>
              <a:gd name="connsiteX4813" fmla="*/ 7432605 w 12183871"/>
              <a:gd name="connsiteY4813" fmla="*/ 87331 h 1328385"/>
              <a:gd name="connsiteX4814" fmla="*/ 7432605 w 12183871"/>
              <a:gd name="connsiteY4814" fmla="*/ 217288 h 1328385"/>
              <a:gd name="connsiteX4815" fmla="*/ 7424476 w 12183871"/>
              <a:gd name="connsiteY4815" fmla="*/ 239595 h 1328385"/>
              <a:gd name="connsiteX4816" fmla="*/ 7422490 w 12183871"/>
              <a:gd name="connsiteY4816" fmla="*/ 268043 h 1328385"/>
              <a:gd name="connsiteX4817" fmla="*/ 7424476 w 12183871"/>
              <a:gd name="connsiteY4817" fmla="*/ 302542 h 1328385"/>
              <a:gd name="connsiteX4818" fmla="*/ 7424476 w 12183871"/>
              <a:gd name="connsiteY4818" fmla="*/ 335054 h 1328385"/>
              <a:gd name="connsiteX4819" fmla="*/ 7424476 w 12183871"/>
              <a:gd name="connsiteY4819" fmla="*/ 365489 h 1328385"/>
              <a:gd name="connsiteX4820" fmla="*/ 7418426 w 12183871"/>
              <a:gd name="connsiteY4820" fmla="*/ 406129 h 1328385"/>
              <a:gd name="connsiteX4821" fmla="*/ 7424476 w 12183871"/>
              <a:gd name="connsiteY4821" fmla="*/ 452820 h 1328385"/>
              <a:gd name="connsiteX4822" fmla="*/ 7432605 w 12183871"/>
              <a:gd name="connsiteY4822" fmla="*/ 452820 h 1328385"/>
              <a:gd name="connsiteX4823" fmla="*/ 7432605 w 12183871"/>
              <a:gd name="connsiteY4823" fmla="*/ 487319 h 1328385"/>
              <a:gd name="connsiteX4824" fmla="*/ 7440733 w 12183871"/>
              <a:gd name="connsiteY4824" fmla="*/ 487319 h 1328385"/>
              <a:gd name="connsiteX4825" fmla="*/ 7458975 w 12183871"/>
              <a:gd name="connsiteY4825" fmla="*/ 637596 h 1328385"/>
              <a:gd name="connsiteX4826" fmla="*/ 7499615 w 12183871"/>
              <a:gd name="connsiteY4826" fmla="*/ 637596 h 1328385"/>
              <a:gd name="connsiteX4827" fmla="*/ 7491488 w 12183871"/>
              <a:gd name="connsiteY4827" fmla="*/ 523804 h 1328385"/>
              <a:gd name="connsiteX4828" fmla="*/ 7481373 w 12183871"/>
              <a:gd name="connsiteY4828" fmla="*/ 416154 h 1328385"/>
              <a:gd name="connsiteX4829" fmla="*/ 7463130 w 12183871"/>
              <a:gd name="connsiteY4829" fmla="*/ 316631 h 1328385"/>
              <a:gd name="connsiteX4830" fmla="*/ 7440823 w 12183871"/>
              <a:gd name="connsiteY4830" fmla="*/ 217108 h 1328385"/>
              <a:gd name="connsiteX4831" fmla="*/ 7465207 w 12183871"/>
              <a:gd name="connsiteY4831" fmla="*/ 225236 h 1328385"/>
              <a:gd name="connsiteX4832" fmla="*/ 7473335 w 12183871"/>
              <a:gd name="connsiteY4832" fmla="*/ 280055 h 1328385"/>
              <a:gd name="connsiteX4833" fmla="*/ 7487514 w 12183871"/>
              <a:gd name="connsiteY4833" fmla="*/ 330810 h 1328385"/>
              <a:gd name="connsiteX4834" fmla="*/ 7487514 w 12183871"/>
              <a:gd name="connsiteY4834" fmla="*/ 379578 h 1328385"/>
              <a:gd name="connsiteX4835" fmla="*/ 7499706 w 12183871"/>
              <a:gd name="connsiteY4835" fmla="*/ 379578 h 1328385"/>
              <a:gd name="connsiteX4836" fmla="*/ 7499706 w 12183871"/>
              <a:gd name="connsiteY4836" fmla="*/ 428346 h 1328385"/>
              <a:gd name="connsiteX4837" fmla="*/ 7505756 w 12183871"/>
              <a:gd name="connsiteY4837" fmla="*/ 428346 h 1328385"/>
              <a:gd name="connsiteX4838" fmla="*/ 7505756 w 12183871"/>
              <a:gd name="connsiteY4838" fmla="*/ 468986 h 1328385"/>
              <a:gd name="connsiteX4839" fmla="*/ 7513885 w 12183871"/>
              <a:gd name="connsiteY4839" fmla="*/ 468986 h 1328385"/>
              <a:gd name="connsiteX4840" fmla="*/ 7517949 w 12183871"/>
              <a:gd name="connsiteY4840" fmla="*/ 493370 h 1328385"/>
              <a:gd name="connsiteX4841" fmla="*/ 7517949 w 12183871"/>
              <a:gd name="connsiteY4841" fmla="*/ 523804 h 1328385"/>
              <a:gd name="connsiteX4842" fmla="*/ 7522013 w 12183871"/>
              <a:gd name="connsiteY4842" fmla="*/ 546111 h 1328385"/>
              <a:gd name="connsiteX4843" fmla="*/ 7528064 w 12183871"/>
              <a:gd name="connsiteY4843" fmla="*/ 568418 h 1328385"/>
              <a:gd name="connsiteX4844" fmla="*/ 7568974 w 12183871"/>
              <a:gd name="connsiteY4844" fmla="*/ 0 h 1328385"/>
              <a:gd name="connsiteX4845" fmla="*/ 7568974 w 12183871"/>
              <a:gd name="connsiteY4845" fmla="*/ 0 h 1328385"/>
              <a:gd name="connsiteX4846" fmla="*/ 7568974 w 12183871"/>
              <a:gd name="connsiteY4846" fmla="*/ 0 h 132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Lst>
            <a:rect l="l" t="t" r="r" b="b"/>
            <a:pathLst>
              <a:path w="12183871" h="1328385">
                <a:moveTo>
                  <a:pt x="9763444" y="899860"/>
                </a:moveTo>
                <a:lnTo>
                  <a:pt x="9763444" y="940500"/>
                </a:lnTo>
                <a:lnTo>
                  <a:pt x="9775635" y="940500"/>
                </a:lnTo>
                <a:lnTo>
                  <a:pt x="9775635" y="899860"/>
                </a:lnTo>
                <a:lnTo>
                  <a:pt x="9763444" y="899860"/>
                </a:lnTo>
                <a:lnTo>
                  <a:pt x="9763444" y="899860"/>
                </a:lnTo>
                <a:lnTo>
                  <a:pt x="9763444" y="899860"/>
                </a:lnTo>
                <a:close/>
                <a:moveTo>
                  <a:pt x="2204675" y="899860"/>
                </a:moveTo>
                <a:lnTo>
                  <a:pt x="2204675" y="940500"/>
                </a:lnTo>
                <a:lnTo>
                  <a:pt x="2216867" y="940500"/>
                </a:lnTo>
                <a:lnTo>
                  <a:pt x="2216867" y="899860"/>
                </a:lnTo>
                <a:lnTo>
                  <a:pt x="2204675" y="899860"/>
                </a:lnTo>
                <a:lnTo>
                  <a:pt x="2204675" y="899860"/>
                </a:lnTo>
                <a:lnTo>
                  <a:pt x="2204675" y="899860"/>
                </a:lnTo>
                <a:close/>
                <a:moveTo>
                  <a:pt x="77216" y="893719"/>
                </a:moveTo>
                <a:lnTo>
                  <a:pt x="77216" y="940409"/>
                </a:lnTo>
                <a:lnTo>
                  <a:pt x="85344" y="940409"/>
                </a:lnTo>
                <a:lnTo>
                  <a:pt x="85344" y="893719"/>
                </a:lnTo>
                <a:lnTo>
                  <a:pt x="77216" y="893719"/>
                </a:lnTo>
                <a:lnTo>
                  <a:pt x="77216" y="893719"/>
                </a:lnTo>
                <a:lnTo>
                  <a:pt x="77216" y="893719"/>
                </a:lnTo>
                <a:close/>
                <a:moveTo>
                  <a:pt x="11732407" y="881527"/>
                </a:moveTo>
                <a:lnTo>
                  <a:pt x="11732407" y="934359"/>
                </a:lnTo>
                <a:lnTo>
                  <a:pt x="11740535" y="934359"/>
                </a:lnTo>
                <a:lnTo>
                  <a:pt x="11740535" y="881527"/>
                </a:lnTo>
                <a:lnTo>
                  <a:pt x="11732407" y="881527"/>
                </a:lnTo>
                <a:lnTo>
                  <a:pt x="11732407" y="881527"/>
                </a:lnTo>
                <a:lnTo>
                  <a:pt x="11732407" y="881527"/>
                </a:lnTo>
                <a:close/>
                <a:moveTo>
                  <a:pt x="4173638" y="881527"/>
                </a:moveTo>
                <a:lnTo>
                  <a:pt x="4173638" y="934359"/>
                </a:lnTo>
                <a:lnTo>
                  <a:pt x="4181766" y="934359"/>
                </a:lnTo>
                <a:lnTo>
                  <a:pt x="4181766" y="881527"/>
                </a:lnTo>
                <a:lnTo>
                  <a:pt x="4173638" y="881527"/>
                </a:lnTo>
                <a:lnTo>
                  <a:pt x="4173638" y="881527"/>
                </a:lnTo>
                <a:lnTo>
                  <a:pt x="4173638" y="881527"/>
                </a:lnTo>
                <a:close/>
                <a:moveTo>
                  <a:pt x="10895223" y="875476"/>
                </a:moveTo>
                <a:lnTo>
                  <a:pt x="10891158" y="899860"/>
                </a:lnTo>
                <a:lnTo>
                  <a:pt x="10891158" y="918103"/>
                </a:lnTo>
                <a:lnTo>
                  <a:pt x="10895223" y="940409"/>
                </a:lnTo>
                <a:lnTo>
                  <a:pt x="10901273" y="940409"/>
                </a:lnTo>
                <a:lnTo>
                  <a:pt x="10901273" y="875385"/>
                </a:lnTo>
                <a:lnTo>
                  <a:pt x="10895223" y="875385"/>
                </a:lnTo>
                <a:lnTo>
                  <a:pt x="10895223" y="875476"/>
                </a:lnTo>
                <a:lnTo>
                  <a:pt x="10895223" y="875476"/>
                </a:lnTo>
                <a:close/>
                <a:moveTo>
                  <a:pt x="3336454" y="875476"/>
                </a:moveTo>
                <a:lnTo>
                  <a:pt x="3332390" y="899860"/>
                </a:lnTo>
                <a:lnTo>
                  <a:pt x="3332390" y="918103"/>
                </a:lnTo>
                <a:lnTo>
                  <a:pt x="3336454" y="940409"/>
                </a:lnTo>
                <a:lnTo>
                  <a:pt x="3342505" y="940409"/>
                </a:lnTo>
                <a:lnTo>
                  <a:pt x="3342505" y="875385"/>
                </a:lnTo>
                <a:lnTo>
                  <a:pt x="3336454" y="875385"/>
                </a:lnTo>
                <a:lnTo>
                  <a:pt x="3336454" y="875476"/>
                </a:lnTo>
                <a:lnTo>
                  <a:pt x="3336454" y="875476"/>
                </a:lnTo>
                <a:close/>
                <a:moveTo>
                  <a:pt x="5183497" y="867348"/>
                </a:moveTo>
                <a:lnTo>
                  <a:pt x="5183497" y="899860"/>
                </a:lnTo>
                <a:lnTo>
                  <a:pt x="5189548" y="899860"/>
                </a:lnTo>
                <a:lnTo>
                  <a:pt x="5189548" y="867348"/>
                </a:lnTo>
                <a:lnTo>
                  <a:pt x="5183497" y="867348"/>
                </a:lnTo>
                <a:lnTo>
                  <a:pt x="5183497" y="867348"/>
                </a:lnTo>
                <a:lnTo>
                  <a:pt x="5183497" y="867348"/>
                </a:lnTo>
                <a:close/>
                <a:moveTo>
                  <a:pt x="8684497" y="859220"/>
                </a:moveTo>
                <a:lnTo>
                  <a:pt x="8684497" y="899860"/>
                </a:lnTo>
                <a:lnTo>
                  <a:pt x="8692625" y="899860"/>
                </a:lnTo>
                <a:lnTo>
                  <a:pt x="8692625" y="859220"/>
                </a:lnTo>
                <a:lnTo>
                  <a:pt x="8684497" y="859220"/>
                </a:lnTo>
                <a:lnTo>
                  <a:pt x="8684497" y="859220"/>
                </a:lnTo>
                <a:lnTo>
                  <a:pt x="8684497" y="859220"/>
                </a:lnTo>
                <a:close/>
                <a:moveTo>
                  <a:pt x="1125728" y="859220"/>
                </a:moveTo>
                <a:lnTo>
                  <a:pt x="1125728" y="899860"/>
                </a:lnTo>
                <a:lnTo>
                  <a:pt x="1133856" y="899860"/>
                </a:lnTo>
                <a:lnTo>
                  <a:pt x="1133856" y="859220"/>
                </a:lnTo>
                <a:lnTo>
                  <a:pt x="1125728" y="859220"/>
                </a:lnTo>
                <a:lnTo>
                  <a:pt x="1125728" y="859220"/>
                </a:lnTo>
                <a:lnTo>
                  <a:pt x="1125728" y="859220"/>
                </a:lnTo>
                <a:close/>
                <a:moveTo>
                  <a:pt x="10901364" y="845041"/>
                </a:moveTo>
                <a:lnTo>
                  <a:pt x="10901364" y="867348"/>
                </a:lnTo>
                <a:lnTo>
                  <a:pt x="10913555" y="867348"/>
                </a:lnTo>
                <a:lnTo>
                  <a:pt x="10913555" y="845041"/>
                </a:lnTo>
                <a:lnTo>
                  <a:pt x="10901364" y="845041"/>
                </a:lnTo>
                <a:lnTo>
                  <a:pt x="10901364" y="845041"/>
                </a:lnTo>
                <a:lnTo>
                  <a:pt x="10901364" y="845041"/>
                </a:lnTo>
                <a:close/>
                <a:moveTo>
                  <a:pt x="3342505" y="845041"/>
                </a:moveTo>
                <a:lnTo>
                  <a:pt x="3342505" y="867348"/>
                </a:lnTo>
                <a:lnTo>
                  <a:pt x="3354697" y="867348"/>
                </a:lnTo>
                <a:lnTo>
                  <a:pt x="3354697" y="845041"/>
                </a:lnTo>
                <a:lnTo>
                  <a:pt x="3342505" y="845041"/>
                </a:lnTo>
                <a:lnTo>
                  <a:pt x="3342505" y="845041"/>
                </a:lnTo>
                <a:lnTo>
                  <a:pt x="3342505" y="845041"/>
                </a:lnTo>
                <a:close/>
                <a:moveTo>
                  <a:pt x="9099025" y="826708"/>
                </a:moveTo>
                <a:lnTo>
                  <a:pt x="9099025" y="853079"/>
                </a:lnTo>
                <a:lnTo>
                  <a:pt x="9107153" y="853079"/>
                </a:lnTo>
                <a:lnTo>
                  <a:pt x="9107153" y="826708"/>
                </a:lnTo>
                <a:lnTo>
                  <a:pt x="9099025" y="826708"/>
                </a:lnTo>
                <a:lnTo>
                  <a:pt x="9099025" y="826708"/>
                </a:lnTo>
                <a:lnTo>
                  <a:pt x="9099025" y="826708"/>
                </a:lnTo>
                <a:close/>
                <a:moveTo>
                  <a:pt x="1540166" y="826708"/>
                </a:moveTo>
                <a:lnTo>
                  <a:pt x="1540166" y="853079"/>
                </a:lnTo>
                <a:lnTo>
                  <a:pt x="1548294" y="853079"/>
                </a:lnTo>
                <a:lnTo>
                  <a:pt x="1548294" y="826708"/>
                </a:lnTo>
                <a:lnTo>
                  <a:pt x="1540166" y="826708"/>
                </a:lnTo>
                <a:lnTo>
                  <a:pt x="1540166" y="826708"/>
                </a:lnTo>
                <a:lnTo>
                  <a:pt x="1540166" y="826708"/>
                </a:lnTo>
                <a:close/>
                <a:moveTo>
                  <a:pt x="10901364" y="771889"/>
                </a:moveTo>
                <a:lnTo>
                  <a:pt x="10901364" y="826708"/>
                </a:lnTo>
                <a:lnTo>
                  <a:pt x="10913555" y="826708"/>
                </a:lnTo>
                <a:lnTo>
                  <a:pt x="10913555" y="771889"/>
                </a:lnTo>
                <a:lnTo>
                  <a:pt x="10901364" y="771889"/>
                </a:lnTo>
                <a:lnTo>
                  <a:pt x="10901364" y="771889"/>
                </a:lnTo>
                <a:lnTo>
                  <a:pt x="10901364" y="771889"/>
                </a:lnTo>
                <a:close/>
                <a:moveTo>
                  <a:pt x="3342505" y="771889"/>
                </a:moveTo>
                <a:lnTo>
                  <a:pt x="3342505" y="826708"/>
                </a:lnTo>
                <a:lnTo>
                  <a:pt x="3354697" y="826708"/>
                </a:lnTo>
                <a:lnTo>
                  <a:pt x="3354697" y="771889"/>
                </a:lnTo>
                <a:lnTo>
                  <a:pt x="3342505" y="771889"/>
                </a:lnTo>
                <a:lnTo>
                  <a:pt x="3342505" y="771889"/>
                </a:lnTo>
                <a:lnTo>
                  <a:pt x="3342505" y="771889"/>
                </a:lnTo>
                <a:close/>
                <a:moveTo>
                  <a:pt x="11185753" y="753556"/>
                </a:moveTo>
                <a:lnTo>
                  <a:pt x="11185753" y="782004"/>
                </a:lnTo>
                <a:lnTo>
                  <a:pt x="11181690" y="812439"/>
                </a:lnTo>
                <a:lnTo>
                  <a:pt x="11185753" y="836823"/>
                </a:lnTo>
                <a:lnTo>
                  <a:pt x="11197946" y="859129"/>
                </a:lnTo>
                <a:lnTo>
                  <a:pt x="11197946" y="834745"/>
                </a:lnTo>
                <a:lnTo>
                  <a:pt x="11197946" y="800247"/>
                </a:lnTo>
                <a:lnTo>
                  <a:pt x="11197946" y="773876"/>
                </a:lnTo>
                <a:lnTo>
                  <a:pt x="11185753" y="753556"/>
                </a:lnTo>
                <a:lnTo>
                  <a:pt x="11185753" y="753556"/>
                </a:lnTo>
                <a:lnTo>
                  <a:pt x="11185753" y="753556"/>
                </a:lnTo>
                <a:close/>
                <a:moveTo>
                  <a:pt x="3626985" y="753556"/>
                </a:moveTo>
                <a:lnTo>
                  <a:pt x="3626985" y="782004"/>
                </a:lnTo>
                <a:lnTo>
                  <a:pt x="3622921" y="812439"/>
                </a:lnTo>
                <a:lnTo>
                  <a:pt x="3626985" y="836823"/>
                </a:lnTo>
                <a:lnTo>
                  <a:pt x="3639177" y="859129"/>
                </a:lnTo>
                <a:lnTo>
                  <a:pt x="3639177" y="834745"/>
                </a:lnTo>
                <a:lnTo>
                  <a:pt x="3639177" y="800247"/>
                </a:lnTo>
                <a:lnTo>
                  <a:pt x="3639177" y="773876"/>
                </a:lnTo>
                <a:lnTo>
                  <a:pt x="3626985" y="753556"/>
                </a:lnTo>
                <a:lnTo>
                  <a:pt x="3626985" y="753556"/>
                </a:lnTo>
                <a:lnTo>
                  <a:pt x="3626985" y="753556"/>
                </a:lnTo>
                <a:close/>
                <a:moveTo>
                  <a:pt x="4777097" y="745428"/>
                </a:moveTo>
                <a:lnTo>
                  <a:pt x="4773033" y="771799"/>
                </a:lnTo>
                <a:lnTo>
                  <a:pt x="4773033" y="804311"/>
                </a:lnTo>
                <a:lnTo>
                  <a:pt x="4777097" y="830681"/>
                </a:lnTo>
                <a:lnTo>
                  <a:pt x="4783148" y="852988"/>
                </a:lnTo>
                <a:lnTo>
                  <a:pt x="4783148" y="822553"/>
                </a:lnTo>
                <a:lnTo>
                  <a:pt x="4783148" y="794105"/>
                </a:lnTo>
                <a:lnTo>
                  <a:pt x="4783148" y="763671"/>
                </a:lnTo>
                <a:lnTo>
                  <a:pt x="4777097" y="745428"/>
                </a:lnTo>
                <a:lnTo>
                  <a:pt x="4777097" y="745428"/>
                </a:lnTo>
                <a:lnTo>
                  <a:pt x="4777097" y="745428"/>
                </a:lnTo>
                <a:close/>
                <a:moveTo>
                  <a:pt x="4683625" y="737390"/>
                </a:moveTo>
                <a:lnTo>
                  <a:pt x="4683625" y="759697"/>
                </a:lnTo>
                <a:lnTo>
                  <a:pt x="4695817" y="759697"/>
                </a:lnTo>
                <a:lnTo>
                  <a:pt x="4695817" y="737390"/>
                </a:lnTo>
                <a:lnTo>
                  <a:pt x="4683625" y="737390"/>
                </a:lnTo>
                <a:lnTo>
                  <a:pt x="4683625" y="737390"/>
                </a:lnTo>
                <a:lnTo>
                  <a:pt x="4683625" y="737390"/>
                </a:lnTo>
                <a:close/>
                <a:moveTo>
                  <a:pt x="11197946" y="731249"/>
                </a:moveTo>
                <a:lnTo>
                  <a:pt x="11197946" y="745428"/>
                </a:lnTo>
                <a:lnTo>
                  <a:pt x="11203996" y="745428"/>
                </a:lnTo>
                <a:lnTo>
                  <a:pt x="11203996" y="731249"/>
                </a:lnTo>
                <a:lnTo>
                  <a:pt x="11197946" y="731249"/>
                </a:lnTo>
                <a:lnTo>
                  <a:pt x="11197946" y="731249"/>
                </a:lnTo>
                <a:lnTo>
                  <a:pt x="11197946" y="731249"/>
                </a:lnTo>
                <a:close/>
                <a:moveTo>
                  <a:pt x="10602615" y="731249"/>
                </a:moveTo>
                <a:lnTo>
                  <a:pt x="10602615" y="786068"/>
                </a:lnTo>
                <a:lnTo>
                  <a:pt x="10610743" y="786068"/>
                </a:lnTo>
                <a:lnTo>
                  <a:pt x="10610743" y="731249"/>
                </a:lnTo>
                <a:lnTo>
                  <a:pt x="10602615" y="731249"/>
                </a:lnTo>
                <a:lnTo>
                  <a:pt x="10602615" y="731249"/>
                </a:lnTo>
                <a:lnTo>
                  <a:pt x="10602615" y="731249"/>
                </a:lnTo>
                <a:close/>
                <a:moveTo>
                  <a:pt x="8887697" y="731249"/>
                </a:moveTo>
                <a:lnTo>
                  <a:pt x="8887697" y="777940"/>
                </a:lnTo>
                <a:lnTo>
                  <a:pt x="8895825" y="777940"/>
                </a:lnTo>
                <a:lnTo>
                  <a:pt x="8895825" y="731249"/>
                </a:lnTo>
                <a:lnTo>
                  <a:pt x="8887697" y="731249"/>
                </a:lnTo>
                <a:lnTo>
                  <a:pt x="8887697" y="731249"/>
                </a:lnTo>
                <a:lnTo>
                  <a:pt x="8887697" y="731249"/>
                </a:lnTo>
                <a:close/>
                <a:moveTo>
                  <a:pt x="7081294" y="731249"/>
                </a:moveTo>
                <a:lnTo>
                  <a:pt x="7081294" y="745428"/>
                </a:lnTo>
                <a:lnTo>
                  <a:pt x="7093487" y="745428"/>
                </a:lnTo>
                <a:lnTo>
                  <a:pt x="7093487" y="731249"/>
                </a:lnTo>
                <a:lnTo>
                  <a:pt x="7081294" y="731249"/>
                </a:lnTo>
                <a:lnTo>
                  <a:pt x="7081294" y="731249"/>
                </a:lnTo>
                <a:lnTo>
                  <a:pt x="7081294" y="731249"/>
                </a:lnTo>
                <a:close/>
                <a:moveTo>
                  <a:pt x="3639177" y="731249"/>
                </a:moveTo>
                <a:lnTo>
                  <a:pt x="3639177" y="745428"/>
                </a:lnTo>
                <a:lnTo>
                  <a:pt x="3645228" y="745428"/>
                </a:lnTo>
                <a:lnTo>
                  <a:pt x="3645228" y="731249"/>
                </a:lnTo>
                <a:lnTo>
                  <a:pt x="3639177" y="731249"/>
                </a:lnTo>
                <a:lnTo>
                  <a:pt x="3639177" y="731249"/>
                </a:lnTo>
                <a:lnTo>
                  <a:pt x="3639177" y="731249"/>
                </a:lnTo>
                <a:close/>
                <a:moveTo>
                  <a:pt x="3043846" y="731249"/>
                </a:moveTo>
                <a:lnTo>
                  <a:pt x="3043846" y="786068"/>
                </a:lnTo>
                <a:lnTo>
                  <a:pt x="3051974" y="786068"/>
                </a:lnTo>
                <a:lnTo>
                  <a:pt x="3051974" y="731249"/>
                </a:lnTo>
                <a:lnTo>
                  <a:pt x="3043846" y="731249"/>
                </a:lnTo>
                <a:lnTo>
                  <a:pt x="3043846" y="731249"/>
                </a:lnTo>
                <a:lnTo>
                  <a:pt x="3043846" y="731249"/>
                </a:lnTo>
                <a:close/>
                <a:moveTo>
                  <a:pt x="1328928" y="731249"/>
                </a:moveTo>
                <a:lnTo>
                  <a:pt x="1328928" y="777940"/>
                </a:lnTo>
                <a:lnTo>
                  <a:pt x="1337056" y="777940"/>
                </a:lnTo>
                <a:lnTo>
                  <a:pt x="1337056" y="731249"/>
                </a:lnTo>
                <a:lnTo>
                  <a:pt x="1328928" y="731249"/>
                </a:lnTo>
                <a:lnTo>
                  <a:pt x="1328928" y="731249"/>
                </a:lnTo>
                <a:lnTo>
                  <a:pt x="1328928" y="731249"/>
                </a:lnTo>
                <a:close/>
                <a:moveTo>
                  <a:pt x="12132666" y="723121"/>
                </a:moveTo>
                <a:lnTo>
                  <a:pt x="12132666" y="771889"/>
                </a:lnTo>
                <a:lnTo>
                  <a:pt x="12138807" y="771889"/>
                </a:lnTo>
                <a:lnTo>
                  <a:pt x="12138807" y="723121"/>
                </a:lnTo>
                <a:lnTo>
                  <a:pt x="12132666" y="723121"/>
                </a:lnTo>
                <a:lnTo>
                  <a:pt x="12132666" y="723121"/>
                </a:lnTo>
                <a:lnTo>
                  <a:pt x="12132666" y="723121"/>
                </a:lnTo>
                <a:close/>
                <a:moveTo>
                  <a:pt x="9952375" y="723121"/>
                </a:moveTo>
                <a:lnTo>
                  <a:pt x="9952375" y="777940"/>
                </a:lnTo>
                <a:lnTo>
                  <a:pt x="9960503" y="777940"/>
                </a:lnTo>
                <a:lnTo>
                  <a:pt x="9960503" y="723121"/>
                </a:lnTo>
                <a:lnTo>
                  <a:pt x="9952375" y="723121"/>
                </a:lnTo>
                <a:lnTo>
                  <a:pt x="9952375" y="723121"/>
                </a:lnTo>
                <a:lnTo>
                  <a:pt x="9952375" y="723121"/>
                </a:lnTo>
                <a:close/>
                <a:moveTo>
                  <a:pt x="9478964" y="723121"/>
                </a:moveTo>
                <a:lnTo>
                  <a:pt x="9478964" y="759697"/>
                </a:lnTo>
                <a:lnTo>
                  <a:pt x="9491155" y="759697"/>
                </a:lnTo>
                <a:lnTo>
                  <a:pt x="9491155" y="723121"/>
                </a:lnTo>
                <a:lnTo>
                  <a:pt x="9478964" y="723121"/>
                </a:lnTo>
                <a:lnTo>
                  <a:pt x="9478964" y="723121"/>
                </a:lnTo>
                <a:lnTo>
                  <a:pt x="9478964" y="723121"/>
                </a:lnTo>
                <a:close/>
                <a:moveTo>
                  <a:pt x="4573897" y="723121"/>
                </a:moveTo>
                <a:lnTo>
                  <a:pt x="4573897" y="771889"/>
                </a:lnTo>
                <a:lnTo>
                  <a:pt x="4579948" y="771889"/>
                </a:lnTo>
                <a:lnTo>
                  <a:pt x="4579948" y="723121"/>
                </a:lnTo>
                <a:lnTo>
                  <a:pt x="4573897" y="723121"/>
                </a:lnTo>
                <a:lnTo>
                  <a:pt x="4573897" y="723121"/>
                </a:lnTo>
                <a:lnTo>
                  <a:pt x="4573897" y="723121"/>
                </a:lnTo>
                <a:close/>
                <a:moveTo>
                  <a:pt x="2393606" y="723121"/>
                </a:moveTo>
                <a:lnTo>
                  <a:pt x="2393606" y="777940"/>
                </a:lnTo>
                <a:lnTo>
                  <a:pt x="2401734" y="777940"/>
                </a:lnTo>
                <a:lnTo>
                  <a:pt x="2401734" y="723121"/>
                </a:lnTo>
                <a:lnTo>
                  <a:pt x="2393606" y="723121"/>
                </a:lnTo>
                <a:lnTo>
                  <a:pt x="2393606" y="723121"/>
                </a:lnTo>
                <a:lnTo>
                  <a:pt x="2393606" y="723121"/>
                </a:lnTo>
                <a:close/>
                <a:moveTo>
                  <a:pt x="1920195" y="723121"/>
                </a:moveTo>
                <a:lnTo>
                  <a:pt x="1920195" y="759697"/>
                </a:lnTo>
                <a:lnTo>
                  <a:pt x="1932387" y="759697"/>
                </a:lnTo>
                <a:lnTo>
                  <a:pt x="1932387" y="723121"/>
                </a:lnTo>
                <a:lnTo>
                  <a:pt x="1920195" y="723121"/>
                </a:lnTo>
                <a:lnTo>
                  <a:pt x="1920195" y="723121"/>
                </a:lnTo>
                <a:lnTo>
                  <a:pt x="1920195" y="723121"/>
                </a:lnTo>
                <a:close/>
                <a:moveTo>
                  <a:pt x="11726266" y="704878"/>
                </a:moveTo>
                <a:lnTo>
                  <a:pt x="11722201" y="733326"/>
                </a:lnTo>
                <a:lnTo>
                  <a:pt x="11722201" y="773966"/>
                </a:lnTo>
                <a:lnTo>
                  <a:pt x="11722201" y="818670"/>
                </a:lnTo>
                <a:lnTo>
                  <a:pt x="11726266" y="855246"/>
                </a:lnTo>
                <a:lnTo>
                  <a:pt x="11732316" y="875566"/>
                </a:lnTo>
                <a:lnTo>
                  <a:pt x="11732316" y="845131"/>
                </a:lnTo>
                <a:lnTo>
                  <a:pt x="11732316" y="804491"/>
                </a:lnTo>
                <a:lnTo>
                  <a:pt x="11732316" y="763851"/>
                </a:lnTo>
                <a:lnTo>
                  <a:pt x="11732316" y="727275"/>
                </a:lnTo>
                <a:lnTo>
                  <a:pt x="11726266" y="704878"/>
                </a:lnTo>
                <a:lnTo>
                  <a:pt x="11726266" y="704878"/>
                </a:lnTo>
                <a:lnTo>
                  <a:pt x="11726266" y="704878"/>
                </a:lnTo>
                <a:close/>
                <a:moveTo>
                  <a:pt x="9708625" y="704878"/>
                </a:moveTo>
                <a:lnTo>
                  <a:pt x="9716753" y="719057"/>
                </a:lnTo>
                <a:lnTo>
                  <a:pt x="9718740" y="733236"/>
                </a:lnTo>
                <a:lnTo>
                  <a:pt x="9726868" y="749492"/>
                </a:lnTo>
                <a:lnTo>
                  <a:pt x="9734995" y="759607"/>
                </a:lnTo>
                <a:lnTo>
                  <a:pt x="9734995" y="794105"/>
                </a:lnTo>
                <a:lnTo>
                  <a:pt x="9741047" y="794105"/>
                </a:lnTo>
                <a:lnTo>
                  <a:pt x="9745111" y="818489"/>
                </a:lnTo>
                <a:lnTo>
                  <a:pt x="9749175" y="840796"/>
                </a:lnTo>
                <a:lnTo>
                  <a:pt x="9757303" y="859039"/>
                </a:lnTo>
                <a:lnTo>
                  <a:pt x="9759290" y="852988"/>
                </a:lnTo>
                <a:lnTo>
                  <a:pt x="9767418" y="844860"/>
                </a:lnTo>
                <a:lnTo>
                  <a:pt x="9767418" y="840796"/>
                </a:lnTo>
                <a:lnTo>
                  <a:pt x="9771481" y="830681"/>
                </a:lnTo>
                <a:lnTo>
                  <a:pt x="9775546" y="818489"/>
                </a:lnTo>
                <a:lnTo>
                  <a:pt x="9763353" y="818489"/>
                </a:lnTo>
                <a:lnTo>
                  <a:pt x="9757213" y="777849"/>
                </a:lnTo>
                <a:lnTo>
                  <a:pt x="9749084" y="777849"/>
                </a:lnTo>
                <a:lnTo>
                  <a:pt x="9749084" y="745337"/>
                </a:lnTo>
                <a:lnTo>
                  <a:pt x="9734906" y="737209"/>
                </a:lnTo>
                <a:lnTo>
                  <a:pt x="9734906" y="723031"/>
                </a:lnTo>
                <a:lnTo>
                  <a:pt x="9708625" y="704878"/>
                </a:lnTo>
                <a:lnTo>
                  <a:pt x="9708625" y="704878"/>
                </a:lnTo>
                <a:lnTo>
                  <a:pt x="9708625" y="704878"/>
                </a:lnTo>
                <a:close/>
                <a:moveTo>
                  <a:pt x="4167497" y="704878"/>
                </a:moveTo>
                <a:lnTo>
                  <a:pt x="4163433" y="733326"/>
                </a:lnTo>
                <a:lnTo>
                  <a:pt x="4163433" y="773966"/>
                </a:lnTo>
                <a:lnTo>
                  <a:pt x="4163433" y="818670"/>
                </a:lnTo>
                <a:lnTo>
                  <a:pt x="4167497" y="855246"/>
                </a:lnTo>
                <a:lnTo>
                  <a:pt x="4173548" y="875566"/>
                </a:lnTo>
                <a:lnTo>
                  <a:pt x="4173548" y="845131"/>
                </a:lnTo>
                <a:lnTo>
                  <a:pt x="4173548" y="804491"/>
                </a:lnTo>
                <a:lnTo>
                  <a:pt x="4173548" y="763851"/>
                </a:lnTo>
                <a:lnTo>
                  <a:pt x="4173548" y="727275"/>
                </a:lnTo>
                <a:lnTo>
                  <a:pt x="4167497" y="704878"/>
                </a:lnTo>
                <a:lnTo>
                  <a:pt x="4167497" y="704878"/>
                </a:lnTo>
                <a:lnTo>
                  <a:pt x="4167497" y="704878"/>
                </a:lnTo>
                <a:close/>
                <a:moveTo>
                  <a:pt x="2149766" y="704878"/>
                </a:moveTo>
                <a:lnTo>
                  <a:pt x="2157894" y="719057"/>
                </a:lnTo>
                <a:lnTo>
                  <a:pt x="2159881" y="733236"/>
                </a:lnTo>
                <a:lnTo>
                  <a:pt x="2168009" y="749492"/>
                </a:lnTo>
                <a:lnTo>
                  <a:pt x="2176137" y="759607"/>
                </a:lnTo>
                <a:lnTo>
                  <a:pt x="2176137" y="794105"/>
                </a:lnTo>
                <a:lnTo>
                  <a:pt x="2182188" y="794105"/>
                </a:lnTo>
                <a:lnTo>
                  <a:pt x="2186252" y="818489"/>
                </a:lnTo>
                <a:lnTo>
                  <a:pt x="2190315" y="840796"/>
                </a:lnTo>
                <a:lnTo>
                  <a:pt x="2198443" y="859039"/>
                </a:lnTo>
                <a:lnTo>
                  <a:pt x="2204494" y="852988"/>
                </a:lnTo>
                <a:lnTo>
                  <a:pt x="2208558" y="844860"/>
                </a:lnTo>
                <a:lnTo>
                  <a:pt x="2208558" y="840796"/>
                </a:lnTo>
                <a:lnTo>
                  <a:pt x="2212622" y="830681"/>
                </a:lnTo>
                <a:lnTo>
                  <a:pt x="2216686" y="818489"/>
                </a:lnTo>
                <a:lnTo>
                  <a:pt x="2204494" y="818489"/>
                </a:lnTo>
                <a:lnTo>
                  <a:pt x="2198443" y="777849"/>
                </a:lnTo>
                <a:lnTo>
                  <a:pt x="2190315" y="777849"/>
                </a:lnTo>
                <a:lnTo>
                  <a:pt x="2190315" y="745337"/>
                </a:lnTo>
                <a:lnTo>
                  <a:pt x="2176137" y="737209"/>
                </a:lnTo>
                <a:lnTo>
                  <a:pt x="2176137" y="723031"/>
                </a:lnTo>
                <a:lnTo>
                  <a:pt x="2149766" y="704878"/>
                </a:lnTo>
                <a:lnTo>
                  <a:pt x="2149766" y="704878"/>
                </a:lnTo>
                <a:lnTo>
                  <a:pt x="2149766" y="704878"/>
                </a:lnTo>
                <a:close/>
                <a:moveTo>
                  <a:pt x="10163703" y="696750"/>
                </a:moveTo>
                <a:lnTo>
                  <a:pt x="10155575" y="723121"/>
                </a:lnTo>
                <a:lnTo>
                  <a:pt x="10147447" y="723121"/>
                </a:lnTo>
                <a:lnTo>
                  <a:pt x="10155575" y="834836"/>
                </a:lnTo>
                <a:lnTo>
                  <a:pt x="10163703" y="834836"/>
                </a:lnTo>
                <a:lnTo>
                  <a:pt x="10163703" y="893719"/>
                </a:lnTo>
                <a:lnTo>
                  <a:pt x="10169844" y="893719"/>
                </a:lnTo>
                <a:lnTo>
                  <a:pt x="10173908" y="863284"/>
                </a:lnTo>
                <a:lnTo>
                  <a:pt x="10173908" y="826708"/>
                </a:lnTo>
                <a:lnTo>
                  <a:pt x="10173908" y="786068"/>
                </a:lnTo>
                <a:lnTo>
                  <a:pt x="10173908" y="745428"/>
                </a:lnTo>
                <a:lnTo>
                  <a:pt x="10169844" y="714993"/>
                </a:lnTo>
                <a:lnTo>
                  <a:pt x="10163703" y="696750"/>
                </a:lnTo>
                <a:lnTo>
                  <a:pt x="10163703" y="696750"/>
                </a:lnTo>
                <a:lnTo>
                  <a:pt x="10163703" y="696750"/>
                </a:lnTo>
                <a:close/>
                <a:moveTo>
                  <a:pt x="10074295" y="696750"/>
                </a:moveTo>
                <a:lnTo>
                  <a:pt x="10074295" y="713006"/>
                </a:lnTo>
                <a:lnTo>
                  <a:pt x="10060115" y="723121"/>
                </a:lnTo>
                <a:lnTo>
                  <a:pt x="10066167" y="812529"/>
                </a:lnTo>
                <a:lnTo>
                  <a:pt x="10074295" y="812529"/>
                </a:lnTo>
                <a:lnTo>
                  <a:pt x="10078358" y="834836"/>
                </a:lnTo>
                <a:lnTo>
                  <a:pt x="10074295" y="855156"/>
                </a:lnTo>
                <a:lnTo>
                  <a:pt x="10074295" y="875476"/>
                </a:lnTo>
                <a:lnTo>
                  <a:pt x="10082423" y="893719"/>
                </a:lnTo>
                <a:lnTo>
                  <a:pt x="10082423" y="863284"/>
                </a:lnTo>
                <a:lnTo>
                  <a:pt x="10084500" y="826708"/>
                </a:lnTo>
                <a:lnTo>
                  <a:pt x="10084500" y="786068"/>
                </a:lnTo>
                <a:lnTo>
                  <a:pt x="10084500" y="745428"/>
                </a:lnTo>
                <a:lnTo>
                  <a:pt x="10082423" y="714993"/>
                </a:lnTo>
                <a:lnTo>
                  <a:pt x="10074295" y="696750"/>
                </a:lnTo>
                <a:lnTo>
                  <a:pt x="10074295" y="696750"/>
                </a:lnTo>
                <a:lnTo>
                  <a:pt x="10074295" y="696750"/>
                </a:lnTo>
                <a:close/>
                <a:moveTo>
                  <a:pt x="6425004" y="696750"/>
                </a:moveTo>
                <a:lnTo>
                  <a:pt x="6408748" y="771889"/>
                </a:lnTo>
                <a:lnTo>
                  <a:pt x="6402607" y="771889"/>
                </a:lnTo>
                <a:lnTo>
                  <a:pt x="6402607" y="794196"/>
                </a:lnTo>
                <a:lnTo>
                  <a:pt x="6390414" y="794196"/>
                </a:lnTo>
                <a:lnTo>
                  <a:pt x="6390414" y="804311"/>
                </a:lnTo>
                <a:lnTo>
                  <a:pt x="6402607" y="804311"/>
                </a:lnTo>
                <a:lnTo>
                  <a:pt x="6402607" y="853079"/>
                </a:lnTo>
                <a:lnTo>
                  <a:pt x="6408748" y="853079"/>
                </a:lnTo>
                <a:lnTo>
                  <a:pt x="6408748" y="940409"/>
                </a:lnTo>
                <a:lnTo>
                  <a:pt x="6416876" y="940409"/>
                </a:lnTo>
                <a:lnTo>
                  <a:pt x="6416876" y="934359"/>
                </a:lnTo>
                <a:lnTo>
                  <a:pt x="6425004" y="912052"/>
                </a:lnTo>
                <a:lnTo>
                  <a:pt x="6427081" y="885681"/>
                </a:lnTo>
                <a:lnTo>
                  <a:pt x="6425004" y="849105"/>
                </a:lnTo>
                <a:lnTo>
                  <a:pt x="6425004" y="814606"/>
                </a:lnTo>
                <a:lnTo>
                  <a:pt x="6420939" y="782094"/>
                </a:lnTo>
                <a:lnTo>
                  <a:pt x="6425004" y="753646"/>
                </a:lnTo>
                <a:lnTo>
                  <a:pt x="6431054" y="753646"/>
                </a:lnTo>
                <a:lnTo>
                  <a:pt x="6431054" y="696750"/>
                </a:lnTo>
                <a:lnTo>
                  <a:pt x="6425004" y="696750"/>
                </a:lnTo>
                <a:lnTo>
                  <a:pt x="6425004" y="696750"/>
                </a:lnTo>
                <a:lnTo>
                  <a:pt x="6425004" y="696750"/>
                </a:lnTo>
                <a:close/>
                <a:moveTo>
                  <a:pt x="2604934" y="696750"/>
                </a:moveTo>
                <a:lnTo>
                  <a:pt x="2596806" y="723121"/>
                </a:lnTo>
                <a:lnTo>
                  <a:pt x="2588678" y="723121"/>
                </a:lnTo>
                <a:lnTo>
                  <a:pt x="2596806" y="834836"/>
                </a:lnTo>
                <a:lnTo>
                  <a:pt x="2604934" y="834836"/>
                </a:lnTo>
                <a:lnTo>
                  <a:pt x="2604934" y="893719"/>
                </a:lnTo>
                <a:lnTo>
                  <a:pt x="2610985" y="893719"/>
                </a:lnTo>
                <a:lnTo>
                  <a:pt x="2615049" y="863284"/>
                </a:lnTo>
                <a:lnTo>
                  <a:pt x="2615049" y="826708"/>
                </a:lnTo>
                <a:lnTo>
                  <a:pt x="2615049" y="786068"/>
                </a:lnTo>
                <a:lnTo>
                  <a:pt x="2615049" y="745428"/>
                </a:lnTo>
                <a:lnTo>
                  <a:pt x="2610985" y="714993"/>
                </a:lnTo>
                <a:lnTo>
                  <a:pt x="2604934" y="696750"/>
                </a:lnTo>
                <a:lnTo>
                  <a:pt x="2604934" y="696750"/>
                </a:lnTo>
                <a:lnTo>
                  <a:pt x="2604934" y="696750"/>
                </a:lnTo>
                <a:close/>
                <a:moveTo>
                  <a:pt x="2515526" y="696750"/>
                </a:moveTo>
                <a:lnTo>
                  <a:pt x="2515526" y="713006"/>
                </a:lnTo>
                <a:lnTo>
                  <a:pt x="2501347" y="723121"/>
                </a:lnTo>
                <a:lnTo>
                  <a:pt x="2507398" y="812529"/>
                </a:lnTo>
                <a:lnTo>
                  <a:pt x="2515526" y="812529"/>
                </a:lnTo>
                <a:lnTo>
                  <a:pt x="2519590" y="834836"/>
                </a:lnTo>
                <a:lnTo>
                  <a:pt x="2515526" y="855156"/>
                </a:lnTo>
                <a:lnTo>
                  <a:pt x="2515526" y="875476"/>
                </a:lnTo>
                <a:lnTo>
                  <a:pt x="2523654" y="893719"/>
                </a:lnTo>
                <a:lnTo>
                  <a:pt x="2523654" y="863284"/>
                </a:lnTo>
                <a:lnTo>
                  <a:pt x="2525641" y="826708"/>
                </a:lnTo>
                <a:lnTo>
                  <a:pt x="2525641" y="786068"/>
                </a:lnTo>
                <a:lnTo>
                  <a:pt x="2525641" y="745428"/>
                </a:lnTo>
                <a:lnTo>
                  <a:pt x="2523654" y="714993"/>
                </a:lnTo>
                <a:lnTo>
                  <a:pt x="2515526" y="696750"/>
                </a:lnTo>
                <a:lnTo>
                  <a:pt x="2515526" y="696750"/>
                </a:lnTo>
                <a:lnTo>
                  <a:pt x="2515526" y="696750"/>
                </a:lnTo>
                <a:close/>
                <a:moveTo>
                  <a:pt x="7946927" y="690609"/>
                </a:moveTo>
                <a:lnTo>
                  <a:pt x="7942862" y="712916"/>
                </a:lnTo>
                <a:lnTo>
                  <a:pt x="7942862" y="737300"/>
                </a:lnTo>
                <a:lnTo>
                  <a:pt x="7946927" y="759607"/>
                </a:lnTo>
                <a:lnTo>
                  <a:pt x="7952977" y="777849"/>
                </a:lnTo>
                <a:lnTo>
                  <a:pt x="7952977" y="745337"/>
                </a:lnTo>
                <a:lnTo>
                  <a:pt x="7952977" y="714903"/>
                </a:lnTo>
                <a:lnTo>
                  <a:pt x="7961105" y="690519"/>
                </a:lnTo>
                <a:lnTo>
                  <a:pt x="7946927" y="690519"/>
                </a:lnTo>
                <a:lnTo>
                  <a:pt x="7946927" y="690609"/>
                </a:lnTo>
                <a:lnTo>
                  <a:pt x="7946927" y="690609"/>
                </a:lnTo>
                <a:close/>
                <a:moveTo>
                  <a:pt x="7459247" y="690609"/>
                </a:moveTo>
                <a:lnTo>
                  <a:pt x="7459247" y="696660"/>
                </a:lnTo>
                <a:lnTo>
                  <a:pt x="7463311" y="712916"/>
                </a:lnTo>
                <a:lnTo>
                  <a:pt x="7463311" y="733236"/>
                </a:lnTo>
                <a:lnTo>
                  <a:pt x="7463311" y="755543"/>
                </a:lnTo>
                <a:lnTo>
                  <a:pt x="7465297" y="777849"/>
                </a:lnTo>
                <a:lnTo>
                  <a:pt x="7473425" y="777849"/>
                </a:lnTo>
                <a:lnTo>
                  <a:pt x="7473425" y="915935"/>
                </a:lnTo>
                <a:lnTo>
                  <a:pt x="7481553" y="915935"/>
                </a:lnTo>
                <a:lnTo>
                  <a:pt x="7473425" y="940319"/>
                </a:lnTo>
                <a:lnTo>
                  <a:pt x="7487604" y="940319"/>
                </a:lnTo>
                <a:lnTo>
                  <a:pt x="7505847" y="690519"/>
                </a:lnTo>
                <a:lnTo>
                  <a:pt x="7459247" y="690519"/>
                </a:lnTo>
                <a:lnTo>
                  <a:pt x="7459247" y="690609"/>
                </a:lnTo>
                <a:lnTo>
                  <a:pt x="7459247" y="690609"/>
                </a:lnTo>
                <a:close/>
                <a:moveTo>
                  <a:pt x="5360236" y="690609"/>
                </a:moveTo>
                <a:lnTo>
                  <a:pt x="5368364" y="771889"/>
                </a:lnTo>
                <a:lnTo>
                  <a:pt x="5374414" y="771889"/>
                </a:lnTo>
                <a:lnTo>
                  <a:pt x="5374414" y="731249"/>
                </a:lnTo>
                <a:lnTo>
                  <a:pt x="5368364" y="731249"/>
                </a:lnTo>
                <a:lnTo>
                  <a:pt x="5370351" y="719057"/>
                </a:lnTo>
                <a:lnTo>
                  <a:pt x="5374414" y="713006"/>
                </a:lnTo>
                <a:lnTo>
                  <a:pt x="5374414" y="708942"/>
                </a:lnTo>
                <a:lnTo>
                  <a:pt x="5370351" y="700814"/>
                </a:lnTo>
                <a:lnTo>
                  <a:pt x="5368364" y="696750"/>
                </a:lnTo>
                <a:lnTo>
                  <a:pt x="5360236" y="690609"/>
                </a:lnTo>
                <a:lnTo>
                  <a:pt x="5360236" y="690609"/>
                </a:lnTo>
                <a:lnTo>
                  <a:pt x="5360236" y="690609"/>
                </a:lnTo>
                <a:close/>
                <a:moveTo>
                  <a:pt x="4695817" y="690609"/>
                </a:moveTo>
                <a:lnTo>
                  <a:pt x="4695817" y="723121"/>
                </a:lnTo>
                <a:lnTo>
                  <a:pt x="4701958" y="723121"/>
                </a:lnTo>
                <a:lnTo>
                  <a:pt x="4701958" y="690609"/>
                </a:lnTo>
                <a:lnTo>
                  <a:pt x="4695817" y="690609"/>
                </a:lnTo>
                <a:lnTo>
                  <a:pt x="4695817" y="690609"/>
                </a:lnTo>
                <a:lnTo>
                  <a:pt x="4695817" y="690609"/>
                </a:lnTo>
                <a:close/>
                <a:moveTo>
                  <a:pt x="388067" y="690609"/>
                </a:moveTo>
                <a:lnTo>
                  <a:pt x="384003" y="712916"/>
                </a:lnTo>
                <a:lnTo>
                  <a:pt x="384003" y="737300"/>
                </a:lnTo>
                <a:lnTo>
                  <a:pt x="388067" y="759607"/>
                </a:lnTo>
                <a:lnTo>
                  <a:pt x="394118" y="777849"/>
                </a:lnTo>
                <a:lnTo>
                  <a:pt x="394118" y="745337"/>
                </a:lnTo>
                <a:lnTo>
                  <a:pt x="394118" y="714903"/>
                </a:lnTo>
                <a:lnTo>
                  <a:pt x="402246" y="690519"/>
                </a:lnTo>
                <a:lnTo>
                  <a:pt x="388067" y="690519"/>
                </a:lnTo>
                <a:lnTo>
                  <a:pt x="388067" y="690609"/>
                </a:lnTo>
                <a:lnTo>
                  <a:pt x="388067" y="690609"/>
                </a:lnTo>
                <a:close/>
                <a:moveTo>
                  <a:pt x="125984" y="672366"/>
                </a:moveTo>
                <a:lnTo>
                  <a:pt x="125984" y="723121"/>
                </a:lnTo>
                <a:lnTo>
                  <a:pt x="132035" y="723121"/>
                </a:lnTo>
                <a:lnTo>
                  <a:pt x="132035" y="672366"/>
                </a:lnTo>
                <a:lnTo>
                  <a:pt x="125984" y="672366"/>
                </a:lnTo>
                <a:lnTo>
                  <a:pt x="125984" y="672366"/>
                </a:lnTo>
                <a:lnTo>
                  <a:pt x="125984" y="672366"/>
                </a:lnTo>
                <a:close/>
                <a:moveTo>
                  <a:pt x="9334737" y="664238"/>
                </a:moveTo>
                <a:lnTo>
                  <a:pt x="9334737" y="713006"/>
                </a:lnTo>
                <a:lnTo>
                  <a:pt x="9342865" y="713006"/>
                </a:lnTo>
                <a:lnTo>
                  <a:pt x="9342865" y="664238"/>
                </a:lnTo>
                <a:lnTo>
                  <a:pt x="9334737" y="664238"/>
                </a:lnTo>
                <a:lnTo>
                  <a:pt x="9334737" y="664238"/>
                </a:lnTo>
                <a:lnTo>
                  <a:pt x="9334737" y="664238"/>
                </a:lnTo>
                <a:close/>
                <a:moveTo>
                  <a:pt x="9247316" y="664238"/>
                </a:moveTo>
                <a:lnTo>
                  <a:pt x="9247316" y="686545"/>
                </a:lnTo>
                <a:lnTo>
                  <a:pt x="9253367" y="712916"/>
                </a:lnTo>
                <a:lnTo>
                  <a:pt x="9261495" y="731159"/>
                </a:lnTo>
                <a:lnTo>
                  <a:pt x="9261495" y="700814"/>
                </a:lnTo>
                <a:lnTo>
                  <a:pt x="9257431" y="678507"/>
                </a:lnTo>
                <a:lnTo>
                  <a:pt x="9247316" y="664238"/>
                </a:lnTo>
                <a:lnTo>
                  <a:pt x="9247316" y="664238"/>
                </a:lnTo>
                <a:lnTo>
                  <a:pt x="9247316" y="664238"/>
                </a:lnTo>
                <a:close/>
                <a:moveTo>
                  <a:pt x="6605807" y="664238"/>
                </a:moveTo>
                <a:lnTo>
                  <a:pt x="6601742" y="690609"/>
                </a:lnTo>
                <a:lnTo>
                  <a:pt x="6601742" y="723121"/>
                </a:lnTo>
                <a:lnTo>
                  <a:pt x="6605807" y="749492"/>
                </a:lnTo>
                <a:lnTo>
                  <a:pt x="6611857" y="771799"/>
                </a:lnTo>
                <a:lnTo>
                  <a:pt x="6611857" y="741364"/>
                </a:lnTo>
                <a:lnTo>
                  <a:pt x="6611857" y="712916"/>
                </a:lnTo>
                <a:lnTo>
                  <a:pt x="6611857" y="682481"/>
                </a:lnTo>
                <a:lnTo>
                  <a:pt x="6605807" y="664238"/>
                </a:lnTo>
                <a:lnTo>
                  <a:pt x="6605807" y="664238"/>
                </a:lnTo>
                <a:lnTo>
                  <a:pt x="6605807" y="664238"/>
                </a:lnTo>
                <a:close/>
                <a:moveTo>
                  <a:pt x="1775878" y="664238"/>
                </a:moveTo>
                <a:lnTo>
                  <a:pt x="1775878" y="713006"/>
                </a:lnTo>
                <a:lnTo>
                  <a:pt x="1784006" y="713006"/>
                </a:lnTo>
                <a:lnTo>
                  <a:pt x="1784006" y="664238"/>
                </a:lnTo>
                <a:lnTo>
                  <a:pt x="1775878" y="664238"/>
                </a:lnTo>
                <a:lnTo>
                  <a:pt x="1775878" y="664238"/>
                </a:lnTo>
                <a:lnTo>
                  <a:pt x="1775878" y="664238"/>
                </a:lnTo>
                <a:close/>
                <a:moveTo>
                  <a:pt x="1688547" y="664238"/>
                </a:moveTo>
                <a:lnTo>
                  <a:pt x="1688547" y="686545"/>
                </a:lnTo>
                <a:lnTo>
                  <a:pt x="1694688" y="712916"/>
                </a:lnTo>
                <a:lnTo>
                  <a:pt x="1702816" y="731159"/>
                </a:lnTo>
                <a:lnTo>
                  <a:pt x="1702816" y="700814"/>
                </a:lnTo>
                <a:lnTo>
                  <a:pt x="1698752" y="678507"/>
                </a:lnTo>
                <a:lnTo>
                  <a:pt x="1688547" y="664238"/>
                </a:lnTo>
                <a:lnTo>
                  <a:pt x="1688547" y="664238"/>
                </a:lnTo>
                <a:lnTo>
                  <a:pt x="1688547" y="664238"/>
                </a:lnTo>
                <a:close/>
                <a:moveTo>
                  <a:pt x="11063924" y="637777"/>
                </a:moveTo>
                <a:lnTo>
                  <a:pt x="11063924" y="664148"/>
                </a:lnTo>
                <a:lnTo>
                  <a:pt x="11063924" y="700724"/>
                </a:lnTo>
                <a:lnTo>
                  <a:pt x="11063924" y="737300"/>
                </a:lnTo>
                <a:lnTo>
                  <a:pt x="11063924" y="771799"/>
                </a:lnTo>
                <a:lnTo>
                  <a:pt x="11067988" y="800247"/>
                </a:lnTo>
                <a:lnTo>
                  <a:pt x="11076115" y="818489"/>
                </a:lnTo>
                <a:lnTo>
                  <a:pt x="11076115" y="794105"/>
                </a:lnTo>
                <a:lnTo>
                  <a:pt x="11076115" y="759607"/>
                </a:lnTo>
                <a:lnTo>
                  <a:pt x="11076115" y="723031"/>
                </a:lnTo>
                <a:lnTo>
                  <a:pt x="11076115" y="686455"/>
                </a:lnTo>
                <a:lnTo>
                  <a:pt x="11072052" y="656020"/>
                </a:lnTo>
                <a:lnTo>
                  <a:pt x="11063924" y="637777"/>
                </a:lnTo>
                <a:lnTo>
                  <a:pt x="11063924" y="637777"/>
                </a:lnTo>
                <a:lnTo>
                  <a:pt x="11063924" y="637777"/>
                </a:lnTo>
                <a:close/>
                <a:moveTo>
                  <a:pt x="7952977" y="637777"/>
                </a:moveTo>
                <a:lnTo>
                  <a:pt x="7952977" y="678417"/>
                </a:lnTo>
                <a:lnTo>
                  <a:pt x="7961105" y="678417"/>
                </a:lnTo>
                <a:lnTo>
                  <a:pt x="7961105" y="637777"/>
                </a:lnTo>
                <a:lnTo>
                  <a:pt x="7952977" y="637777"/>
                </a:lnTo>
                <a:lnTo>
                  <a:pt x="7952977" y="637777"/>
                </a:lnTo>
                <a:lnTo>
                  <a:pt x="7952977" y="637777"/>
                </a:lnTo>
                <a:close/>
                <a:moveTo>
                  <a:pt x="3505065" y="637777"/>
                </a:moveTo>
                <a:lnTo>
                  <a:pt x="3505065" y="664148"/>
                </a:lnTo>
                <a:lnTo>
                  <a:pt x="3505065" y="700724"/>
                </a:lnTo>
                <a:lnTo>
                  <a:pt x="3505065" y="737300"/>
                </a:lnTo>
                <a:lnTo>
                  <a:pt x="3505065" y="771799"/>
                </a:lnTo>
                <a:lnTo>
                  <a:pt x="3509129" y="800247"/>
                </a:lnTo>
                <a:lnTo>
                  <a:pt x="3517257" y="818489"/>
                </a:lnTo>
                <a:lnTo>
                  <a:pt x="3517257" y="794105"/>
                </a:lnTo>
                <a:lnTo>
                  <a:pt x="3517257" y="759607"/>
                </a:lnTo>
                <a:lnTo>
                  <a:pt x="3517257" y="723031"/>
                </a:lnTo>
                <a:lnTo>
                  <a:pt x="3517257" y="686455"/>
                </a:lnTo>
                <a:lnTo>
                  <a:pt x="3513193" y="656020"/>
                </a:lnTo>
                <a:lnTo>
                  <a:pt x="3505065" y="637777"/>
                </a:lnTo>
                <a:lnTo>
                  <a:pt x="3505065" y="637777"/>
                </a:lnTo>
                <a:lnTo>
                  <a:pt x="3505065" y="637777"/>
                </a:lnTo>
                <a:close/>
                <a:moveTo>
                  <a:pt x="394208" y="637777"/>
                </a:moveTo>
                <a:lnTo>
                  <a:pt x="394208" y="678417"/>
                </a:lnTo>
                <a:lnTo>
                  <a:pt x="402336" y="678417"/>
                </a:lnTo>
                <a:lnTo>
                  <a:pt x="402336" y="637777"/>
                </a:lnTo>
                <a:lnTo>
                  <a:pt x="394208" y="637777"/>
                </a:lnTo>
                <a:lnTo>
                  <a:pt x="394208" y="637777"/>
                </a:lnTo>
                <a:lnTo>
                  <a:pt x="394208" y="637777"/>
                </a:lnTo>
                <a:close/>
                <a:moveTo>
                  <a:pt x="9342865" y="631726"/>
                </a:moveTo>
                <a:lnTo>
                  <a:pt x="9342865" y="656110"/>
                </a:lnTo>
                <a:lnTo>
                  <a:pt x="9350993" y="656110"/>
                </a:lnTo>
                <a:lnTo>
                  <a:pt x="9350993" y="631726"/>
                </a:lnTo>
                <a:lnTo>
                  <a:pt x="9342865" y="631726"/>
                </a:lnTo>
                <a:lnTo>
                  <a:pt x="9342865" y="631726"/>
                </a:lnTo>
                <a:lnTo>
                  <a:pt x="9342865" y="631726"/>
                </a:lnTo>
                <a:close/>
                <a:moveTo>
                  <a:pt x="8416273" y="631726"/>
                </a:moveTo>
                <a:lnTo>
                  <a:pt x="8416273" y="678417"/>
                </a:lnTo>
                <a:lnTo>
                  <a:pt x="8422324" y="678417"/>
                </a:lnTo>
                <a:lnTo>
                  <a:pt x="8422324" y="631726"/>
                </a:lnTo>
                <a:lnTo>
                  <a:pt x="8416273" y="631726"/>
                </a:lnTo>
                <a:lnTo>
                  <a:pt x="8416273" y="631726"/>
                </a:lnTo>
                <a:lnTo>
                  <a:pt x="8416273" y="631726"/>
                </a:lnTo>
                <a:close/>
                <a:moveTo>
                  <a:pt x="1784006" y="631726"/>
                </a:moveTo>
                <a:lnTo>
                  <a:pt x="1784006" y="656110"/>
                </a:lnTo>
                <a:lnTo>
                  <a:pt x="1792134" y="656110"/>
                </a:lnTo>
                <a:lnTo>
                  <a:pt x="1792134" y="631726"/>
                </a:lnTo>
                <a:lnTo>
                  <a:pt x="1784006" y="631726"/>
                </a:lnTo>
                <a:lnTo>
                  <a:pt x="1784006" y="631726"/>
                </a:lnTo>
                <a:lnTo>
                  <a:pt x="1784006" y="631726"/>
                </a:lnTo>
                <a:close/>
                <a:moveTo>
                  <a:pt x="857504" y="631726"/>
                </a:moveTo>
                <a:lnTo>
                  <a:pt x="857504" y="678417"/>
                </a:lnTo>
                <a:lnTo>
                  <a:pt x="863555" y="678417"/>
                </a:lnTo>
                <a:lnTo>
                  <a:pt x="863555" y="631726"/>
                </a:lnTo>
                <a:lnTo>
                  <a:pt x="857504" y="631726"/>
                </a:lnTo>
                <a:lnTo>
                  <a:pt x="857504" y="631726"/>
                </a:lnTo>
                <a:lnTo>
                  <a:pt x="857504" y="631726"/>
                </a:lnTo>
                <a:close/>
                <a:moveTo>
                  <a:pt x="9938195" y="623598"/>
                </a:moveTo>
                <a:lnTo>
                  <a:pt x="9938195" y="637777"/>
                </a:lnTo>
                <a:lnTo>
                  <a:pt x="9944247" y="637777"/>
                </a:lnTo>
                <a:lnTo>
                  <a:pt x="9944247" y="623598"/>
                </a:lnTo>
                <a:lnTo>
                  <a:pt x="9938195" y="623598"/>
                </a:lnTo>
                <a:lnTo>
                  <a:pt x="9938195" y="623598"/>
                </a:lnTo>
                <a:lnTo>
                  <a:pt x="9938195" y="623598"/>
                </a:lnTo>
                <a:close/>
                <a:moveTo>
                  <a:pt x="8887697" y="623598"/>
                </a:moveTo>
                <a:lnTo>
                  <a:pt x="8887697" y="649969"/>
                </a:lnTo>
                <a:lnTo>
                  <a:pt x="8885710" y="674353"/>
                </a:lnTo>
                <a:lnTo>
                  <a:pt x="8887697" y="696660"/>
                </a:lnTo>
                <a:lnTo>
                  <a:pt x="8895825" y="712916"/>
                </a:lnTo>
                <a:lnTo>
                  <a:pt x="8895825" y="690609"/>
                </a:lnTo>
                <a:lnTo>
                  <a:pt x="8895825" y="664238"/>
                </a:lnTo>
                <a:lnTo>
                  <a:pt x="8895825" y="641931"/>
                </a:lnTo>
                <a:lnTo>
                  <a:pt x="8887697" y="623598"/>
                </a:lnTo>
                <a:lnTo>
                  <a:pt x="8887697" y="623598"/>
                </a:lnTo>
                <a:lnTo>
                  <a:pt x="8887697" y="623598"/>
                </a:lnTo>
                <a:close/>
                <a:moveTo>
                  <a:pt x="7093487" y="623598"/>
                </a:moveTo>
                <a:lnTo>
                  <a:pt x="7089422" y="649969"/>
                </a:lnTo>
                <a:lnTo>
                  <a:pt x="7093487" y="678417"/>
                </a:lnTo>
                <a:lnTo>
                  <a:pt x="7099537" y="696660"/>
                </a:lnTo>
                <a:lnTo>
                  <a:pt x="7099537" y="672276"/>
                </a:lnTo>
                <a:lnTo>
                  <a:pt x="7099537" y="641841"/>
                </a:lnTo>
                <a:lnTo>
                  <a:pt x="7093487" y="623598"/>
                </a:lnTo>
                <a:lnTo>
                  <a:pt x="7093487" y="623598"/>
                </a:lnTo>
                <a:lnTo>
                  <a:pt x="7093487" y="623598"/>
                </a:lnTo>
                <a:close/>
                <a:moveTo>
                  <a:pt x="6774508" y="623598"/>
                </a:moveTo>
                <a:lnTo>
                  <a:pt x="6772521" y="678417"/>
                </a:lnTo>
                <a:lnTo>
                  <a:pt x="6768457" y="737300"/>
                </a:lnTo>
                <a:lnTo>
                  <a:pt x="6768457" y="796183"/>
                </a:lnTo>
                <a:lnTo>
                  <a:pt x="6774508" y="853079"/>
                </a:lnTo>
                <a:lnTo>
                  <a:pt x="6774508" y="877463"/>
                </a:lnTo>
                <a:lnTo>
                  <a:pt x="6774508" y="903833"/>
                </a:lnTo>
                <a:lnTo>
                  <a:pt x="6782636" y="926140"/>
                </a:lnTo>
                <a:lnTo>
                  <a:pt x="6782636" y="875385"/>
                </a:lnTo>
                <a:lnTo>
                  <a:pt x="6790764" y="875385"/>
                </a:lnTo>
                <a:lnTo>
                  <a:pt x="6790764" y="867257"/>
                </a:lnTo>
                <a:lnTo>
                  <a:pt x="6782636" y="867257"/>
                </a:lnTo>
                <a:lnTo>
                  <a:pt x="6790764" y="834745"/>
                </a:lnTo>
                <a:lnTo>
                  <a:pt x="6782636" y="834745"/>
                </a:lnTo>
                <a:lnTo>
                  <a:pt x="6782636" y="696750"/>
                </a:lnTo>
                <a:lnTo>
                  <a:pt x="6782636" y="668302"/>
                </a:lnTo>
                <a:lnTo>
                  <a:pt x="6782636" y="641931"/>
                </a:lnTo>
                <a:lnTo>
                  <a:pt x="6774508" y="623598"/>
                </a:lnTo>
                <a:lnTo>
                  <a:pt x="6774508" y="623598"/>
                </a:lnTo>
                <a:lnTo>
                  <a:pt x="6774508" y="623598"/>
                </a:lnTo>
                <a:close/>
                <a:moveTo>
                  <a:pt x="4986348" y="623598"/>
                </a:moveTo>
                <a:lnTo>
                  <a:pt x="4986348" y="678417"/>
                </a:lnTo>
                <a:lnTo>
                  <a:pt x="4994476" y="678417"/>
                </a:lnTo>
                <a:lnTo>
                  <a:pt x="4994476" y="623598"/>
                </a:lnTo>
                <a:lnTo>
                  <a:pt x="4986348" y="623598"/>
                </a:lnTo>
                <a:lnTo>
                  <a:pt x="4986348" y="623598"/>
                </a:lnTo>
                <a:lnTo>
                  <a:pt x="4986348" y="623598"/>
                </a:lnTo>
                <a:close/>
                <a:moveTo>
                  <a:pt x="2379427" y="623598"/>
                </a:moveTo>
                <a:lnTo>
                  <a:pt x="2379427" y="637777"/>
                </a:lnTo>
                <a:lnTo>
                  <a:pt x="2385478" y="637777"/>
                </a:lnTo>
                <a:lnTo>
                  <a:pt x="2385478" y="623598"/>
                </a:lnTo>
                <a:lnTo>
                  <a:pt x="2379427" y="623598"/>
                </a:lnTo>
                <a:lnTo>
                  <a:pt x="2379427" y="623598"/>
                </a:lnTo>
                <a:lnTo>
                  <a:pt x="2379427" y="623598"/>
                </a:lnTo>
                <a:close/>
                <a:moveTo>
                  <a:pt x="1328928" y="623598"/>
                </a:moveTo>
                <a:lnTo>
                  <a:pt x="1328928" y="649969"/>
                </a:lnTo>
                <a:lnTo>
                  <a:pt x="1326941" y="674353"/>
                </a:lnTo>
                <a:lnTo>
                  <a:pt x="1328928" y="696660"/>
                </a:lnTo>
                <a:lnTo>
                  <a:pt x="1337056" y="712916"/>
                </a:lnTo>
                <a:lnTo>
                  <a:pt x="1337056" y="690609"/>
                </a:lnTo>
                <a:lnTo>
                  <a:pt x="1337056" y="664238"/>
                </a:lnTo>
                <a:lnTo>
                  <a:pt x="1337056" y="641931"/>
                </a:lnTo>
                <a:lnTo>
                  <a:pt x="1328928" y="623598"/>
                </a:lnTo>
                <a:lnTo>
                  <a:pt x="1328928" y="623598"/>
                </a:lnTo>
                <a:lnTo>
                  <a:pt x="1328928" y="623598"/>
                </a:lnTo>
                <a:close/>
                <a:moveTo>
                  <a:pt x="10657524" y="615470"/>
                </a:moveTo>
                <a:lnTo>
                  <a:pt x="10657524" y="737390"/>
                </a:lnTo>
                <a:lnTo>
                  <a:pt x="10669715" y="737390"/>
                </a:lnTo>
                <a:lnTo>
                  <a:pt x="10669715" y="745518"/>
                </a:lnTo>
                <a:lnTo>
                  <a:pt x="10657524" y="745518"/>
                </a:lnTo>
                <a:lnTo>
                  <a:pt x="10657524" y="771889"/>
                </a:lnTo>
                <a:lnTo>
                  <a:pt x="10661588" y="800337"/>
                </a:lnTo>
                <a:lnTo>
                  <a:pt x="10669715" y="818580"/>
                </a:lnTo>
                <a:lnTo>
                  <a:pt x="10669715" y="844951"/>
                </a:lnTo>
                <a:lnTo>
                  <a:pt x="10669715" y="871321"/>
                </a:lnTo>
                <a:lnTo>
                  <a:pt x="10675767" y="893628"/>
                </a:lnTo>
                <a:lnTo>
                  <a:pt x="10675767" y="840796"/>
                </a:lnTo>
                <a:lnTo>
                  <a:pt x="10675767" y="785977"/>
                </a:lnTo>
                <a:lnTo>
                  <a:pt x="10675767" y="733326"/>
                </a:lnTo>
                <a:lnTo>
                  <a:pt x="10669715" y="690699"/>
                </a:lnTo>
                <a:lnTo>
                  <a:pt x="10665652" y="660264"/>
                </a:lnTo>
                <a:lnTo>
                  <a:pt x="10665652" y="633894"/>
                </a:lnTo>
                <a:lnTo>
                  <a:pt x="10657524" y="615470"/>
                </a:lnTo>
                <a:lnTo>
                  <a:pt x="10657524" y="615470"/>
                </a:lnTo>
                <a:lnTo>
                  <a:pt x="10657524" y="615470"/>
                </a:lnTo>
                <a:close/>
                <a:moveTo>
                  <a:pt x="3098665" y="615470"/>
                </a:moveTo>
                <a:lnTo>
                  <a:pt x="3098665" y="737390"/>
                </a:lnTo>
                <a:lnTo>
                  <a:pt x="3110857" y="737390"/>
                </a:lnTo>
                <a:lnTo>
                  <a:pt x="3110857" y="745518"/>
                </a:lnTo>
                <a:lnTo>
                  <a:pt x="3098665" y="745518"/>
                </a:lnTo>
                <a:lnTo>
                  <a:pt x="3098665" y="771889"/>
                </a:lnTo>
                <a:lnTo>
                  <a:pt x="3102729" y="800337"/>
                </a:lnTo>
                <a:lnTo>
                  <a:pt x="3110857" y="818580"/>
                </a:lnTo>
                <a:lnTo>
                  <a:pt x="3110857" y="844951"/>
                </a:lnTo>
                <a:lnTo>
                  <a:pt x="3110857" y="871321"/>
                </a:lnTo>
                <a:lnTo>
                  <a:pt x="3116908" y="893628"/>
                </a:lnTo>
                <a:lnTo>
                  <a:pt x="3116908" y="840796"/>
                </a:lnTo>
                <a:lnTo>
                  <a:pt x="3116908" y="785977"/>
                </a:lnTo>
                <a:lnTo>
                  <a:pt x="3116908" y="733326"/>
                </a:lnTo>
                <a:lnTo>
                  <a:pt x="3110857" y="690699"/>
                </a:lnTo>
                <a:lnTo>
                  <a:pt x="3106793" y="660264"/>
                </a:lnTo>
                <a:lnTo>
                  <a:pt x="3106793" y="633894"/>
                </a:lnTo>
                <a:lnTo>
                  <a:pt x="3098665" y="615470"/>
                </a:lnTo>
                <a:lnTo>
                  <a:pt x="3098665" y="615470"/>
                </a:lnTo>
                <a:lnTo>
                  <a:pt x="3098665" y="615470"/>
                </a:lnTo>
                <a:close/>
                <a:moveTo>
                  <a:pt x="11766906" y="609419"/>
                </a:moveTo>
                <a:lnTo>
                  <a:pt x="11766906" y="623598"/>
                </a:lnTo>
                <a:lnTo>
                  <a:pt x="11772956" y="623598"/>
                </a:lnTo>
                <a:lnTo>
                  <a:pt x="11772956" y="609419"/>
                </a:lnTo>
                <a:lnTo>
                  <a:pt x="11766906" y="609419"/>
                </a:lnTo>
                <a:lnTo>
                  <a:pt x="11766906" y="609419"/>
                </a:lnTo>
                <a:lnTo>
                  <a:pt x="11766906" y="609419"/>
                </a:lnTo>
                <a:close/>
                <a:moveTo>
                  <a:pt x="9513553" y="609419"/>
                </a:moveTo>
                <a:lnTo>
                  <a:pt x="9537937" y="759697"/>
                </a:lnTo>
                <a:lnTo>
                  <a:pt x="9537937" y="790132"/>
                </a:lnTo>
                <a:lnTo>
                  <a:pt x="9537937" y="814516"/>
                </a:lnTo>
                <a:lnTo>
                  <a:pt x="9546065" y="834836"/>
                </a:lnTo>
                <a:lnTo>
                  <a:pt x="9546065" y="690609"/>
                </a:lnTo>
                <a:lnTo>
                  <a:pt x="9531886" y="678417"/>
                </a:lnTo>
                <a:lnTo>
                  <a:pt x="9531886" y="664238"/>
                </a:lnTo>
                <a:lnTo>
                  <a:pt x="9546065" y="664238"/>
                </a:lnTo>
                <a:lnTo>
                  <a:pt x="9546065" y="631726"/>
                </a:lnTo>
                <a:lnTo>
                  <a:pt x="9537937" y="631726"/>
                </a:lnTo>
                <a:lnTo>
                  <a:pt x="9537937" y="623598"/>
                </a:lnTo>
                <a:lnTo>
                  <a:pt x="9546065" y="623598"/>
                </a:lnTo>
                <a:lnTo>
                  <a:pt x="9546065" y="609419"/>
                </a:lnTo>
                <a:lnTo>
                  <a:pt x="9513553" y="609419"/>
                </a:lnTo>
                <a:lnTo>
                  <a:pt x="9513553" y="609419"/>
                </a:lnTo>
                <a:lnTo>
                  <a:pt x="9513553" y="609419"/>
                </a:lnTo>
                <a:close/>
                <a:moveTo>
                  <a:pt x="4208137" y="609419"/>
                </a:moveTo>
                <a:lnTo>
                  <a:pt x="4208137" y="623598"/>
                </a:lnTo>
                <a:lnTo>
                  <a:pt x="4214188" y="623598"/>
                </a:lnTo>
                <a:lnTo>
                  <a:pt x="4214188" y="609419"/>
                </a:lnTo>
                <a:lnTo>
                  <a:pt x="4208137" y="609419"/>
                </a:lnTo>
                <a:lnTo>
                  <a:pt x="4208137" y="609419"/>
                </a:lnTo>
                <a:lnTo>
                  <a:pt x="4208137" y="609419"/>
                </a:lnTo>
                <a:close/>
                <a:moveTo>
                  <a:pt x="1954694" y="609419"/>
                </a:moveTo>
                <a:lnTo>
                  <a:pt x="1979078" y="759697"/>
                </a:lnTo>
                <a:lnTo>
                  <a:pt x="1979078" y="790132"/>
                </a:lnTo>
                <a:lnTo>
                  <a:pt x="1979078" y="814516"/>
                </a:lnTo>
                <a:lnTo>
                  <a:pt x="1987206" y="834836"/>
                </a:lnTo>
                <a:lnTo>
                  <a:pt x="1987206" y="690609"/>
                </a:lnTo>
                <a:lnTo>
                  <a:pt x="1973027" y="678417"/>
                </a:lnTo>
                <a:lnTo>
                  <a:pt x="1973027" y="664238"/>
                </a:lnTo>
                <a:lnTo>
                  <a:pt x="1987206" y="664238"/>
                </a:lnTo>
                <a:lnTo>
                  <a:pt x="1987206" y="631726"/>
                </a:lnTo>
                <a:lnTo>
                  <a:pt x="1979078" y="631726"/>
                </a:lnTo>
                <a:lnTo>
                  <a:pt x="1979078" y="623598"/>
                </a:lnTo>
                <a:lnTo>
                  <a:pt x="1987206" y="623598"/>
                </a:lnTo>
                <a:lnTo>
                  <a:pt x="1987206" y="609419"/>
                </a:lnTo>
                <a:lnTo>
                  <a:pt x="1954694" y="609419"/>
                </a:lnTo>
                <a:lnTo>
                  <a:pt x="1954694" y="609419"/>
                </a:lnTo>
                <a:lnTo>
                  <a:pt x="1954694" y="609419"/>
                </a:lnTo>
                <a:close/>
                <a:moveTo>
                  <a:pt x="10927735" y="601291"/>
                </a:moveTo>
                <a:lnTo>
                  <a:pt x="10927735" y="631726"/>
                </a:lnTo>
                <a:lnTo>
                  <a:pt x="10927735" y="660174"/>
                </a:lnTo>
                <a:lnTo>
                  <a:pt x="10935863" y="678417"/>
                </a:lnTo>
                <a:lnTo>
                  <a:pt x="10937940" y="649969"/>
                </a:lnTo>
                <a:lnTo>
                  <a:pt x="10935863" y="619534"/>
                </a:lnTo>
                <a:lnTo>
                  <a:pt x="10927735" y="601291"/>
                </a:lnTo>
                <a:lnTo>
                  <a:pt x="10927735" y="601291"/>
                </a:lnTo>
                <a:lnTo>
                  <a:pt x="10927735" y="601291"/>
                </a:lnTo>
                <a:close/>
                <a:moveTo>
                  <a:pt x="6173036" y="601291"/>
                </a:moveTo>
                <a:lnTo>
                  <a:pt x="6140524" y="605355"/>
                </a:lnTo>
                <a:lnTo>
                  <a:pt x="6099884" y="609419"/>
                </a:lnTo>
                <a:lnTo>
                  <a:pt x="6091756" y="641931"/>
                </a:lnTo>
                <a:lnTo>
                  <a:pt x="6087692" y="682571"/>
                </a:lnTo>
                <a:lnTo>
                  <a:pt x="6087692" y="727275"/>
                </a:lnTo>
                <a:lnTo>
                  <a:pt x="6091756" y="771979"/>
                </a:lnTo>
                <a:lnTo>
                  <a:pt x="6099884" y="771979"/>
                </a:lnTo>
                <a:lnTo>
                  <a:pt x="6099884" y="794286"/>
                </a:lnTo>
                <a:lnTo>
                  <a:pt x="6105934" y="794286"/>
                </a:lnTo>
                <a:lnTo>
                  <a:pt x="6124177" y="672366"/>
                </a:lnTo>
                <a:lnTo>
                  <a:pt x="6146484" y="672366"/>
                </a:lnTo>
                <a:lnTo>
                  <a:pt x="6142420" y="696750"/>
                </a:lnTo>
                <a:lnTo>
                  <a:pt x="6140433" y="727185"/>
                </a:lnTo>
                <a:lnTo>
                  <a:pt x="6140433" y="755633"/>
                </a:lnTo>
                <a:lnTo>
                  <a:pt x="6146484" y="777940"/>
                </a:lnTo>
                <a:lnTo>
                  <a:pt x="6150548" y="712916"/>
                </a:lnTo>
                <a:lnTo>
                  <a:pt x="6162740" y="651956"/>
                </a:lnTo>
                <a:lnTo>
                  <a:pt x="6173036" y="601291"/>
                </a:lnTo>
                <a:lnTo>
                  <a:pt x="6173036" y="601291"/>
                </a:lnTo>
                <a:lnTo>
                  <a:pt x="6173036" y="601291"/>
                </a:lnTo>
                <a:close/>
                <a:moveTo>
                  <a:pt x="3368966" y="601291"/>
                </a:moveTo>
                <a:lnTo>
                  <a:pt x="3368966" y="631726"/>
                </a:lnTo>
                <a:lnTo>
                  <a:pt x="3368966" y="660174"/>
                </a:lnTo>
                <a:lnTo>
                  <a:pt x="3377094" y="678417"/>
                </a:lnTo>
                <a:lnTo>
                  <a:pt x="3379171" y="649969"/>
                </a:lnTo>
                <a:lnTo>
                  <a:pt x="3377094" y="619534"/>
                </a:lnTo>
                <a:lnTo>
                  <a:pt x="3368966" y="601291"/>
                </a:lnTo>
                <a:lnTo>
                  <a:pt x="3368966" y="601291"/>
                </a:lnTo>
                <a:lnTo>
                  <a:pt x="3368966" y="601291"/>
                </a:lnTo>
                <a:close/>
                <a:moveTo>
                  <a:pt x="5896684" y="574830"/>
                </a:moveTo>
                <a:lnTo>
                  <a:pt x="5880428" y="731249"/>
                </a:lnTo>
                <a:lnTo>
                  <a:pt x="5888556" y="731249"/>
                </a:lnTo>
                <a:lnTo>
                  <a:pt x="5888556" y="723121"/>
                </a:lnTo>
                <a:lnTo>
                  <a:pt x="5896684" y="708942"/>
                </a:lnTo>
                <a:lnTo>
                  <a:pt x="5898671" y="682571"/>
                </a:lnTo>
                <a:lnTo>
                  <a:pt x="5902734" y="650059"/>
                </a:lnTo>
                <a:lnTo>
                  <a:pt x="5902734" y="615560"/>
                </a:lnTo>
                <a:lnTo>
                  <a:pt x="5902734" y="591176"/>
                </a:lnTo>
                <a:lnTo>
                  <a:pt x="5896684" y="574830"/>
                </a:lnTo>
                <a:lnTo>
                  <a:pt x="5896684" y="574830"/>
                </a:lnTo>
                <a:lnTo>
                  <a:pt x="5896684" y="574830"/>
                </a:lnTo>
                <a:close/>
                <a:moveTo>
                  <a:pt x="11754713" y="568779"/>
                </a:moveTo>
                <a:lnTo>
                  <a:pt x="11754713" y="582958"/>
                </a:lnTo>
                <a:lnTo>
                  <a:pt x="11766906" y="582958"/>
                </a:lnTo>
                <a:lnTo>
                  <a:pt x="11766906" y="568779"/>
                </a:lnTo>
                <a:lnTo>
                  <a:pt x="11754713" y="568779"/>
                </a:lnTo>
                <a:lnTo>
                  <a:pt x="11754713" y="568779"/>
                </a:lnTo>
                <a:lnTo>
                  <a:pt x="11754713" y="568779"/>
                </a:lnTo>
                <a:close/>
                <a:moveTo>
                  <a:pt x="4195945" y="568779"/>
                </a:moveTo>
                <a:lnTo>
                  <a:pt x="4195945" y="582958"/>
                </a:lnTo>
                <a:lnTo>
                  <a:pt x="4208137" y="582958"/>
                </a:lnTo>
                <a:lnTo>
                  <a:pt x="4208137" y="568779"/>
                </a:lnTo>
                <a:lnTo>
                  <a:pt x="4195945" y="568779"/>
                </a:lnTo>
                <a:lnTo>
                  <a:pt x="4195945" y="568779"/>
                </a:lnTo>
                <a:lnTo>
                  <a:pt x="4195945" y="568779"/>
                </a:lnTo>
                <a:close/>
                <a:moveTo>
                  <a:pt x="7784367" y="556587"/>
                </a:moveTo>
                <a:lnTo>
                  <a:pt x="7784367" y="696750"/>
                </a:lnTo>
                <a:lnTo>
                  <a:pt x="7790417" y="696750"/>
                </a:lnTo>
                <a:lnTo>
                  <a:pt x="7790417" y="723121"/>
                </a:lnTo>
                <a:lnTo>
                  <a:pt x="7798545" y="723121"/>
                </a:lnTo>
                <a:lnTo>
                  <a:pt x="7798545" y="759697"/>
                </a:lnTo>
                <a:lnTo>
                  <a:pt x="7806673" y="759697"/>
                </a:lnTo>
                <a:lnTo>
                  <a:pt x="7806673" y="812529"/>
                </a:lnTo>
                <a:lnTo>
                  <a:pt x="7812724" y="812529"/>
                </a:lnTo>
                <a:lnTo>
                  <a:pt x="7816788" y="767825"/>
                </a:lnTo>
                <a:lnTo>
                  <a:pt x="7812724" y="719057"/>
                </a:lnTo>
                <a:lnTo>
                  <a:pt x="7812724" y="668302"/>
                </a:lnTo>
                <a:lnTo>
                  <a:pt x="7806673" y="623598"/>
                </a:lnTo>
                <a:lnTo>
                  <a:pt x="7798545" y="582958"/>
                </a:lnTo>
                <a:lnTo>
                  <a:pt x="7784367" y="556587"/>
                </a:lnTo>
                <a:lnTo>
                  <a:pt x="7784367" y="556587"/>
                </a:lnTo>
                <a:lnTo>
                  <a:pt x="7784367" y="556587"/>
                </a:lnTo>
                <a:close/>
                <a:moveTo>
                  <a:pt x="6790764" y="556587"/>
                </a:moveTo>
                <a:lnTo>
                  <a:pt x="6792751" y="574830"/>
                </a:lnTo>
                <a:lnTo>
                  <a:pt x="6796814" y="605265"/>
                </a:lnTo>
                <a:lnTo>
                  <a:pt x="6804942" y="633713"/>
                </a:lnTo>
                <a:lnTo>
                  <a:pt x="6809007" y="660084"/>
                </a:lnTo>
                <a:lnTo>
                  <a:pt x="6815057" y="672276"/>
                </a:lnTo>
                <a:lnTo>
                  <a:pt x="6809007" y="556497"/>
                </a:lnTo>
                <a:lnTo>
                  <a:pt x="6790764" y="556497"/>
                </a:lnTo>
                <a:lnTo>
                  <a:pt x="6790764" y="556587"/>
                </a:lnTo>
                <a:lnTo>
                  <a:pt x="6790764" y="556587"/>
                </a:lnTo>
                <a:close/>
                <a:moveTo>
                  <a:pt x="5902734" y="550446"/>
                </a:moveTo>
                <a:lnTo>
                  <a:pt x="5902734" y="568689"/>
                </a:lnTo>
                <a:lnTo>
                  <a:pt x="5914927" y="568689"/>
                </a:lnTo>
                <a:lnTo>
                  <a:pt x="5914927" y="550446"/>
                </a:lnTo>
                <a:lnTo>
                  <a:pt x="5902734" y="550446"/>
                </a:lnTo>
                <a:lnTo>
                  <a:pt x="5902734" y="550446"/>
                </a:lnTo>
                <a:lnTo>
                  <a:pt x="5902734" y="550446"/>
                </a:lnTo>
                <a:close/>
                <a:moveTo>
                  <a:pt x="11748663" y="542318"/>
                </a:moveTo>
                <a:lnTo>
                  <a:pt x="11748663" y="556497"/>
                </a:lnTo>
                <a:lnTo>
                  <a:pt x="11754804" y="556497"/>
                </a:lnTo>
                <a:lnTo>
                  <a:pt x="11754804" y="542318"/>
                </a:lnTo>
                <a:lnTo>
                  <a:pt x="11748663" y="542318"/>
                </a:lnTo>
                <a:lnTo>
                  <a:pt x="11748663" y="542318"/>
                </a:lnTo>
                <a:lnTo>
                  <a:pt x="11748663" y="542318"/>
                </a:lnTo>
                <a:close/>
                <a:moveTo>
                  <a:pt x="4189803" y="542318"/>
                </a:moveTo>
                <a:lnTo>
                  <a:pt x="4189803" y="556497"/>
                </a:lnTo>
                <a:lnTo>
                  <a:pt x="4195855" y="556497"/>
                </a:lnTo>
                <a:lnTo>
                  <a:pt x="4195855" y="542318"/>
                </a:lnTo>
                <a:lnTo>
                  <a:pt x="4189803" y="542318"/>
                </a:lnTo>
                <a:lnTo>
                  <a:pt x="4189803" y="542318"/>
                </a:lnTo>
                <a:lnTo>
                  <a:pt x="4189803" y="542318"/>
                </a:lnTo>
                <a:close/>
                <a:moveTo>
                  <a:pt x="11691767" y="534190"/>
                </a:moveTo>
                <a:lnTo>
                  <a:pt x="11691767" y="550446"/>
                </a:lnTo>
                <a:lnTo>
                  <a:pt x="11699895" y="550446"/>
                </a:lnTo>
                <a:lnTo>
                  <a:pt x="11699895" y="534190"/>
                </a:lnTo>
                <a:lnTo>
                  <a:pt x="11691767" y="534190"/>
                </a:lnTo>
                <a:lnTo>
                  <a:pt x="11691767" y="534190"/>
                </a:lnTo>
                <a:lnTo>
                  <a:pt x="11691767" y="534190"/>
                </a:lnTo>
                <a:close/>
                <a:moveTo>
                  <a:pt x="4742508" y="534190"/>
                </a:moveTo>
                <a:lnTo>
                  <a:pt x="4740431" y="568689"/>
                </a:lnTo>
                <a:lnTo>
                  <a:pt x="4740431" y="597137"/>
                </a:lnTo>
                <a:lnTo>
                  <a:pt x="4750545" y="631636"/>
                </a:lnTo>
                <a:lnTo>
                  <a:pt x="4750545" y="664148"/>
                </a:lnTo>
                <a:lnTo>
                  <a:pt x="4758673" y="664148"/>
                </a:lnTo>
                <a:lnTo>
                  <a:pt x="4758673" y="631636"/>
                </a:lnTo>
                <a:lnTo>
                  <a:pt x="4754609" y="593073"/>
                </a:lnTo>
                <a:lnTo>
                  <a:pt x="4750545" y="556497"/>
                </a:lnTo>
                <a:lnTo>
                  <a:pt x="4742508" y="534190"/>
                </a:lnTo>
                <a:lnTo>
                  <a:pt x="4742508" y="534190"/>
                </a:lnTo>
                <a:lnTo>
                  <a:pt x="4742508" y="534190"/>
                </a:lnTo>
                <a:close/>
                <a:moveTo>
                  <a:pt x="4132998" y="534190"/>
                </a:moveTo>
                <a:lnTo>
                  <a:pt x="4132998" y="550446"/>
                </a:lnTo>
                <a:lnTo>
                  <a:pt x="4141126" y="550446"/>
                </a:lnTo>
                <a:lnTo>
                  <a:pt x="4141126" y="534190"/>
                </a:lnTo>
                <a:lnTo>
                  <a:pt x="4132998" y="534190"/>
                </a:lnTo>
                <a:lnTo>
                  <a:pt x="4132998" y="534190"/>
                </a:lnTo>
                <a:lnTo>
                  <a:pt x="4132998" y="534190"/>
                </a:lnTo>
                <a:close/>
                <a:moveTo>
                  <a:pt x="6971567" y="501678"/>
                </a:moveTo>
                <a:lnTo>
                  <a:pt x="6967502" y="568689"/>
                </a:lnTo>
                <a:lnTo>
                  <a:pt x="6959374" y="633713"/>
                </a:lnTo>
                <a:lnTo>
                  <a:pt x="6959374" y="700724"/>
                </a:lnTo>
                <a:lnTo>
                  <a:pt x="6971567" y="759607"/>
                </a:lnTo>
                <a:lnTo>
                  <a:pt x="6971567" y="826617"/>
                </a:lnTo>
                <a:lnTo>
                  <a:pt x="6977617" y="826617"/>
                </a:lnTo>
                <a:lnTo>
                  <a:pt x="6981681" y="773785"/>
                </a:lnTo>
                <a:lnTo>
                  <a:pt x="6985745" y="714903"/>
                </a:lnTo>
                <a:lnTo>
                  <a:pt x="6989809" y="656020"/>
                </a:lnTo>
                <a:lnTo>
                  <a:pt x="6985745" y="601201"/>
                </a:lnTo>
                <a:lnTo>
                  <a:pt x="6977617" y="550446"/>
                </a:lnTo>
                <a:lnTo>
                  <a:pt x="6977617" y="501678"/>
                </a:lnTo>
                <a:lnTo>
                  <a:pt x="6971567" y="501678"/>
                </a:lnTo>
                <a:lnTo>
                  <a:pt x="6971567" y="501678"/>
                </a:lnTo>
                <a:lnTo>
                  <a:pt x="6971567" y="501678"/>
                </a:lnTo>
                <a:close/>
                <a:moveTo>
                  <a:pt x="8603217" y="493550"/>
                </a:moveTo>
                <a:lnTo>
                  <a:pt x="8603217" y="509806"/>
                </a:lnTo>
                <a:lnTo>
                  <a:pt x="8611345" y="509806"/>
                </a:lnTo>
                <a:lnTo>
                  <a:pt x="8611345" y="493550"/>
                </a:lnTo>
                <a:lnTo>
                  <a:pt x="8603217" y="493550"/>
                </a:lnTo>
                <a:lnTo>
                  <a:pt x="8603217" y="493550"/>
                </a:lnTo>
                <a:lnTo>
                  <a:pt x="8603217" y="493550"/>
                </a:lnTo>
                <a:close/>
                <a:moveTo>
                  <a:pt x="8172433" y="493550"/>
                </a:moveTo>
                <a:lnTo>
                  <a:pt x="8172433" y="519921"/>
                </a:lnTo>
                <a:lnTo>
                  <a:pt x="8168369" y="550356"/>
                </a:lnTo>
                <a:lnTo>
                  <a:pt x="8168369" y="578804"/>
                </a:lnTo>
                <a:lnTo>
                  <a:pt x="8172433" y="605175"/>
                </a:lnTo>
                <a:lnTo>
                  <a:pt x="8178484" y="623417"/>
                </a:lnTo>
                <a:lnTo>
                  <a:pt x="8182548" y="597047"/>
                </a:lnTo>
                <a:lnTo>
                  <a:pt x="8182548" y="568599"/>
                </a:lnTo>
                <a:lnTo>
                  <a:pt x="8182548" y="538254"/>
                </a:lnTo>
                <a:lnTo>
                  <a:pt x="8178484" y="511883"/>
                </a:lnTo>
                <a:lnTo>
                  <a:pt x="8172433" y="493550"/>
                </a:lnTo>
                <a:lnTo>
                  <a:pt x="8172433" y="493550"/>
                </a:lnTo>
                <a:lnTo>
                  <a:pt x="8172433" y="493550"/>
                </a:lnTo>
                <a:close/>
                <a:moveTo>
                  <a:pt x="1044448" y="493550"/>
                </a:moveTo>
                <a:lnTo>
                  <a:pt x="1044448" y="509806"/>
                </a:lnTo>
                <a:lnTo>
                  <a:pt x="1052576" y="509806"/>
                </a:lnTo>
                <a:lnTo>
                  <a:pt x="1052576" y="493550"/>
                </a:lnTo>
                <a:lnTo>
                  <a:pt x="1044448" y="493550"/>
                </a:lnTo>
                <a:lnTo>
                  <a:pt x="1044448" y="493550"/>
                </a:lnTo>
                <a:lnTo>
                  <a:pt x="1044448" y="493550"/>
                </a:lnTo>
                <a:close/>
                <a:moveTo>
                  <a:pt x="613664" y="493550"/>
                </a:moveTo>
                <a:lnTo>
                  <a:pt x="613664" y="519921"/>
                </a:lnTo>
                <a:lnTo>
                  <a:pt x="609600" y="550356"/>
                </a:lnTo>
                <a:lnTo>
                  <a:pt x="609600" y="578804"/>
                </a:lnTo>
                <a:lnTo>
                  <a:pt x="613664" y="605175"/>
                </a:lnTo>
                <a:lnTo>
                  <a:pt x="619715" y="623417"/>
                </a:lnTo>
                <a:lnTo>
                  <a:pt x="623779" y="597047"/>
                </a:lnTo>
                <a:lnTo>
                  <a:pt x="623779" y="568599"/>
                </a:lnTo>
                <a:lnTo>
                  <a:pt x="623779" y="538254"/>
                </a:lnTo>
                <a:lnTo>
                  <a:pt x="619715" y="511883"/>
                </a:lnTo>
                <a:lnTo>
                  <a:pt x="613664" y="493550"/>
                </a:lnTo>
                <a:lnTo>
                  <a:pt x="613664" y="493550"/>
                </a:lnTo>
                <a:lnTo>
                  <a:pt x="613664" y="493550"/>
                </a:lnTo>
                <a:close/>
                <a:moveTo>
                  <a:pt x="9383505" y="487499"/>
                </a:moveTo>
                <a:lnTo>
                  <a:pt x="9383505" y="515947"/>
                </a:lnTo>
                <a:lnTo>
                  <a:pt x="9379441" y="556587"/>
                </a:lnTo>
                <a:lnTo>
                  <a:pt x="9379441" y="597227"/>
                </a:lnTo>
                <a:lnTo>
                  <a:pt x="9383505" y="633803"/>
                </a:lnTo>
                <a:lnTo>
                  <a:pt x="9391633" y="656110"/>
                </a:lnTo>
                <a:lnTo>
                  <a:pt x="9391633" y="627662"/>
                </a:lnTo>
                <a:lnTo>
                  <a:pt x="9393620" y="587022"/>
                </a:lnTo>
                <a:lnTo>
                  <a:pt x="9393620" y="542318"/>
                </a:lnTo>
                <a:lnTo>
                  <a:pt x="9391633" y="505742"/>
                </a:lnTo>
                <a:lnTo>
                  <a:pt x="9383505" y="487499"/>
                </a:lnTo>
                <a:lnTo>
                  <a:pt x="9383505" y="487499"/>
                </a:lnTo>
                <a:lnTo>
                  <a:pt x="9383505" y="487499"/>
                </a:lnTo>
                <a:close/>
                <a:moveTo>
                  <a:pt x="1824646" y="487499"/>
                </a:moveTo>
                <a:lnTo>
                  <a:pt x="1824646" y="515947"/>
                </a:lnTo>
                <a:lnTo>
                  <a:pt x="1820582" y="556587"/>
                </a:lnTo>
                <a:lnTo>
                  <a:pt x="1820582" y="597227"/>
                </a:lnTo>
                <a:lnTo>
                  <a:pt x="1824646" y="633803"/>
                </a:lnTo>
                <a:lnTo>
                  <a:pt x="1832774" y="656110"/>
                </a:lnTo>
                <a:lnTo>
                  <a:pt x="1832774" y="627662"/>
                </a:lnTo>
                <a:lnTo>
                  <a:pt x="1834761" y="587022"/>
                </a:lnTo>
                <a:lnTo>
                  <a:pt x="1834761" y="542318"/>
                </a:lnTo>
                <a:lnTo>
                  <a:pt x="1832774" y="505742"/>
                </a:lnTo>
                <a:lnTo>
                  <a:pt x="1824646" y="487499"/>
                </a:lnTo>
                <a:lnTo>
                  <a:pt x="1824646" y="487499"/>
                </a:lnTo>
                <a:lnTo>
                  <a:pt x="1824646" y="487499"/>
                </a:lnTo>
                <a:close/>
                <a:moveTo>
                  <a:pt x="6227854" y="469256"/>
                </a:moveTo>
                <a:lnTo>
                  <a:pt x="6221804" y="524075"/>
                </a:lnTo>
                <a:lnTo>
                  <a:pt x="6205548" y="574830"/>
                </a:lnTo>
                <a:lnTo>
                  <a:pt x="6205548" y="637777"/>
                </a:lnTo>
                <a:lnTo>
                  <a:pt x="6199497" y="637777"/>
                </a:lnTo>
                <a:lnTo>
                  <a:pt x="6195342" y="668302"/>
                </a:lnTo>
                <a:lnTo>
                  <a:pt x="6191278" y="708942"/>
                </a:lnTo>
                <a:lnTo>
                  <a:pt x="6195342" y="753646"/>
                </a:lnTo>
                <a:lnTo>
                  <a:pt x="6199407" y="796273"/>
                </a:lnTo>
                <a:lnTo>
                  <a:pt x="6203471" y="836913"/>
                </a:lnTo>
                <a:lnTo>
                  <a:pt x="6205457" y="859220"/>
                </a:lnTo>
                <a:lnTo>
                  <a:pt x="6205457" y="881527"/>
                </a:lnTo>
                <a:lnTo>
                  <a:pt x="6205457" y="903833"/>
                </a:lnTo>
                <a:lnTo>
                  <a:pt x="6205457" y="922076"/>
                </a:lnTo>
                <a:lnTo>
                  <a:pt x="6213585" y="940319"/>
                </a:lnTo>
                <a:lnTo>
                  <a:pt x="6221713" y="771708"/>
                </a:lnTo>
                <a:lnTo>
                  <a:pt x="6227764" y="771708"/>
                </a:lnTo>
                <a:lnTo>
                  <a:pt x="6227764" y="591086"/>
                </a:lnTo>
                <a:lnTo>
                  <a:pt x="6231828" y="564715"/>
                </a:lnTo>
                <a:lnTo>
                  <a:pt x="6231828" y="534280"/>
                </a:lnTo>
                <a:lnTo>
                  <a:pt x="6235892" y="509896"/>
                </a:lnTo>
                <a:lnTo>
                  <a:pt x="6235892" y="483526"/>
                </a:lnTo>
                <a:lnTo>
                  <a:pt x="6227854" y="469256"/>
                </a:lnTo>
                <a:lnTo>
                  <a:pt x="6227854" y="469256"/>
                </a:lnTo>
                <a:lnTo>
                  <a:pt x="6227854" y="469256"/>
                </a:lnTo>
                <a:close/>
                <a:moveTo>
                  <a:pt x="8544244" y="453000"/>
                </a:moveTo>
                <a:lnTo>
                  <a:pt x="8540180" y="475307"/>
                </a:lnTo>
                <a:lnTo>
                  <a:pt x="8534129" y="511883"/>
                </a:lnTo>
                <a:lnTo>
                  <a:pt x="8530065" y="552523"/>
                </a:lnTo>
                <a:lnTo>
                  <a:pt x="8526001" y="597227"/>
                </a:lnTo>
                <a:lnTo>
                  <a:pt x="8526001" y="631726"/>
                </a:lnTo>
                <a:lnTo>
                  <a:pt x="8530065" y="649969"/>
                </a:lnTo>
                <a:lnTo>
                  <a:pt x="8538193" y="605265"/>
                </a:lnTo>
                <a:lnTo>
                  <a:pt x="8544244" y="564625"/>
                </a:lnTo>
                <a:lnTo>
                  <a:pt x="8552372" y="528049"/>
                </a:lnTo>
                <a:lnTo>
                  <a:pt x="8544244" y="487409"/>
                </a:lnTo>
                <a:lnTo>
                  <a:pt x="8544244" y="475217"/>
                </a:lnTo>
                <a:lnTo>
                  <a:pt x="8544244" y="469166"/>
                </a:lnTo>
                <a:lnTo>
                  <a:pt x="8548308" y="465102"/>
                </a:lnTo>
                <a:lnTo>
                  <a:pt x="8552372" y="456974"/>
                </a:lnTo>
                <a:lnTo>
                  <a:pt x="8556436" y="452910"/>
                </a:lnTo>
                <a:lnTo>
                  <a:pt x="8544244" y="452910"/>
                </a:lnTo>
                <a:lnTo>
                  <a:pt x="8544244" y="453000"/>
                </a:lnTo>
                <a:lnTo>
                  <a:pt x="8544244" y="453000"/>
                </a:lnTo>
                <a:close/>
                <a:moveTo>
                  <a:pt x="985475" y="453000"/>
                </a:moveTo>
                <a:lnTo>
                  <a:pt x="981411" y="475307"/>
                </a:lnTo>
                <a:lnTo>
                  <a:pt x="975360" y="511883"/>
                </a:lnTo>
                <a:lnTo>
                  <a:pt x="971296" y="552523"/>
                </a:lnTo>
                <a:lnTo>
                  <a:pt x="967232" y="597227"/>
                </a:lnTo>
                <a:lnTo>
                  <a:pt x="967232" y="631726"/>
                </a:lnTo>
                <a:lnTo>
                  <a:pt x="971296" y="649969"/>
                </a:lnTo>
                <a:lnTo>
                  <a:pt x="979424" y="605265"/>
                </a:lnTo>
                <a:lnTo>
                  <a:pt x="985475" y="564625"/>
                </a:lnTo>
                <a:lnTo>
                  <a:pt x="993603" y="528049"/>
                </a:lnTo>
                <a:lnTo>
                  <a:pt x="985475" y="487409"/>
                </a:lnTo>
                <a:lnTo>
                  <a:pt x="985475" y="475217"/>
                </a:lnTo>
                <a:lnTo>
                  <a:pt x="985475" y="469166"/>
                </a:lnTo>
                <a:lnTo>
                  <a:pt x="989539" y="465102"/>
                </a:lnTo>
                <a:lnTo>
                  <a:pt x="993603" y="456974"/>
                </a:lnTo>
                <a:lnTo>
                  <a:pt x="997667" y="452910"/>
                </a:lnTo>
                <a:lnTo>
                  <a:pt x="985475" y="452910"/>
                </a:lnTo>
                <a:lnTo>
                  <a:pt x="985475" y="453000"/>
                </a:lnTo>
                <a:lnTo>
                  <a:pt x="985475" y="453000"/>
                </a:lnTo>
                <a:close/>
                <a:moveTo>
                  <a:pt x="11699895" y="446859"/>
                </a:moveTo>
                <a:lnTo>
                  <a:pt x="11699895" y="469166"/>
                </a:lnTo>
                <a:lnTo>
                  <a:pt x="11708023" y="469166"/>
                </a:lnTo>
                <a:lnTo>
                  <a:pt x="11708023" y="446859"/>
                </a:lnTo>
                <a:lnTo>
                  <a:pt x="11699895" y="446859"/>
                </a:lnTo>
                <a:lnTo>
                  <a:pt x="11699895" y="446859"/>
                </a:lnTo>
                <a:lnTo>
                  <a:pt x="11699895" y="446859"/>
                </a:lnTo>
                <a:close/>
                <a:moveTo>
                  <a:pt x="4141126" y="446859"/>
                </a:moveTo>
                <a:lnTo>
                  <a:pt x="4141126" y="469166"/>
                </a:lnTo>
                <a:lnTo>
                  <a:pt x="4149254" y="469166"/>
                </a:lnTo>
                <a:lnTo>
                  <a:pt x="4149254" y="446859"/>
                </a:lnTo>
                <a:lnTo>
                  <a:pt x="4141126" y="446859"/>
                </a:lnTo>
                <a:lnTo>
                  <a:pt x="4141126" y="446859"/>
                </a:lnTo>
                <a:lnTo>
                  <a:pt x="4141126" y="446859"/>
                </a:lnTo>
                <a:close/>
                <a:moveTo>
                  <a:pt x="6985745" y="434667"/>
                </a:moveTo>
                <a:lnTo>
                  <a:pt x="6985745" y="448846"/>
                </a:lnTo>
                <a:lnTo>
                  <a:pt x="6985745" y="465102"/>
                </a:lnTo>
                <a:lnTo>
                  <a:pt x="6981681" y="471153"/>
                </a:lnTo>
                <a:lnTo>
                  <a:pt x="6977617" y="483345"/>
                </a:lnTo>
                <a:lnTo>
                  <a:pt x="6977617" y="493460"/>
                </a:lnTo>
                <a:lnTo>
                  <a:pt x="6993873" y="493460"/>
                </a:lnTo>
                <a:lnTo>
                  <a:pt x="6993873" y="434577"/>
                </a:lnTo>
                <a:lnTo>
                  <a:pt x="6985745" y="434577"/>
                </a:lnTo>
                <a:lnTo>
                  <a:pt x="6985745" y="434667"/>
                </a:lnTo>
                <a:lnTo>
                  <a:pt x="6985745" y="434667"/>
                </a:lnTo>
                <a:close/>
                <a:moveTo>
                  <a:pt x="4677484" y="434667"/>
                </a:moveTo>
                <a:lnTo>
                  <a:pt x="4677484" y="469166"/>
                </a:lnTo>
                <a:lnTo>
                  <a:pt x="4677484" y="509806"/>
                </a:lnTo>
                <a:lnTo>
                  <a:pt x="4673419" y="560561"/>
                </a:lnTo>
                <a:lnTo>
                  <a:pt x="4677484" y="605265"/>
                </a:lnTo>
                <a:lnTo>
                  <a:pt x="4679471" y="641841"/>
                </a:lnTo>
                <a:lnTo>
                  <a:pt x="4683534" y="664148"/>
                </a:lnTo>
                <a:lnTo>
                  <a:pt x="4695727" y="609329"/>
                </a:lnTo>
                <a:lnTo>
                  <a:pt x="4701868" y="609329"/>
                </a:lnTo>
                <a:lnTo>
                  <a:pt x="4705932" y="574830"/>
                </a:lnTo>
                <a:lnTo>
                  <a:pt x="4701868" y="530126"/>
                </a:lnTo>
                <a:lnTo>
                  <a:pt x="4699791" y="489486"/>
                </a:lnTo>
                <a:lnTo>
                  <a:pt x="4687598" y="456974"/>
                </a:lnTo>
                <a:lnTo>
                  <a:pt x="4677484" y="434667"/>
                </a:lnTo>
                <a:lnTo>
                  <a:pt x="4677484" y="434667"/>
                </a:lnTo>
                <a:lnTo>
                  <a:pt x="4677484" y="434667"/>
                </a:lnTo>
                <a:close/>
                <a:moveTo>
                  <a:pt x="9009617" y="428616"/>
                </a:moveTo>
                <a:lnTo>
                  <a:pt x="9003566" y="479371"/>
                </a:lnTo>
                <a:lnTo>
                  <a:pt x="9003566" y="538254"/>
                </a:lnTo>
                <a:lnTo>
                  <a:pt x="9003566" y="601201"/>
                </a:lnTo>
                <a:lnTo>
                  <a:pt x="9007630" y="664148"/>
                </a:lnTo>
                <a:lnTo>
                  <a:pt x="9007630" y="718967"/>
                </a:lnTo>
                <a:lnTo>
                  <a:pt x="9003566" y="759607"/>
                </a:lnTo>
                <a:lnTo>
                  <a:pt x="9003566" y="781913"/>
                </a:lnTo>
                <a:lnTo>
                  <a:pt x="9007630" y="808284"/>
                </a:lnTo>
                <a:lnTo>
                  <a:pt x="9013681" y="836732"/>
                </a:lnTo>
                <a:lnTo>
                  <a:pt x="9017745" y="852988"/>
                </a:lnTo>
                <a:lnTo>
                  <a:pt x="9021809" y="777849"/>
                </a:lnTo>
                <a:lnTo>
                  <a:pt x="9027950" y="704697"/>
                </a:lnTo>
                <a:lnTo>
                  <a:pt x="9032014" y="633623"/>
                </a:lnTo>
                <a:lnTo>
                  <a:pt x="9027950" y="560471"/>
                </a:lnTo>
                <a:lnTo>
                  <a:pt x="9017745" y="493460"/>
                </a:lnTo>
                <a:lnTo>
                  <a:pt x="9017745" y="428436"/>
                </a:lnTo>
                <a:lnTo>
                  <a:pt x="9009617" y="428436"/>
                </a:lnTo>
                <a:lnTo>
                  <a:pt x="9009617" y="428616"/>
                </a:lnTo>
                <a:lnTo>
                  <a:pt x="9009617" y="428616"/>
                </a:lnTo>
                <a:close/>
                <a:moveTo>
                  <a:pt x="1450758" y="428616"/>
                </a:moveTo>
                <a:lnTo>
                  <a:pt x="1444707" y="479371"/>
                </a:lnTo>
                <a:lnTo>
                  <a:pt x="1444707" y="538254"/>
                </a:lnTo>
                <a:lnTo>
                  <a:pt x="1444707" y="601201"/>
                </a:lnTo>
                <a:lnTo>
                  <a:pt x="1448771" y="664148"/>
                </a:lnTo>
                <a:lnTo>
                  <a:pt x="1448771" y="718967"/>
                </a:lnTo>
                <a:lnTo>
                  <a:pt x="1444707" y="759607"/>
                </a:lnTo>
                <a:lnTo>
                  <a:pt x="1444707" y="781913"/>
                </a:lnTo>
                <a:lnTo>
                  <a:pt x="1448771" y="808284"/>
                </a:lnTo>
                <a:lnTo>
                  <a:pt x="1454822" y="836732"/>
                </a:lnTo>
                <a:lnTo>
                  <a:pt x="1458886" y="852988"/>
                </a:lnTo>
                <a:lnTo>
                  <a:pt x="1462950" y="777849"/>
                </a:lnTo>
                <a:lnTo>
                  <a:pt x="1469001" y="704697"/>
                </a:lnTo>
                <a:lnTo>
                  <a:pt x="1473065" y="633623"/>
                </a:lnTo>
                <a:lnTo>
                  <a:pt x="1469001" y="560471"/>
                </a:lnTo>
                <a:lnTo>
                  <a:pt x="1458886" y="493460"/>
                </a:lnTo>
                <a:lnTo>
                  <a:pt x="1458886" y="428436"/>
                </a:lnTo>
                <a:lnTo>
                  <a:pt x="1450758" y="428436"/>
                </a:lnTo>
                <a:lnTo>
                  <a:pt x="1450758" y="428616"/>
                </a:lnTo>
                <a:lnTo>
                  <a:pt x="1450758" y="428616"/>
                </a:lnTo>
                <a:close/>
                <a:moveTo>
                  <a:pt x="11157306" y="420488"/>
                </a:moveTo>
                <a:lnTo>
                  <a:pt x="11163447" y="564715"/>
                </a:lnTo>
                <a:lnTo>
                  <a:pt x="11171575" y="713006"/>
                </a:lnTo>
                <a:lnTo>
                  <a:pt x="11185753" y="713006"/>
                </a:lnTo>
                <a:lnTo>
                  <a:pt x="11197946" y="678507"/>
                </a:lnTo>
                <a:lnTo>
                  <a:pt x="11203996" y="678507"/>
                </a:lnTo>
                <a:lnTo>
                  <a:pt x="11185663" y="487590"/>
                </a:lnTo>
                <a:lnTo>
                  <a:pt x="11179613" y="487590"/>
                </a:lnTo>
                <a:lnTo>
                  <a:pt x="11179613" y="469347"/>
                </a:lnTo>
                <a:lnTo>
                  <a:pt x="11171484" y="469347"/>
                </a:lnTo>
                <a:lnTo>
                  <a:pt x="11163356" y="420579"/>
                </a:lnTo>
                <a:lnTo>
                  <a:pt x="11157306" y="420579"/>
                </a:lnTo>
                <a:lnTo>
                  <a:pt x="11157306" y="420488"/>
                </a:lnTo>
                <a:lnTo>
                  <a:pt x="11157306" y="420488"/>
                </a:lnTo>
                <a:close/>
                <a:moveTo>
                  <a:pt x="3598537" y="420488"/>
                </a:moveTo>
                <a:lnTo>
                  <a:pt x="3604588" y="564715"/>
                </a:lnTo>
                <a:lnTo>
                  <a:pt x="3612715" y="713006"/>
                </a:lnTo>
                <a:lnTo>
                  <a:pt x="3626894" y="713006"/>
                </a:lnTo>
                <a:lnTo>
                  <a:pt x="3639086" y="678507"/>
                </a:lnTo>
                <a:lnTo>
                  <a:pt x="3645137" y="678507"/>
                </a:lnTo>
                <a:lnTo>
                  <a:pt x="3626894" y="487590"/>
                </a:lnTo>
                <a:lnTo>
                  <a:pt x="3620843" y="487590"/>
                </a:lnTo>
                <a:lnTo>
                  <a:pt x="3620843" y="469347"/>
                </a:lnTo>
                <a:lnTo>
                  <a:pt x="3612715" y="469347"/>
                </a:lnTo>
                <a:lnTo>
                  <a:pt x="3604588" y="420579"/>
                </a:lnTo>
                <a:lnTo>
                  <a:pt x="3598537" y="420579"/>
                </a:lnTo>
                <a:lnTo>
                  <a:pt x="3598537" y="420488"/>
                </a:lnTo>
                <a:lnTo>
                  <a:pt x="3598537" y="420488"/>
                </a:lnTo>
                <a:close/>
                <a:moveTo>
                  <a:pt x="12065655" y="412360"/>
                </a:moveTo>
                <a:lnTo>
                  <a:pt x="12065655" y="434667"/>
                </a:lnTo>
                <a:lnTo>
                  <a:pt x="12073783" y="434667"/>
                </a:lnTo>
                <a:lnTo>
                  <a:pt x="12073783" y="412360"/>
                </a:lnTo>
                <a:lnTo>
                  <a:pt x="12065655" y="412360"/>
                </a:lnTo>
                <a:lnTo>
                  <a:pt x="12065655" y="412360"/>
                </a:lnTo>
                <a:lnTo>
                  <a:pt x="12065655" y="412360"/>
                </a:lnTo>
                <a:close/>
                <a:moveTo>
                  <a:pt x="4506796" y="412360"/>
                </a:moveTo>
                <a:lnTo>
                  <a:pt x="4506796" y="434667"/>
                </a:lnTo>
                <a:lnTo>
                  <a:pt x="4514924" y="434667"/>
                </a:lnTo>
                <a:lnTo>
                  <a:pt x="4514924" y="412360"/>
                </a:lnTo>
                <a:lnTo>
                  <a:pt x="4506796" y="412360"/>
                </a:lnTo>
                <a:lnTo>
                  <a:pt x="4506796" y="412360"/>
                </a:lnTo>
                <a:lnTo>
                  <a:pt x="4506796" y="412360"/>
                </a:lnTo>
                <a:close/>
                <a:moveTo>
                  <a:pt x="4886825" y="398091"/>
                </a:moveTo>
                <a:lnTo>
                  <a:pt x="4876619" y="471243"/>
                </a:lnTo>
                <a:lnTo>
                  <a:pt x="4858377" y="542318"/>
                </a:lnTo>
                <a:lnTo>
                  <a:pt x="4850249" y="578894"/>
                </a:lnTo>
                <a:lnTo>
                  <a:pt x="4850249" y="627662"/>
                </a:lnTo>
                <a:lnTo>
                  <a:pt x="4858377" y="674353"/>
                </a:lnTo>
                <a:lnTo>
                  <a:pt x="4862441" y="719057"/>
                </a:lnTo>
                <a:lnTo>
                  <a:pt x="4864518" y="753556"/>
                </a:lnTo>
                <a:lnTo>
                  <a:pt x="4864518" y="786068"/>
                </a:lnTo>
                <a:lnTo>
                  <a:pt x="4864518" y="822644"/>
                </a:lnTo>
                <a:lnTo>
                  <a:pt x="4868582" y="863284"/>
                </a:lnTo>
                <a:lnTo>
                  <a:pt x="4872646" y="895796"/>
                </a:lnTo>
                <a:lnTo>
                  <a:pt x="4880774" y="916116"/>
                </a:lnTo>
                <a:lnTo>
                  <a:pt x="4882851" y="822644"/>
                </a:lnTo>
                <a:lnTo>
                  <a:pt x="4895043" y="737300"/>
                </a:lnTo>
                <a:lnTo>
                  <a:pt x="4903171" y="645905"/>
                </a:lnTo>
                <a:lnTo>
                  <a:pt x="4905248" y="550446"/>
                </a:lnTo>
                <a:lnTo>
                  <a:pt x="4905248" y="515947"/>
                </a:lnTo>
                <a:lnTo>
                  <a:pt x="4905248" y="483435"/>
                </a:lnTo>
                <a:lnTo>
                  <a:pt x="4905248" y="446859"/>
                </a:lnTo>
                <a:lnTo>
                  <a:pt x="4903171" y="416424"/>
                </a:lnTo>
                <a:lnTo>
                  <a:pt x="4886825" y="398091"/>
                </a:lnTo>
                <a:lnTo>
                  <a:pt x="4886825" y="398091"/>
                </a:lnTo>
                <a:lnTo>
                  <a:pt x="4886825" y="398091"/>
                </a:lnTo>
                <a:close/>
                <a:moveTo>
                  <a:pt x="11632793" y="365670"/>
                </a:moveTo>
                <a:lnTo>
                  <a:pt x="11618615" y="550536"/>
                </a:lnTo>
                <a:lnTo>
                  <a:pt x="11626743" y="550536"/>
                </a:lnTo>
                <a:lnTo>
                  <a:pt x="11626743" y="546382"/>
                </a:lnTo>
                <a:lnTo>
                  <a:pt x="11628730" y="538254"/>
                </a:lnTo>
                <a:lnTo>
                  <a:pt x="11628730" y="534190"/>
                </a:lnTo>
                <a:lnTo>
                  <a:pt x="11632793" y="528139"/>
                </a:lnTo>
                <a:lnTo>
                  <a:pt x="11636858" y="524075"/>
                </a:lnTo>
                <a:lnTo>
                  <a:pt x="11644986" y="528139"/>
                </a:lnTo>
                <a:lnTo>
                  <a:pt x="11644986" y="534190"/>
                </a:lnTo>
                <a:lnTo>
                  <a:pt x="11651127" y="534190"/>
                </a:lnTo>
                <a:lnTo>
                  <a:pt x="11632793" y="601201"/>
                </a:lnTo>
                <a:lnTo>
                  <a:pt x="11622678" y="678417"/>
                </a:lnTo>
                <a:lnTo>
                  <a:pt x="11618615" y="759697"/>
                </a:lnTo>
                <a:lnTo>
                  <a:pt x="11618615" y="786068"/>
                </a:lnTo>
                <a:lnTo>
                  <a:pt x="11618615" y="812439"/>
                </a:lnTo>
                <a:lnTo>
                  <a:pt x="11618615" y="834745"/>
                </a:lnTo>
                <a:lnTo>
                  <a:pt x="11626743" y="852988"/>
                </a:lnTo>
                <a:lnTo>
                  <a:pt x="11626743" y="785977"/>
                </a:lnTo>
                <a:lnTo>
                  <a:pt x="11632793" y="785977"/>
                </a:lnTo>
                <a:lnTo>
                  <a:pt x="11651127" y="678327"/>
                </a:lnTo>
                <a:lnTo>
                  <a:pt x="11667383" y="672276"/>
                </a:lnTo>
                <a:lnTo>
                  <a:pt x="11667383" y="556587"/>
                </a:lnTo>
                <a:lnTo>
                  <a:pt x="11673433" y="556587"/>
                </a:lnTo>
                <a:lnTo>
                  <a:pt x="11673433" y="487499"/>
                </a:lnTo>
                <a:lnTo>
                  <a:pt x="11677498" y="483435"/>
                </a:lnTo>
                <a:lnTo>
                  <a:pt x="11677498" y="483435"/>
                </a:lnTo>
                <a:lnTo>
                  <a:pt x="11681561" y="479371"/>
                </a:lnTo>
                <a:lnTo>
                  <a:pt x="11685626" y="475307"/>
                </a:lnTo>
                <a:lnTo>
                  <a:pt x="11685626" y="469256"/>
                </a:lnTo>
                <a:lnTo>
                  <a:pt x="11673433" y="469256"/>
                </a:lnTo>
                <a:lnTo>
                  <a:pt x="11667383" y="430694"/>
                </a:lnTo>
                <a:lnTo>
                  <a:pt x="11655191" y="394118"/>
                </a:lnTo>
                <a:lnTo>
                  <a:pt x="11632793" y="365670"/>
                </a:lnTo>
                <a:lnTo>
                  <a:pt x="11632793" y="365670"/>
                </a:lnTo>
                <a:lnTo>
                  <a:pt x="11632793" y="365670"/>
                </a:lnTo>
                <a:close/>
                <a:moveTo>
                  <a:pt x="4074025" y="365670"/>
                </a:moveTo>
                <a:lnTo>
                  <a:pt x="4059846" y="550536"/>
                </a:lnTo>
                <a:lnTo>
                  <a:pt x="4067974" y="550536"/>
                </a:lnTo>
                <a:lnTo>
                  <a:pt x="4067974" y="546382"/>
                </a:lnTo>
                <a:lnTo>
                  <a:pt x="4069961" y="538254"/>
                </a:lnTo>
                <a:lnTo>
                  <a:pt x="4069961" y="534190"/>
                </a:lnTo>
                <a:lnTo>
                  <a:pt x="4074025" y="528139"/>
                </a:lnTo>
                <a:lnTo>
                  <a:pt x="4078089" y="524075"/>
                </a:lnTo>
                <a:lnTo>
                  <a:pt x="4086217" y="528139"/>
                </a:lnTo>
                <a:lnTo>
                  <a:pt x="4086217" y="534190"/>
                </a:lnTo>
                <a:lnTo>
                  <a:pt x="4092268" y="534190"/>
                </a:lnTo>
                <a:lnTo>
                  <a:pt x="4074025" y="601201"/>
                </a:lnTo>
                <a:lnTo>
                  <a:pt x="4063820" y="678417"/>
                </a:lnTo>
                <a:lnTo>
                  <a:pt x="4059755" y="759697"/>
                </a:lnTo>
                <a:lnTo>
                  <a:pt x="4059755" y="786068"/>
                </a:lnTo>
                <a:lnTo>
                  <a:pt x="4059755" y="812439"/>
                </a:lnTo>
                <a:lnTo>
                  <a:pt x="4059755" y="834745"/>
                </a:lnTo>
                <a:lnTo>
                  <a:pt x="4067883" y="852988"/>
                </a:lnTo>
                <a:lnTo>
                  <a:pt x="4067883" y="785977"/>
                </a:lnTo>
                <a:lnTo>
                  <a:pt x="4074025" y="785977"/>
                </a:lnTo>
                <a:lnTo>
                  <a:pt x="4092268" y="678327"/>
                </a:lnTo>
                <a:lnTo>
                  <a:pt x="4108523" y="672276"/>
                </a:lnTo>
                <a:lnTo>
                  <a:pt x="4108523" y="556587"/>
                </a:lnTo>
                <a:lnTo>
                  <a:pt x="4114574" y="556587"/>
                </a:lnTo>
                <a:lnTo>
                  <a:pt x="4114574" y="487499"/>
                </a:lnTo>
                <a:lnTo>
                  <a:pt x="4118638" y="483435"/>
                </a:lnTo>
                <a:lnTo>
                  <a:pt x="4118638" y="483435"/>
                </a:lnTo>
                <a:lnTo>
                  <a:pt x="4122702" y="479371"/>
                </a:lnTo>
                <a:lnTo>
                  <a:pt x="4126766" y="475307"/>
                </a:lnTo>
                <a:lnTo>
                  <a:pt x="4126766" y="469256"/>
                </a:lnTo>
                <a:lnTo>
                  <a:pt x="4114574" y="469256"/>
                </a:lnTo>
                <a:lnTo>
                  <a:pt x="4108523" y="430694"/>
                </a:lnTo>
                <a:lnTo>
                  <a:pt x="4096331" y="394118"/>
                </a:lnTo>
                <a:lnTo>
                  <a:pt x="4074025" y="365670"/>
                </a:lnTo>
                <a:lnTo>
                  <a:pt x="4074025" y="365670"/>
                </a:lnTo>
                <a:lnTo>
                  <a:pt x="4074025" y="365670"/>
                </a:lnTo>
                <a:close/>
                <a:moveTo>
                  <a:pt x="10813943" y="339208"/>
                </a:moveTo>
                <a:lnTo>
                  <a:pt x="10813943" y="446859"/>
                </a:lnTo>
                <a:lnTo>
                  <a:pt x="10819993" y="446859"/>
                </a:lnTo>
                <a:lnTo>
                  <a:pt x="10813943" y="469166"/>
                </a:lnTo>
                <a:lnTo>
                  <a:pt x="10819993" y="469166"/>
                </a:lnTo>
                <a:lnTo>
                  <a:pt x="10819993" y="609329"/>
                </a:lnTo>
                <a:lnTo>
                  <a:pt x="10832186" y="609329"/>
                </a:lnTo>
                <a:lnTo>
                  <a:pt x="10832186" y="637777"/>
                </a:lnTo>
                <a:lnTo>
                  <a:pt x="10838327" y="637777"/>
                </a:lnTo>
                <a:lnTo>
                  <a:pt x="10838327" y="672276"/>
                </a:lnTo>
                <a:lnTo>
                  <a:pt x="10846455" y="672276"/>
                </a:lnTo>
                <a:lnTo>
                  <a:pt x="10846455" y="731159"/>
                </a:lnTo>
                <a:lnTo>
                  <a:pt x="10854583" y="731159"/>
                </a:lnTo>
                <a:lnTo>
                  <a:pt x="10854583" y="678327"/>
                </a:lnTo>
                <a:lnTo>
                  <a:pt x="10860724" y="678327"/>
                </a:lnTo>
                <a:lnTo>
                  <a:pt x="10864788" y="678327"/>
                </a:lnTo>
                <a:lnTo>
                  <a:pt x="10868852" y="674263"/>
                </a:lnTo>
                <a:lnTo>
                  <a:pt x="10868852" y="674263"/>
                </a:lnTo>
                <a:lnTo>
                  <a:pt x="10868852" y="674263"/>
                </a:lnTo>
                <a:lnTo>
                  <a:pt x="10872915" y="674263"/>
                </a:lnTo>
                <a:lnTo>
                  <a:pt x="10878967" y="672185"/>
                </a:lnTo>
                <a:lnTo>
                  <a:pt x="10872915" y="718876"/>
                </a:lnTo>
                <a:lnTo>
                  <a:pt x="10864788" y="763580"/>
                </a:lnTo>
                <a:lnTo>
                  <a:pt x="10860724" y="818399"/>
                </a:lnTo>
                <a:lnTo>
                  <a:pt x="10872915" y="818399"/>
                </a:lnTo>
                <a:lnTo>
                  <a:pt x="10872915" y="755452"/>
                </a:lnTo>
                <a:lnTo>
                  <a:pt x="10883121" y="704697"/>
                </a:lnTo>
                <a:lnTo>
                  <a:pt x="10895313" y="655929"/>
                </a:lnTo>
                <a:lnTo>
                  <a:pt x="10897300" y="609239"/>
                </a:lnTo>
                <a:lnTo>
                  <a:pt x="10887095" y="564535"/>
                </a:lnTo>
                <a:lnTo>
                  <a:pt x="10878967" y="527959"/>
                </a:lnTo>
                <a:lnTo>
                  <a:pt x="10895223" y="527959"/>
                </a:lnTo>
                <a:lnTo>
                  <a:pt x="10901273" y="550265"/>
                </a:lnTo>
                <a:lnTo>
                  <a:pt x="10913466" y="550265"/>
                </a:lnTo>
                <a:lnTo>
                  <a:pt x="10913466" y="493370"/>
                </a:lnTo>
                <a:lnTo>
                  <a:pt x="10917530" y="489305"/>
                </a:lnTo>
                <a:lnTo>
                  <a:pt x="10917530" y="489305"/>
                </a:lnTo>
                <a:lnTo>
                  <a:pt x="10917530" y="487319"/>
                </a:lnTo>
                <a:lnTo>
                  <a:pt x="10917530" y="487319"/>
                </a:lnTo>
                <a:lnTo>
                  <a:pt x="10917530" y="483255"/>
                </a:lnTo>
                <a:lnTo>
                  <a:pt x="10919516" y="479191"/>
                </a:lnTo>
                <a:lnTo>
                  <a:pt x="10901273" y="456884"/>
                </a:lnTo>
                <a:lnTo>
                  <a:pt x="10891068" y="434577"/>
                </a:lnTo>
                <a:lnTo>
                  <a:pt x="10878876" y="412270"/>
                </a:lnTo>
                <a:lnTo>
                  <a:pt x="10860633" y="406219"/>
                </a:lnTo>
                <a:lnTo>
                  <a:pt x="10860633" y="387976"/>
                </a:lnTo>
                <a:lnTo>
                  <a:pt x="10846455" y="379848"/>
                </a:lnTo>
                <a:lnTo>
                  <a:pt x="10820084" y="339208"/>
                </a:lnTo>
                <a:lnTo>
                  <a:pt x="10813943" y="339208"/>
                </a:lnTo>
                <a:lnTo>
                  <a:pt x="10813943" y="339208"/>
                </a:lnTo>
                <a:lnTo>
                  <a:pt x="10813943" y="339208"/>
                </a:lnTo>
                <a:close/>
                <a:moveTo>
                  <a:pt x="7568974" y="339208"/>
                </a:moveTo>
                <a:lnTo>
                  <a:pt x="7568974" y="550446"/>
                </a:lnTo>
                <a:lnTo>
                  <a:pt x="7581167" y="550446"/>
                </a:lnTo>
                <a:lnTo>
                  <a:pt x="7587308" y="623598"/>
                </a:lnTo>
                <a:lnTo>
                  <a:pt x="7603564" y="623598"/>
                </a:lnTo>
                <a:lnTo>
                  <a:pt x="7603564" y="564715"/>
                </a:lnTo>
                <a:lnTo>
                  <a:pt x="7599409" y="505742"/>
                </a:lnTo>
                <a:lnTo>
                  <a:pt x="7587217" y="452910"/>
                </a:lnTo>
                <a:lnTo>
                  <a:pt x="7585140" y="424462"/>
                </a:lnTo>
                <a:lnTo>
                  <a:pt x="7585140" y="389963"/>
                </a:lnTo>
                <a:lnTo>
                  <a:pt x="7581076" y="361515"/>
                </a:lnTo>
                <a:lnTo>
                  <a:pt x="7568974" y="339208"/>
                </a:lnTo>
                <a:lnTo>
                  <a:pt x="7568974" y="339208"/>
                </a:lnTo>
                <a:lnTo>
                  <a:pt x="7568974" y="339208"/>
                </a:lnTo>
                <a:close/>
                <a:moveTo>
                  <a:pt x="3255174" y="339208"/>
                </a:moveTo>
                <a:lnTo>
                  <a:pt x="3255174" y="446859"/>
                </a:lnTo>
                <a:lnTo>
                  <a:pt x="3261225" y="446859"/>
                </a:lnTo>
                <a:lnTo>
                  <a:pt x="3255174" y="469166"/>
                </a:lnTo>
                <a:lnTo>
                  <a:pt x="3261225" y="469166"/>
                </a:lnTo>
                <a:lnTo>
                  <a:pt x="3261225" y="609329"/>
                </a:lnTo>
                <a:lnTo>
                  <a:pt x="3273417" y="609329"/>
                </a:lnTo>
                <a:lnTo>
                  <a:pt x="3273417" y="637777"/>
                </a:lnTo>
                <a:lnTo>
                  <a:pt x="3279468" y="637777"/>
                </a:lnTo>
                <a:lnTo>
                  <a:pt x="3279468" y="672276"/>
                </a:lnTo>
                <a:lnTo>
                  <a:pt x="3287595" y="672276"/>
                </a:lnTo>
                <a:lnTo>
                  <a:pt x="3287595" y="731159"/>
                </a:lnTo>
                <a:lnTo>
                  <a:pt x="3295723" y="731159"/>
                </a:lnTo>
                <a:lnTo>
                  <a:pt x="3295723" y="678327"/>
                </a:lnTo>
                <a:lnTo>
                  <a:pt x="3301774" y="678327"/>
                </a:lnTo>
                <a:lnTo>
                  <a:pt x="3305838" y="678327"/>
                </a:lnTo>
                <a:lnTo>
                  <a:pt x="3309902" y="674263"/>
                </a:lnTo>
                <a:lnTo>
                  <a:pt x="3309902" y="674263"/>
                </a:lnTo>
                <a:lnTo>
                  <a:pt x="3309902" y="674263"/>
                </a:lnTo>
                <a:lnTo>
                  <a:pt x="3313966" y="674263"/>
                </a:lnTo>
                <a:lnTo>
                  <a:pt x="3320017" y="672185"/>
                </a:lnTo>
                <a:lnTo>
                  <a:pt x="3313966" y="718876"/>
                </a:lnTo>
                <a:lnTo>
                  <a:pt x="3305838" y="763580"/>
                </a:lnTo>
                <a:lnTo>
                  <a:pt x="3301774" y="818399"/>
                </a:lnTo>
                <a:lnTo>
                  <a:pt x="3313966" y="818399"/>
                </a:lnTo>
                <a:lnTo>
                  <a:pt x="3313966" y="755452"/>
                </a:lnTo>
                <a:lnTo>
                  <a:pt x="3324081" y="704697"/>
                </a:lnTo>
                <a:lnTo>
                  <a:pt x="3336273" y="655929"/>
                </a:lnTo>
                <a:lnTo>
                  <a:pt x="3338350" y="609239"/>
                </a:lnTo>
                <a:lnTo>
                  <a:pt x="3328235" y="564535"/>
                </a:lnTo>
                <a:lnTo>
                  <a:pt x="3320108" y="527959"/>
                </a:lnTo>
                <a:lnTo>
                  <a:pt x="3336363" y="527959"/>
                </a:lnTo>
                <a:lnTo>
                  <a:pt x="3342414" y="550265"/>
                </a:lnTo>
                <a:lnTo>
                  <a:pt x="3354606" y="550265"/>
                </a:lnTo>
                <a:lnTo>
                  <a:pt x="3354606" y="493370"/>
                </a:lnTo>
                <a:lnTo>
                  <a:pt x="3358670" y="489305"/>
                </a:lnTo>
                <a:lnTo>
                  <a:pt x="3358670" y="489305"/>
                </a:lnTo>
                <a:lnTo>
                  <a:pt x="3358670" y="487319"/>
                </a:lnTo>
                <a:lnTo>
                  <a:pt x="3358670" y="487319"/>
                </a:lnTo>
                <a:lnTo>
                  <a:pt x="3358670" y="483255"/>
                </a:lnTo>
                <a:lnTo>
                  <a:pt x="3360748" y="479191"/>
                </a:lnTo>
                <a:lnTo>
                  <a:pt x="3342505" y="456884"/>
                </a:lnTo>
                <a:lnTo>
                  <a:pt x="3332390" y="434577"/>
                </a:lnTo>
                <a:lnTo>
                  <a:pt x="3320198" y="412270"/>
                </a:lnTo>
                <a:lnTo>
                  <a:pt x="3301955" y="406219"/>
                </a:lnTo>
                <a:lnTo>
                  <a:pt x="3301955" y="387976"/>
                </a:lnTo>
                <a:lnTo>
                  <a:pt x="3287776" y="379848"/>
                </a:lnTo>
                <a:lnTo>
                  <a:pt x="3261405" y="339208"/>
                </a:lnTo>
                <a:lnTo>
                  <a:pt x="3255174" y="339208"/>
                </a:lnTo>
                <a:lnTo>
                  <a:pt x="3255174" y="339208"/>
                </a:lnTo>
                <a:lnTo>
                  <a:pt x="3255174" y="339208"/>
                </a:lnTo>
                <a:close/>
                <a:moveTo>
                  <a:pt x="4872556" y="312838"/>
                </a:moveTo>
                <a:lnTo>
                  <a:pt x="4872556" y="325030"/>
                </a:lnTo>
                <a:lnTo>
                  <a:pt x="4846185" y="347336"/>
                </a:lnTo>
                <a:lnTo>
                  <a:pt x="4821801" y="383912"/>
                </a:lnTo>
                <a:lnTo>
                  <a:pt x="4795430" y="428616"/>
                </a:lnTo>
                <a:lnTo>
                  <a:pt x="4777187" y="475307"/>
                </a:lnTo>
                <a:lnTo>
                  <a:pt x="4764995" y="515947"/>
                </a:lnTo>
                <a:lnTo>
                  <a:pt x="4777187" y="515947"/>
                </a:lnTo>
                <a:lnTo>
                  <a:pt x="4777187" y="542318"/>
                </a:lnTo>
                <a:lnTo>
                  <a:pt x="4783238" y="542318"/>
                </a:lnTo>
                <a:lnTo>
                  <a:pt x="4783238" y="534190"/>
                </a:lnTo>
                <a:lnTo>
                  <a:pt x="4787302" y="528139"/>
                </a:lnTo>
                <a:lnTo>
                  <a:pt x="4787302" y="524075"/>
                </a:lnTo>
                <a:lnTo>
                  <a:pt x="4791366" y="524075"/>
                </a:lnTo>
                <a:lnTo>
                  <a:pt x="4799494" y="520011"/>
                </a:lnTo>
                <a:lnTo>
                  <a:pt x="4805545" y="515947"/>
                </a:lnTo>
                <a:lnTo>
                  <a:pt x="4799494" y="556587"/>
                </a:lnTo>
                <a:lnTo>
                  <a:pt x="4791366" y="556587"/>
                </a:lnTo>
                <a:lnTo>
                  <a:pt x="4791366" y="578894"/>
                </a:lnTo>
                <a:lnTo>
                  <a:pt x="4795430" y="601201"/>
                </a:lnTo>
                <a:lnTo>
                  <a:pt x="4801481" y="631636"/>
                </a:lnTo>
                <a:lnTo>
                  <a:pt x="4809609" y="651956"/>
                </a:lnTo>
                <a:lnTo>
                  <a:pt x="4817737" y="664148"/>
                </a:lnTo>
                <a:lnTo>
                  <a:pt x="4821801" y="590996"/>
                </a:lnTo>
                <a:lnTo>
                  <a:pt x="4835979" y="519921"/>
                </a:lnTo>
                <a:lnTo>
                  <a:pt x="4854222" y="452910"/>
                </a:lnTo>
                <a:lnTo>
                  <a:pt x="4872465" y="387886"/>
                </a:lnTo>
                <a:lnTo>
                  <a:pt x="4898836" y="379758"/>
                </a:lnTo>
                <a:lnTo>
                  <a:pt x="4890708" y="347246"/>
                </a:lnTo>
                <a:lnTo>
                  <a:pt x="4880593" y="312747"/>
                </a:lnTo>
                <a:lnTo>
                  <a:pt x="4872556" y="312747"/>
                </a:lnTo>
                <a:lnTo>
                  <a:pt x="4872556" y="312838"/>
                </a:lnTo>
                <a:lnTo>
                  <a:pt x="4872556" y="312838"/>
                </a:lnTo>
                <a:close/>
                <a:moveTo>
                  <a:pt x="11592153" y="306696"/>
                </a:moveTo>
                <a:lnTo>
                  <a:pt x="11586103" y="357451"/>
                </a:lnTo>
                <a:lnTo>
                  <a:pt x="11577975" y="357451"/>
                </a:lnTo>
                <a:lnTo>
                  <a:pt x="11569847" y="542318"/>
                </a:lnTo>
                <a:lnTo>
                  <a:pt x="11577975" y="542318"/>
                </a:lnTo>
                <a:lnTo>
                  <a:pt x="11582038" y="564625"/>
                </a:lnTo>
                <a:lnTo>
                  <a:pt x="11577975" y="586932"/>
                </a:lnTo>
                <a:lnTo>
                  <a:pt x="11577975" y="609239"/>
                </a:lnTo>
                <a:lnTo>
                  <a:pt x="11586103" y="623417"/>
                </a:lnTo>
                <a:lnTo>
                  <a:pt x="11588090" y="574649"/>
                </a:lnTo>
                <a:lnTo>
                  <a:pt x="11592153" y="529946"/>
                </a:lnTo>
                <a:lnTo>
                  <a:pt x="11604346" y="493370"/>
                </a:lnTo>
                <a:lnTo>
                  <a:pt x="11604346" y="420217"/>
                </a:lnTo>
                <a:lnTo>
                  <a:pt x="11610487" y="420217"/>
                </a:lnTo>
                <a:lnTo>
                  <a:pt x="11610487" y="357271"/>
                </a:lnTo>
                <a:lnTo>
                  <a:pt x="11618615" y="357271"/>
                </a:lnTo>
                <a:lnTo>
                  <a:pt x="11618615" y="347156"/>
                </a:lnTo>
                <a:lnTo>
                  <a:pt x="11610487" y="347156"/>
                </a:lnTo>
                <a:lnTo>
                  <a:pt x="11610487" y="343092"/>
                </a:lnTo>
                <a:lnTo>
                  <a:pt x="11610487" y="339028"/>
                </a:lnTo>
                <a:lnTo>
                  <a:pt x="11610487" y="334964"/>
                </a:lnTo>
                <a:lnTo>
                  <a:pt x="11614551" y="334964"/>
                </a:lnTo>
                <a:lnTo>
                  <a:pt x="11614551" y="330900"/>
                </a:lnTo>
                <a:lnTo>
                  <a:pt x="11618615" y="330900"/>
                </a:lnTo>
                <a:lnTo>
                  <a:pt x="11610487" y="306516"/>
                </a:lnTo>
                <a:lnTo>
                  <a:pt x="11592153" y="306516"/>
                </a:lnTo>
                <a:lnTo>
                  <a:pt x="11592153" y="306696"/>
                </a:lnTo>
                <a:lnTo>
                  <a:pt x="11592153" y="306696"/>
                </a:lnTo>
                <a:close/>
                <a:moveTo>
                  <a:pt x="4033385" y="306696"/>
                </a:moveTo>
                <a:lnTo>
                  <a:pt x="4027334" y="357451"/>
                </a:lnTo>
                <a:lnTo>
                  <a:pt x="4019206" y="357451"/>
                </a:lnTo>
                <a:lnTo>
                  <a:pt x="4011078" y="542318"/>
                </a:lnTo>
                <a:lnTo>
                  <a:pt x="4019206" y="542318"/>
                </a:lnTo>
                <a:lnTo>
                  <a:pt x="4023270" y="564625"/>
                </a:lnTo>
                <a:lnTo>
                  <a:pt x="4019206" y="587022"/>
                </a:lnTo>
                <a:lnTo>
                  <a:pt x="4019206" y="609329"/>
                </a:lnTo>
                <a:lnTo>
                  <a:pt x="4027334" y="623508"/>
                </a:lnTo>
                <a:lnTo>
                  <a:pt x="4029411" y="574740"/>
                </a:lnTo>
                <a:lnTo>
                  <a:pt x="4033475" y="530036"/>
                </a:lnTo>
                <a:lnTo>
                  <a:pt x="4045667" y="493460"/>
                </a:lnTo>
                <a:lnTo>
                  <a:pt x="4045667" y="420308"/>
                </a:lnTo>
                <a:lnTo>
                  <a:pt x="4051718" y="420308"/>
                </a:lnTo>
                <a:lnTo>
                  <a:pt x="4051718" y="357361"/>
                </a:lnTo>
                <a:lnTo>
                  <a:pt x="4059846" y="357361"/>
                </a:lnTo>
                <a:lnTo>
                  <a:pt x="4059846" y="347246"/>
                </a:lnTo>
                <a:lnTo>
                  <a:pt x="4051718" y="347246"/>
                </a:lnTo>
                <a:lnTo>
                  <a:pt x="4051718" y="343182"/>
                </a:lnTo>
                <a:lnTo>
                  <a:pt x="4051718" y="339118"/>
                </a:lnTo>
                <a:lnTo>
                  <a:pt x="4051718" y="335054"/>
                </a:lnTo>
                <a:lnTo>
                  <a:pt x="4055782" y="335054"/>
                </a:lnTo>
                <a:lnTo>
                  <a:pt x="4055782" y="330990"/>
                </a:lnTo>
                <a:lnTo>
                  <a:pt x="4059846" y="330990"/>
                </a:lnTo>
                <a:lnTo>
                  <a:pt x="4051718" y="306606"/>
                </a:lnTo>
                <a:lnTo>
                  <a:pt x="4033385" y="306606"/>
                </a:lnTo>
                <a:lnTo>
                  <a:pt x="4033385" y="306696"/>
                </a:lnTo>
                <a:lnTo>
                  <a:pt x="4033385" y="306696"/>
                </a:lnTo>
                <a:close/>
                <a:moveTo>
                  <a:pt x="11732407" y="257928"/>
                </a:moveTo>
                <a:lnTo>
                  <a:pt x="11730420" y="284299"/>
                </a:lnTo>
                <a:lnTo>
                  <a:pt x="11722292" y="316811"/>
                </a:lnTo>
                <a:lnTo>
                  <a:pt x="11714164" y="353387"/>
                </a:lnTo>
                <a:lnTo>
                  <a:pt x="11710100" y="387886"/>
                </a:lnTo>
                <a:lnTo>
                  <a:pt x="11710100" y="416334"/>
                </a:lnTo>
                <a:lnTo>
                  <a:pt x="11714164" y="434577"/>
                </a:lnTo>
                <a:lnTo>
                  <a:pt x="11718228" y="408206"/>
                </a:lnTo>
                <a:lnTo>
                  <a:pt x="11722292" y="371630"/>
                </a:lnTo>
                <a:lnTo>
                  <a:pt x="11730420" y="335054"/>
                </a:lnTo>
                <a:lnTo>
                  <a:pt x="11732407" y="302542"/>
                </a:lnTo>
                <a:lnTo>
                  <a:pt x="11736471" y="272107"/>
                </a:lnTo>
                <a:lnTo>
                  <a:pt x="11732407" y="257928"/>
                </a:lnTo>
                <a:lnTo>
                  <a:pt x="11732407" y="257928"/>
                </a:lnTo>
                <a:lnTo>
                  <a:pt x="11732407" y="257928"/>
                </a:lnTo>
                <a:close/>
                <a:moveTo>
                  <a:pt x="4173638" y="257928"/>
                </a:moveTo>
                <a:lnTo>
                  <a:pt x="4171561" y="284299"/>
                </a:lnTo>
                <a:lnTo>
                  <a:pt x="4163433" y="316811"/>
                </a:lnTo>
                <a:lnTo>
                  <a:pt x="4155305" y="353387"/>
                </a:lnTo>
                <a:lnTo>
                  <a:pt x="4151241" y="387886"/>
                </a:lnTo>
                <a:lnTo>
                  <a:pt x="4151241" y="416334"/>
                </a:lnTo>
                <a:lnTo>
                  <a:pt x="4155305" y="434577"/>
                </a:lnTo>
                <a:lnTo>
                  <a:pt x="4159369" y="408206"/>
                </a:lnTo>
                <a:lnTo>
                  <a:pt x="4163433" y="371630"/>
                </a:lnTo>
                <a:lnTo>
                  <a:pt x="4171561" y="335054"/>
                </a:lnTo>
                <a:lnTo>
                  <a:pt x="4173638" y="302542"/>
                </a:lnTo>
                <a:lnTo>
                  <a:pt x="4177702" y="272107"/>
                </a:lnTo>
                <a:lnTo>
                  <a:pt x="4173638" y="257928"/>
                </a:lnTo>
                <a:lnTo>
                  <a:pt x="4173638" y="257928"/>
                </a:lnTo>
                <a:lnTo>
                  <a:pt x="4173638" y="257928"/>
                </a:lnTo>
                <a:close/>
                <a:moveTo>
                  <a:pt x="11626743" y="249800"/>
                </a:moveTo>
                <a:lnTo>
                  <a:pt x="11618615" y="266056"/>
                </a:lnTo>
                <a:lnTo>
                  <a:pt x="11622678" y="266056"/>
                </a:lnTo>
                <a:lnTo>
                  <a:pt x="11626743" y="261992"/>
                </a:lnTo>
                <a:lnTo>
                  <a:pt x="11628730" y="257928"/>
                </a:lnTo>
                <a:lnTo>
                  <a:pt x="11632793" y="253864"/>
                </a:lnTo>
                <a:lnTo>
                  <a:pt x="11636858" y="253864"/>
                </a:lnTo>
                <a:lnTo>
                  <a:pt x="11632793" y="249800"/>
                </a:lnTo>
                <a:lnTo>
                  <a:pt x="11626743" y="249800"/>
                </a:lnTo>
                <a:lnTo>
                  <a:pt x="11626743" y="249800"/>
                </a:lnTo>
                <a:lnTo>
                  <a:pt x="11626743" y="249800"/>
                </a:lnTo>
                <a:close/>
                <a:moveTo>
                  <a:pt x="4067974" y="249800"/>
                </a:moveTo>
                <a:lnTo>
                  <a:pt x="4059846" y="266056"/>
                </a:lnTo>
                <a:lnTo>
                  <a:pt x="4063910" y="266056"/>
                </a:lnTo>
                <a:lnTo>
                  <a:pt x="4067974" y="261992"/>
                </a:lnTo>
                <a:lnTo>
                  <a:pt x="4069961" y="257928"/>
                </a:lnTo>
                <a:lnTo>
                  <a:pt x="4074025" y="253864"/>
                </a:lnTo>
                <a:lnTo>
                  <a:pt x="4078089" y="253864"/>
                </a:lnTo>
                <a:lnTo>
                  <a:pt x="4074025" y="249800"/>
                </a:lnTo>
                <a:lnTo>
                  <a:pt x="4067974" y="249800"/>
                </a:lnTo>
                <a:lnTo>
                  <a:pt x="4067974" y="249800"/>
                </a:lnTo>
                <a:lnTo>
                  <a:pt x="4067974" y="249800"/>
                </a:lnTo>
                <a:close/>
                <a:moveTo>
                  <a:pt x="11545463" y="243750"/>
                </a:moveTo>
                <a:lnTo>
                  <a:pt x="11545463" y="266056"/>
                </a:lnTo>
                <a:lnTo>
                  <a:pt x="11547540" y="294504"/>
                </a:lnTo>
                <a:lnTo>
                  <a:pt x="11551604" y="324939"/>
                </a:lnTo>
                <a:lnTo>
                  <a:pt x="11563795" y="339118"/>
                </a:lnTo>
                <a:lnTo>
                  <a:pt x="11578065" y="265966"/>
                </a:lnTo>
                <a:lnTo>
                  <a:pt x="11563795" y="257838"/>
                </a:lnTo>
                <a:lnTo>
                  <a:pt x="11563795" y="243659"/>
                </a:lnTo>
                <a:lnTo>
                  <a:pt x="11545463" y="243659"/>
                </a:lnTo>
                <a:lnTo>
                  <a:pt x="11545463" y="243750"/>
                </a:lnTo>
                <a:lnTo>
                  <a:pt x="11545463" y="243750"/>
                </a:lnTo>
                <a:close/>
                <a:moveTo>
                  <a:pt x="3986694" y="243750"/>
                </a:moveTo>
                <a:lnTo>
                  <a:pt x="3986694" y="266056"/>
                </a:lnTo>
                <a:lnTo>
                  <a:pt x="3988771" y="294504"/>
                </a:lnTo>
                <a:lnTo>
                  <a:pt x="3992835" y="324939"/>
                </a:lnTo>
                <a:lnTo>
                  <a:pt x="4005027" y="339118"/>
                </a:lnTo>
                <a:lnTo>
                  <a:pt x="4019206" y="265966"/>
                </a:lnTo>
                <a:lnTo>
                  <a:pt x="4005027" y="257838"/>
                </a:lnTo>
                <a:lnTo>
                  <a:pt x="4005027" y="243659"/>
                </a:lnTo>
                <a:lnTo>
                  <a:pt x="3986694" y="243659"/>
                </a:lnTo>
                <a:lnTo>
                  <a:pt x="3986694" y="243750"/>
                </a:lnTo>
                <a:lnTo>
                  <a:pt x="3986694" y="243750"/>
                </a:lnTo>
                <a:close/>
                <a:moveTo>
                  <a:pt x="5183497" y="154342"/>
                </a:moveTo>
                <a:lnTo>
                  <a:pt x="5183497" y="162470"/>
                </a:lnTo>
                <a:lnTo>
                  <a:pt x="5171305" y="180712"/>
                </a:lnTo>
                <a:lnTo>
                  <a:pt x="5167241" y="203019"/>
                </a:lnTo>
                <a:lnTo>
                  <a:pt x="5167241" y="225326"/>
                </a:lnTo>
                <a:lnTo>
                  <a:pt x="5165254" y="249710"/>
                </a:lnTo>
                <a:lnTo>
                  <a:pt x="5157126" y="249710"/>
                </a:lnTo>
                <a:lnTo>
                  <a:pt x="5148998" y="347246"/>
                </a:lnTo>
                <a:lnTo>
                  <a:pt x="5142947" y="347246"/>
                </a:lnTo>
                <a:lnTo>
                  <a:pt x="5142947" y="420398"/>
                </a:lnTo>
                <a:lnTo>
                  <a:pt x="5130755" y="420398"/>
                </a:lnTo>
                <a:lnTo>
                  <a:pt x="5130755" y="509806"/>
                </a:lnTo>
                <a:lnTo>
                  <a:pt x="5124614" y="509806"/>
                </a:lnTo>
                <a:lnTo>
                  <a:pt x="5120550" y="538254"/>
                </a:lnTo>
                <a:lnTo>
                  <a:pt x="5120550" y="574830"/>
                </a:lnTo>
                <a:lnTo>
                  <a:pt x="5124614" y="611406"/>
                </a:lnTo>
                <a:lnTo>
                  <a:pt x="5130755" y="631726"/>
                </a:lnTo>
                <a:lnTo>
                  <a:pt x="5134819" y="593163"/>
                </a:lnTo>
                <a:lnTo>
                  <a:pt x="5147011" y="560651"/>
                </a:lnTo>
                <a:lnTo>
                  <a:pt x="5157126" y="534280"/>
                </a:lnTo>
                <a:lnTo>
                  <a:pt x="5165254" y="501768"/>
                </a:lnTo>
                <a:lnTo>
                  <a:pt x="5183497" y="501768"/>
                </a:lnTo>
                <a:lnTo>
                  <a:pt x="5175369" y="530216"/>
                </a:lnTo>
                <a:lnTo>
                  <a:pt x="5167241" y="552523"/>
                </a:lnTo>
                <a:lnTo>
                  <a:pt x="5157126" y="574830"/>
                </a:lnTo>
                <a:lnTo>
                  <a:pt x="5157126" y="601201"/>
                </a:lnTo>
                <a:lnTo>
                  <a:pt x="5148998" y="601201"/>
                </a:lnTo>
                <a:lnTo>
                  <a:pt x="5157126" y="615380"/>
                </a:lnTo>
                <a:lnTo>
                  <a:pt x="5148998" y="615380"/>
                </a:lnTo>
                <a:lnTo>
                  <a:pt x="5142947" y="678327"/>
                </a:lnTo>
                <a:lnTo>
                  <a:pt x="5130755" y="678327"/>
                </a:lnTo>
                <a:lnTo>
                  <a:pt x="5130755" y="704697"/>
                </a:lnTo>
                <a:lnTo>
                  <a:pt x="5130755" y="731068"/>
                </a:lnTo>
                <a:lnTo>
                  <a:pt x="5134819" y="755452"/>
                </a:lnTo>
                <a:lnTo>
                  <a:pt x="5142947" y="771708"/>
                </a:lnTo>
                <a:lnTo>
                  <a:pt x="5147011" y="696569"/>
                </a:lnTo>
                <a:lnTo>
                  <a:pt x="5161190" y="627482"/>
                </a:lnTo>
                <a:lnTo>
                  <a:pt x="5183497" y="568599"/>
                </a:lnTo>
                <a:lnTo>
                  <a:pt x="5189548" y="509716"/>
                </a:lnTo>
                <a:lnTo>
                  <a:pt x="5197676" y="509716"/>
                </a:lnTo>
                <a:lnTo>
                  <a:pt x="5201739" y="505652"/>
                </a:lnTo>
                <a:lnTo>
                  <a:pt x="5201739" y="505652"/>
                </a:lnTo>
                <a:lnTo>
                  <a:pt x="5201739" y="505652"/>
                </a:lnTo>
                <a:lnTo>
                  <a:pt x="5205804" y="505652"/>
                </a:lnTo>
                <a:lnTo>
                  <a:pt x="5207881" y="505652"/>
                </a:lnTo>
                <a:lnTo>
                  <a:pt x="5211945" y="501588"/>
                </a:lnTo>
                <a:lnTo>
                  <a:pt x="5205804" y="546292"/>
                </a:lnTo>
                <a:lnTo>
                  <a:pt x="5189548" y="582868"/>
                </a:lnTo>
                <a:lnTo>
                  <a:pt x="5189548" y="623508"/>
                </a:lnTo>
                <a:lnTo>
                  <a:pt x="5183497" y="623508"/>
                </a:lnTo>
                <a:lnTo>
                  <a:pt x="5183497" y="826617"/>
                </a:lnTo>
                <a:lnTo>
                  <a:pt x="5189548" y="826617"/>
                </a:lnTo>
                <a:lnTo>
                  <a:pt x="5189548" y="818489"/>
                </a:lnTo>
                <a:lnTo>
                  <a:pt x="5197676" y="796183"/>
                </a:lnTo>
                <a:lnTo>
                  <a:pt x="5201739" y="771799"/>
                </a:lnTo>
                <a:lnTo>
                  <a:pt x="5201739" y="741364"/>
                </a:lnTo>
                <a:lnTo>
                  <a:pt x="5205804" y="712916"/>
                </a:lnTo>
                <a:lnTo>
                  <a:pt x="5211945" y="712916"/>
                </a:lnTo>
                <a:lnTo>
                  <a:pt x="5211945" y="678417"/>
                </a:lnTo>
                <a:lnTo>
                  <a:pt x="5224137" y="678417"/>
                </a:lnTo>
                <a:lnTo>
                  <a:pt x="5230188" y="609329"/>
                </a:lnTo>
                <a:lnTo>
                  <a:pt x="5238316" y="609329"/>
                </a:lnTo>
                <a:lnTo>
                  <a:pt x="5238316" y="501678"/>
                </a:lnTo>
                <a:lnTo>
                  <a:pt x="5238316" y="430603"/>
                </a:lnTo>
                <a:lnTo>
                  <a:pt x="5234252" y="365579"/>
                </a:lnTo>
                <a:lnTo>
                  <a:pt x="5224047" y="306696"/>
                </a:lnTo>
                <a:lnTo>
                  <a:pt x="5224047" y="266056"/>
                </a:lnTo>
                <a:lnTo>
                  <a:pt x="5211854" y="266056"/>
                </a:lnTo>
                <a:lnTo>
                  <a:pt x="5211854" y="243750"/>
                </a:lnTo>
                <a:lnTo>
                  <a:pt x="5205713" y="243750"/>
                </a:lnTo>
                <a:lnTo>
                  <a:pt x="5205713" y="209251"/>
                </a:lnTo>
                <a:lnTo>
                  <a:pt x="5197585" y="209251"/>
                </a:lnTo>
                <a:lnTo>
                  <a:pt x="5189457" y="154432"/>
                </a:lnTo>
                <a:lnTo>
                  <a:pt x="5183497" y="154432"/>
                </a:lnTo>
                <a:lnTo>
                  <a:pt x="5183497" y="154342"/>
                </a:lnTo>
                <a:lnTo>
                  <a:pt x="5183497" y="154342"/>
                </a:lnTo>
                <a:close/>
                <a:moveTo>
                  <a:pt x="7568974" y="0"/>
                </a:moveTo>
                <a:lnTo>
                  <a:pt x="7595345" y="0"/>
                </a:lnTo>
                <a:lnTo>
                  <a:pt x="7595345" y="6051"/>
                </a:lnTo>
                <a:lnTo>
                  <a:pt x="7587217" y="24294"/>
                </a:lnTo>
                <a:lnTo>
                  <a:pt x="7587217" y="50665"/>
                </a:lnTo>
                <a:lnTo>
                  <a:pt x="7587217" y="81280"/>
                </a:lnTo>
                <a:lnTo>
                  <a:pt x="7581076" y="81280"/>
                </a:lnTo>
                <a:lnTo>
                  <a:pt x="7581076" y="249891"/>
                </a:lnTo>
                <a:lnTo>
                  <a:pt x="7568884" y="249891"/>
                </a:lnTo>
                <a:lnTo>
                  <a:pt x="7568884" y="258019"/>
                </a:lnTo>
                <a:lnTo>
                  <a:pt x="7581076" y="258019"/>
                </a:lnTo>
                <a:lnTo>
                  <a:pt x="7581076" y="284390"/>
                </a:lnTo>
                <a:lnTo>
                  <a:pt x="7568884" y="284390"/>
                </a:lnTo>
                <a:lnTo>
                  <a:pt x="7568884" y="290440"/>
                </a:lnTo>
                <a:lnTo>
                  <a:pt x="7587127" y="298568"/>
                </a:lnTo>
                <a:lnTo>
                  <a:pt x="7587127" y="339208"/>
                </a:lnTo>
                <a:lnTo>
                  <a:pt x="7595255" y="339208"/>
                </a:lnTo>
                <a:lnTo>
                  <a:pt x="7595255" y="371720"/>
                </a:lnTo>
                <a:lnTo>
                  <a:pt x="7603383" y="371720"/>
                </a:lnTo>
                <a:lnTo>
                  <a:pt x="7603383" y="412360"/>
                </a:lnTo>
                <a:lnTo>
                  <a:pt x="7609434" y="412360"/>
                </a:lnTo>
                <a:lnTo>
                  <a:pt x="7621626" y="501768"/>
                </a:lnTo>
                <a:lnTo>
                  <a:pt x="7627676" y="501768"/>
                </a:lnTo>
                <a:lnTo>
                  <a:pt x="7627676" y="515947"/>
                </a:lnTo>
                <a:lnTo>
                  <a:pt x="7643933" y="528139"/>
                </a:lnTo>
                <a:lnTo>
                  <a:pt x="7643933" y="556587"/>
                </a:lnTo>
                <a:lnTo>
                  <a:pt x="7650074" y="556587"/>
                </a:lnTo>
                <a:lnTo>
                  <a:pt x="7635805" y="365670"/>
                </a:lnTo>
                <a:lnTo>
                  <a:pt x="7625690" y="335235"/>
                </a:lnTo>
                <a:lnTo>
                  <a:pt x="7621626" y="298659"/>
                </a:lnTo>
                <a:lnTo>
                  <a:pt x="7627676" y="298659"/>
                </a:lnTo>
                <a:lnTo>
                  <a:pt x="7627676" y="306787"/>
                </a:lnTo>
                <a:lnTo>
                  <a:pt x="7649984" y="298659"/>
                </a:lnTo>
                <a:lnTo>
                  <a:pt x="7649984" y="306787"/>
                </a:lnTo>
                <a:lnTo>
                  <a:pt x="7662175" y="306787"/>
                </a:lnTo>
                <a:lnTo>
                  <a:pt x="7662175" y="331171"/>
                </a:lnTo>
                <a:lnTo>
                  <a:pt x="7668227" y="331171"/>
                </a:lnTo>
                <a:lnTo>
                  <a:pt x="7662175" y="249891"/>
                </a:lnTo>
                <a:lnTo>
                  <a:pt x="7684483" y="249891"/>
                </a:lnTo>
                <a:lnTo>
                  <a:pt x="7690533" y="298659"/>
                </a:lnTo>
                <a:lnTo>
                  <a:pt x="7702725" y="339299"/>
                </a:lnTo>
                <a:lnTo>
                  <a:pt x="7702725" y="412451"/>
                </a:lnTo>
                <a:lnTo>
                  <a:pt x="7708776" y="412451"/>
                </a:lnTo>
                <a:lnTo>
                  <a:pt x="7708776" y="469347"/>
                </a:lnTo>
                <a:lnTo>
                  <a:pt x="7716904" y="469347"/>
                </a:lnTo>
                <a:lnTo>
                  <a:pt x="7716904" y="487590"/>
                </a:lnTo>
                <a:lnTo>
                  <a:pt x="7725032" y="487590"/>
                </a:lnTo>
                <a:lnTo>
                  <a:pt x="7731083" y="534280"/>
                </a:lnTo>
                <a:lnTo>
                  <a:pt x="7743275" y="534280"/>
                </a:lnTo>
                <a:lnTo>
                  <a:pt x="7743275" y="469256"/>
                </a:lnTo>
                <a:lnTo>
                  <a:pt x="7747339" y="408296"/>
                </a:lnTo>
                <a:lnTo>
                  <a:pt x="7757544" y="357542"/>
                </a:lnTo>
                <a:lnTo>
                  <a:pt x="7765672" y="357542"/>
                </a:lnTo>
                <a:lnTo>
                  <a:pt x="7765672" y="365670"/>
                </a:lnTo>
                <a:lnTo>
                  <a:pt x="7771813" y="365670"/>
                </a:lnTo>
                <a:lnTo>
                  <a:pt x="7771813" y="371720"/>
                </a:lnTo>
                <a:lnTo>
                  <a:pt x="7765672" y="387976"/>
                </a:lnTo>
                <a:lnTo>
                  <a:pt x="7784005" y="379848"/>
                </a:lnTo>
                <a:lnTo>
                  <a:pt x="7784005" y="515947"/>
                </a:lnTo>
                <a:lnTo>
                  <a:pt x="7798184" y="538254"/>
                </a:lnTo>
                <a:lnTo>
                  <a:pt x="7812363" y="570766"/>
                </a:lnTo>
                <a:lnTo>
                  <a:pt x="7824555" y="609329"/>
                </a:lnTo>
                <a:lnTo>
                  <a:pt x="7830606" y="649969"/>
                </a:lnTo>
                <a:lnTo>
                  <a:pt x="7838733" y="678417"/>
                </a:lnTo>
                <a:lnTo>
                  <a:pt x="7842798" y="678417"/>
                </a:lnTo>
                <a:lnTo>
                  <a:pt x="7842798" y="678417"/>
                </a:lnTo>
                <a:lnTo>
                  <a:pt x="7842798" y="678417"/>
                </a:lnTo>
                <a:lnTo>
                  <a:pt x="7842798" y="678417"/>
                </a:lnTo>
                <a:lnTo>
                  <a:pt x="7846862" y="674353"/>
                </a:lnTo>
                <a:lnTo>
                  <a:pt x="7846862" y="672276"/>
                </a:lnTo>
                <a:lnTo>
                  <a:pt x="7852912" y="672276"/>
                </a:lnTo>
                <a:lnTo>
                  <a:pt x="7846862" y="637777"/>
                </a:lnTo>
                <a:lnTo>
                  <a:pt x="7848849" y="597137"/>
                </a:lnTo>
                <a:lnTo>
                  <a:pt x="7848849" y="546382"/>
                </a:lnTo>
                <a:lnTo>
                  <a:pt x="7848849" y="497614"/>
                </a:lnTo>
                <a:lnTo>
                  <a:pt x="7852912" y="452910"/>
                </a:lnTo>
                <a:lnTo>
                  <a:pt x="7865105" y="452910"/>
                </a:lnTo>
                <a:lnTo>
                  <a:pt x="7852912" y="434667"/>
                </a:lnTo>
                <a:lnTo>
                  <a:pt x="7865105" y="434667"/>
                </a:lnTo>
                <a:lnTo>
                  <a:pt x="7865105" y="365579"/>
                </a:lnTo>
                <a:lnTo>
                  <a:pt x="7871155" y="365579"/>
                </a:lnTo>
                <a:lnTo>
                  <a:pt x="7871155" y="312747"/>
                </a:lnTo>
                <a:lnTo>
                  <a:pt x="7887411" y="268043"/>
                </a:lnTo>
                <a:lnTo>
                  <a:pt x="7893463" y="217288"/>
                </a:lnTo>
                <a:lnTo>
                  <a:pt x="7911705" y="217288"/>
                </a:lnTo>
                <a:lnTo>
                  <a:pt x="7893463" y="339118"/>
                </a:lnTo>
                <a:lnTo>
                  <a:pt x="7887411" y="339118"/>
                </a:lnTo>
                <a:lnTo>
                  <a:pt x="7887411" y="412270"/>
                </a:lnTo>
                <a:lnTo>
                  <a:pt x="7879284" y="412270"/>
                </a:lnTo>
                <a:lnTo>
                  <a:pt x="7887411" y="428526"/>
                </a:lnTo>
                <a:lnTo>
                  <a:pt x="7887411" y="434577"/>
                </a:lnTo>
                <a:lnTo>
                  <a:pt x="7883347" y="442705"/>
                </a:lnTo>
                <a:lnTo>
                  <a:pt x="7879284" y="442705"/>
                </a:lnTo>
                <a:lnTo>
                  <a:pt x="7879284" y="446769"/>
                </a:lnTo>
                <a:lnTo>
                  <a:pt x="7887411" y="528049"/>
                </a:lnTo>
                <a:lnTo>
                  <a:pt x="7887411" y="656020"/>
                </a:lnTo>
                <a:lnTo>
                  <a:pt x="7893463" y="656020"/>
                </a:lnTo>
                <a:lnTo>
                  <a:pt x="7897526" y="682391"/>
                </a:lnTo>
                <a:lnTo>
                  <a:pt x="7897526" y="708761"/>
                </a:lnTo>
                <a:lnTo>
                  <a:pt x="7905654" y="731068"/>
                </a:lnTo>
                <a:lnTo>
                  <a:pt x="7911705" y="664057"/>
                </a:lnTo>
                <a:lnTo>
                  <a:pt x="7919833" y="664057"/>
                </a:lnTo>
                <a:lnTo>
                  <a:pt x="7919833" y="649879"/>
                </a:lnTo>
                <a:lnTo>
                  <a:pt x="7927961" y="649879"/>
                </a:lnTo>
                <a:lnTo>
                  <a:pt x="7934012" y="609239"/>
                </a:lnTo>
                <a:lnTo>
                  <a:pt x="7968511" y="582868"/>
                </a:lnTo>
                <a:lnTo>
                  <a:pt x="7970498" y="519921"/>
                </a:lnTo>
                <a:lnTo>
                  <a:pt x="7974562" y="448846"/>
                </a:lnTo>
                <a:lnTo>
                  <a:pt x="7986754" y="375694"/>
                </a:lnTo>
                <a:lnTo>
                  <a:pt x="8000932" y="312747"/>
                </a:lnTo>
                <a:lnTo>
                  <a:pt x="8004997" y="290440"/>
                </a:lnTo>
                <a:lnTo>
                  <a:pt x="8004997" y="268134"/>
                </a:lnTo>
                <a:lnTo>
                  <a:pt x="8011047" y="249891"/>
                </a:lnTo>
                <a:lnTo>
                  <a:pt x="8027303" y="231648"/>
                </a:lnTo>
                <a:lnTo>
                  <a:pt x="8027303" y="225597"/>
                </a:lnTo>
                <a:lnTo>
                  <a:pt x="8033445" y="225597"/>
                </a:lnTo>
                <a:lnTo>
                  <a:pt x="8033445" y="266237"/>
                </a:lnTo>
                <a:lnTo>
                  <a:pt x="8027303" y="266237"/>
                </a:lnTo>
                <a:lnTo>
                  <a:pt x="8009061" y="388157"/>
                </a:lnTo>
                <a:lnTo>
                  <a:pt x="8000932" y="428797"/>
                </a:lnTo>
                <a:lnTo>
                  <a:pt x="7996868" y="483616"/>
                </a:lnTo>
                <a:lnTo>
                  <a:pt x="7996868" y="550627"/>
                </a:lnTo>
                <a:lnTo>
                  <a:pt x="7996868" y="619715"/>
                </a:lnTo>
                <a:lnTo>
                  <a:pt x="7996868" y="686726"/>
                </a:lnTo>
                <a:lnTo>
                  <a:pt x="8000932" y="741544"/>
                </a:lnTo>
                <a:lnTo>
                  <a:pt x="8009061" y="778120"/>
                </a:lnTo>
                <a:lnTo>
                  <a:pt x="8011047" y="800427"/>
                </a:lnTo>
                <a:lnTo>
                  <a:pt x="8009061" y="826798"/>
                </a:lnTo>
                <a:lnTo>
                  <a:pt x="8009061" y="849105"/>
                </a:lnTo>
                <a:lnTo>
                  <a:pt x="8015111" y="867348"/>
                </a:lnTo>
                <a:lnTo>
                  <a:pt x="8015111" y="574830"/>
                </a:lnTo>
                <a:lnTo>
                  <a:pt x="8009061" y="574830"/>
                </a:lnTo>
                <a:lnTo>
                  <a:pt x="8009061" y="509806"/>
                </a:lnTo>
                <a:lnTo>
                  <a:pt x="8033445" y="515857"/>
                </a:lnTo>
                <a:lnTo>
                  <a:pt x="8041572" y="574740"/>
                </a:lnTo>
                <a:lnTo>
                  <a:pt x="8049701" y="574740"/>
                </a:lnTo>
                <a:lnTo>
                  <a:pt x="8067943" y="420398"/>
                </a:lnTo>
                <a:lnTo>
                  <a:pt x="8073994" y="420398"/>
                </a:lnTo>
                <a:lnTo>
                  <a:pt x="8073994" y="398091"/>
                </a:lnTo>
                <a:lnTo>
                  <a:pt x="8082122" y="398091"/>
                </a:lnTo>
                <a:lnTo>
                  <a:pt x="8082122" y="365579"/>
                </a:lnTo>
                <a:lnTo>
                  <a:pt x="8090250" y="365579"/>
                </a:lnTo>
                <a:lnTo>
                  <a:pt x="8090250" y="343272"/>
                </a:lnTo>
                <a:lnTo>
                  <a:pt x="8082122" y="316902"/>
                </a:lnTo>
                <a:lnTo>
                  <a:pt x="8072007" y="290531"/>
                </a:lnTo>
                <a:lnTo>
                  <a:pt x="8067943" y="266147"/>
                </a:lnTo>
                <a:lnTo>
                  <a:pt x="8073994" y="268224"/>
                </a:lnTo>
                <a:lnTo>
                  <a:pt x="8082122" y="268224"/>
                </a:lnTo>
                <a:lnTo>
                  <a:pt x="8086186" y="272288"/>
                </a:lnTo>
                <a:lnTo>
                  <a:pt x="8086186" y="276352"/>
                </a:lnTo>
                <a:lnTo>
                  <a:pt x="8090250" y="280416"/>
                </a:lnTo>
                <a:lnTo>
                  <a:pt x="8090250" y="290531"/>
                </a:lnTo>
                <a:lnTo>
                  <a:pt x="8104429" y="312838"/>
                </a:lnTo>
                <a:lnTo>
                  <a:pt x="8112557" y="347336"/>
                </a:lnTo>
                <a:lnTo>
                  <a:pt x="8114634" y="375784"/>
                </a:lnTo>
                <a:lnTo>
                  <a:pt x="8118698" y="406219"/>
                </a:lnTo>
                <a:lnTo>
                  <a:pt x="8130890" y="428526"/>
                </a:lnTo>
                <a:lnTo>
                  <a:pt x="8130890" y="412270"/>
                </a:lnTo>
                <a:lnTo>
                  <a:pt x="8136941" y="389963"/>
                </a:lnTo>
                <a:lnTo>
                  <a:pt x="8136941" y="365579"/>
                </a:lnTo>
                <a:lnTo>
                  <a:pt x="8130890" y="339208"/>
                </a:lnTo>
                <a:lnTo>
                  <a:pt x="8155274" y="339208"/>
                </a:lnTo>
                <a:lnTo>
                  <a:pt x="8155274" y="306696"/>
                </a:lnTo>
                <a:lnTo>
                  <a:pt x="8177581" y="306696"/>
                </a:lnTo>
                <a:lnTo>
                  <a:pt x="8171530" y="406219"/>
                </a:lnTo>
                <a:lnTo>
                  <a:pt x="8189773" y="412270"/>
                </a:lnTo>
                <a:lnTo>
                  <a:pt x="8189773" y="446769"/>
                </a:lnTo>
                <a:lnTo>
                  <a:pt x="8195824" y="446769"/>
                </a:lnTo>
                <a:lnTo>
                  <a:pt x="8203952" y="479281"/>
                </a:lnTo>
                <a:lnTo>
                  <a:pt x="8212080" y="479281"/>
                </a:lnTo>
                <a:lnTo>
                  <a:pt x="8230323" y="550356"/>
                </a:lnTo>
                <a:lnTo>
                  <a:pt x="8244502" y="550356"/>
                </a:lnTo>
                <a:lnTo>
                  <a:pt x="8252629" y="623508"/>
                </a:lnTo>
                <a:lnTo>
                  <a:pt x="8258680" y="623508"/>
                </a:lnTo>
                <a:lnTo>
                  <a:pt x="8258680" y="615380"/>
                </a:lnTo>
                <a:lnTo>
                  <a:pt x="8276923" y="586932"/>
                </a:lnTo>
                <a:lnTo>
                  <a:pt x="8280987" y="546292"/>
                </a:lnTo>
                <a:lnTo>
                  <a:pt x="8280987" y="497524"/>
                </a:lnTo>
                <a:lnTo>
                  <a:pt x="8276923" y="448756"/>
                </a:lnTo>
                <a:lnTo>
                  <a:pt x="8274937" y="402065"/>
                </a:lnTo>
                <a:lnTo>
                  <a:pt x="8270872" y="365489"/>
                </a:lnTo>
                <a:lnTo>
                  <a:pt x="8276923" y="365489"/>
                </a:lnTo>
                <a:lnTo>
                  <a:pt x="8276923" y="371540"/>
                </a:lnTo>
                <a:lnTo>
                  <a:pt x="8280987" y="375604"/>
                </a:lnTo>
                <a:lnTo>
                  <a:pt x="8280987" y="375604"/>
                </a:lnTo>
                <a:lnTo>
                  <a:pt x="8280987" y="371540"/>
                </a:lnTo>
                <a:lnTo>
                  <a:pt x="8285051" y="367476"/>
                </a:lnTo>
                <a:lnTo>
                  <a:pt x="8285051" y="361425"/>
                </a:lnTo>
                <a:lnTo>
                  <a:pt x="8285051" y="357361"/>
                </a:lnTo>
                <a:lnTo>
                  <a:pt x="8285051" y="357361"/>
                </a:lnTo>
                <a:lnTo>
                  <a:pt x="8276923" y="357361"/>
                </a:lnTo>
                <a:lnTo>
                  <a:pt x="8258680" y="249710"/>
                </a:lnTo>
                <a:lnTo>
                  <a:pt x="8252629" y="249710"/>
                </a:lnTo>
                <a:lnTo>
                  <a:pt x="8252629" y="203019"/>
                </a:lnTo>
                <a:lnTo>
                  <a:pt x="8244502" y="203019"/>
                </a:lnTo>
                <a:lnTo>
                  <a:pt x="8236374" y="162379"/>
                </a:lnTo>
                <a:lnTo>
                  <a:pt x="8258680" y="162379"/>
                </a:lnTo>
                <a:lnTo>
                  <a:pt x="8270872" y="227403"/>
                </a:lnTo>
                <a:lnTo>
                  <a:pt x="8289116" y="294414"/>
                </a:lnTo>
                <a:lnTo>
                  <a:pt x="8311422" y="357361"/>
                </a:lnTo>
                <a:lnTo>
                  <a:pt x="8325601" y="487319"/>
                </a:lnTo>
                <a:lnTo>
                  <a:pt x="8329665" y="483255"/>
                </a:lnTo>
                <a:lnTo>
                  <a:pt x="8329665" y="483255"/>
                </a:lnTo>
                <a:lnTo>
                  <a:pt x="8329665" y="483255"/>
                </a:lnTo>
                <a:lnTo>
                  <a:pt x="8329665" y="483255"/>
                </a:lnTo>
                <a:lnTo>
                  <a:pt x="8333729" y="479191"/>
                </a:lnTo>
                <a:lnTo>
                  <a:pt x="8333729" y="479191"/>
                </a:lnTo>
                <a:lnTo>
                  <a:pt x="8347908" y="460948"/>
                </a:lnTo>
                <a:lnTo>
                  <a:pt x="8351972" y="442705"/>
                </a:lnTo>
                <a:lnTo>
                  <a:pt x="8351972" y="420398"/>
                </a:lnTo>
                <a:lnTo>
                  <a:pt x="8358022" y="398091"/>
                </a:lnTo>
                <a:lnTo>
                  <a:pt x="8380330" y="316811"/>
                </a:lnTo>
                <a:lnTo>
                  <a:pt x="8398662" y="231467"/>
                </a:lnTo>
                <a:lnTo>
                  <a:pt x="8414919" y="231467"/>
                </a:lnTo>
                <a:lnTo>
                  <a:pt x="8410854" y="290350"/>
                </a:lnTo>
                <a:lnTo>
                  <a:pt x="8396676" y="343182"/>
                </a:lnTo>
                <a:lnTo>
                  <a:pt x="8384484" y="393937"/>
                </a:lnTo>
                <a:lnTo>
                  <a:pt x="8374369" y="446769"/>
                </a:lnTo>
                <a:lnTo>
                  <a:pt x="8380420" y="446769"/>
                </a:lnTo>
                <a:lnTo>
                  <a:pt x="8380420" y="428526"/>
                </a:lnTo>
                <a:lnTo>
                  <a:pt x="8396676" y="402155"/>
                </a:lnTo>
                <a:lnTo>
                  <a:pt x="8410854" y="361515"/>
                </a:lnTo>
                <a:lnTo>
                  <a:pt x="8416996" y="312747"/>
                </a:lnTo>
                <a:lnTo>
                  <a:pt x="8429187" y="268043"/>
                </a:lnTo>
                <a:lnTo>
                  <a:pt x="8439393" y="231467"/>
                </a:lnTo>
                <a:lnTo>
                  <a:pt x="8447521" y="231467"/>
                </a:lnTo>
                <a:lnTo>
                  <a:pt x="8447521" y="284299"/>
                </a:lnTo>
                <a:lnTo>
                  <a:pt x="8439393" y="284299"/>
                </a:lnTo>
                <a:lnTo>
                  <a:pt x="8439393" y="324939"/>
                </a:lnTo>
                <a:lnTo>
                  <a:pt x="8433251" y="324939"/>
                </a:lnTo>
                <a:lnTo>
                  <a:pt x="8416996" y="383822"/>
                </a:lnTo>
                <a:lnTo>
                  <a:pt x="8416996" y="446769"/>
                </a:lnTo>
                <a:lnTo>
                  <a:pt x="8421060" y="511793"/>
                </a:lnTo>
                <a:lnTo>
                  <a:pt x="8421060" y="582868"/>
                </a:lnTo>
                <a:lnTo>
                  <a:pt x="8439302" y="582868"/>
                </a:lnTo>
                <a:lnTo>
                  <a:pt x="8439302" y="631636"/>
                </a:lnTo>
                <a:lnTo>
                  <a:pt x="8447430" y="631636"/>
                </a:lnTo>
                <a:lnTo>
                  <a:pt x="8447430" y="623508"/>
                </a:lnTo>
                <a:lnTo>
                  <a:pt x="8455559" y="623508"/>
                </a:lnTo>
                <a:lnTo>
                  <a:pt x="8473801" y="528049"/>
                </a:lnTo>
                <a:lnTo>
                  <a:pt x="8479852" y="528049"/>
                </a:lnTo>
                <a:lnTo>
                  <a:pt x="8479852" y="493550"/>
                </a:lnTo>
                <a:lnTo>
                  <a:pt x="8487980" y="493550"/>
                </a:lnTo>
                <a:lnTo>
                  <a:pt x="8487980" y="452910"/>
                </a:lnTo>
                <a:lnTo>
                  <a:pt x="8496108" y="452910"/>
                </a:lnTo>
                <a:lnTo>
                  <a:pt x="8496108" y="428526"/>
                </a:lnTo>
                <a:lnTo>
                  <a:pt x="8502249" y="428526"/>
                </a:lnTo>
                <a:lnTo>
                  <a:pt x="8502249" y="398091"/>
                </a:lnTo>
                <a:lnTo>
                  <a:pt x="8514441" y="398091"/>
                </a:lnTo>
                <a:lnTo>
                  <a:pt x="8514441" y="357451"/>
                </a:lnTo>
                <a:lnTo>
                  <a:pt x="8524646" y="316811"/>
                </a:lnTo>
                <a:lnTo>
                  <a:pt x="8532774" y="280235"/>
                </a:lnTo>
                <a:lnTo>
                  <a:pt x="8536839" y="231467"/>
                </a:lnTo>
                <a:lnTo>
                  <a:pt x="8561222" y="231467"/>
                </a:lnTo>
                <a:lnTo>
                  <a:pt x="8561222" y="243659"/>
                </a:lnTo>
                <a:lnTo>
                  <a:pt x="8555171" y="243659"/>
                </a:lnTo>
                <a:lnTo>
                  <a:pt x="8555171" y="290350"/>
                </a:lnTo>
                <a:lnTo>
                  <a:pt x="8542980" y="290350"/>
                </a:lnTo>
                <a:lnTo>
                  <a:pt x="8520673" y="428436"/>
                </a:lnTo>
                <a:lnTo>
                  <a:pt x="8528801" y="428436"/>
                </a:lnTo>
                <a:lnTo>
                  <a:pt x="8561313" y="312657"/>
                </a:lnTo>
                <a:lnTo>
                  <a:pt x="8577569" y="312657"/>
                </a:lnTo>
                <a:lnTo>
                  <a:pt x="8569441" y="357361"/>
                </a:lnTo>
                <a:lnTo>
                  <a:pt x="8555262" y="393937"/>
                </a:lnTo>
                <a:lnTo>
                  <a:pt x="8543070" y="434577"/>
                </a:lnTo>
                <a:lnTo>
                  <a:pt x="8561313" y="434577"/>
                </a:lnTo>
                <a:lnTo>
                  <a:pt x="8561313" y="469076"/>
                </a:lnTo>
                <a:lnTo>
                  <a:pt x="8569441" y="469076"/>
                </a:lnTo>
                <a:lnTo>
                  <a:pt x="8573505" y="438641"/>
                </a:lnTo>
                <a:lnTo>
                  <a:pt x="8583620" y="412270"/>
                </a:lnTo>
                <a:lnTo>
                  <a:pt x="8595811" y="387886"/>
                </a:lnTo>
                <a:lnTo>
                  <a:pt x="8595811" y="347246"/>
                </a:lnTo>
                <a:lnTo>
                  <a:pt x="8601862" y="347246"/>
                </a:lnTo>
                <a:lnTo>
                  <a:pt x="8605926" y="343182"/>
                </a:lnTo>
                <a:lnTo>
                  <a:pt x="8605926" y="343182"/>
                </a:lnTo>
                <a:lnTo>
                  <a:pt x="8605926" y="343182"/>
                </a:lnTo>
                <a:lnTo>
                  <a:pt x="8609990" y="343182"/>
                </a:lnTo>
                <a:lnTo>
                  <a:pt x="8614054" y="343182"/>
                </a:lnTo>
                <a:lnTo>
                  <a:pt x="8618119" y="339118"/>
                </a:lnTo>
                <a:lnTo>
                  <a:pt x="8618119" y="365489"/>
                </a:lnTo>
                <a:lnTo>
                  <a:pt x="8609990" y="398001"/>
                </a:lnTo>
                <a:lnTo>
                  <a:pt x="8609990" y="428436"/>
                </a:lnTo>
                <a:lnTo>
                  <a:pt x="8609990" y="456884"/>
                </a:lnTo>
                <a:lnTo>
                  <a:pt x="8618119" y="479191"/>
                </a:lnTo>
                <a:lnTo>
                  <a:pt x="8620196" y="430423"/>
                </a:lnTo>
                <a:lnTo>
                  <a:pt x="8632387" y="389783"/>
                </a:lnTo>
                <a:lnTo>
                  <a:pt x="8642593" y="349143"/>
                </a:lnTo>
                <a:lnTo>
                  <a:pt x="8650721" y="306516"/>
                </a:lnTo>
                <a:lnTo>
                  <a:pt x="8677091" y="306516"/>
                </a:lnTo>
                <a:lnTo>
                  <a:pt x="8664900" y="383732"/>
                </a:lnTo>
                <a:lnTo>
                  <a:pt x="8658849" y="465012"/>
                </a:lnTo>
                <a:lnTo>
                  <a:pt x="8650721" y="550356"/>
                </a:lnTo>
                <a:lnTo>
                  <a:pt x="8654785" y="631636"/>
                </a:lnTo>
                <a:lnTo>
                  <a:pt x="8664990" y="704788"/>
                </a:lnTo>
                <a:lnTo>
                  <a:pt x="8669054" y="731159"/>
                </a:lnTo>
                <a:lnTo>
                  <a:pt x="8673118" y="759607"/>
                </a:lnTo>
                <a:lnTo>
                  <a:pt x="8673118" y="790041"/>
                </a:lnTo>
                <a:lnTo>
                  <a:pt x="8673118" y="814425"/>
                </a:lnTo>
                <a:lnTo>
                  <a:pt x="8683323" y="834745"/>
                </a:lnTo>
                <a:lnTo>
                  <a:pt x="8683323" y="631726"/>
                </a:lnTo>
                <a:lnTo>
                  <a:pt x="8691451" y="631726"/>
                </a:lnTo>
                <a:lnTo>
                  <a:pt x="8695515" y="597227"/>
                </a:lnTo>
                <a:lnTo>
                  <a:pt x="8695515" y="560651"/>
                </a:lnTo>
                <a:lnTo>
                  <a:pt x="8691451" y="534280"/>
                </a:lnTo>
                <a:lnTo>
                  <a:pt x="8705630" y="534280"/>
                </a:lnTo>
                <a:lnTo>
                  <a:pt x="8705630" y="501768"/>
                </a:lnTo>
                <a:lnTo>
                  <a:pt x="8732001" y="501768"/>
                </a:lnTo>
                <a:lnTo>
                  <a:pt x="8723873" y="550536"/>
                </a:lnTo>
                <a:lnTo>
                  <a:pt x="8717731" y="550536"/>
                </a:lnTo>
                <a:lnTo>
                  <a:pt x="8717731" y="570856"/>
                </a:lnTo>
                <a:lnTo>
                  <a:pt x="8721796" y="601291"/>
                </a:lnTo>
                <a:lnTo>
                  <a:pt x="8727846" y="637867"/>
                </a:lnTo>
                <a:lnTo>
                  <a:pt x="8735974" y="672366"/>
                </a:lnTo>
                <a:lnTo>
                  <a:pt x="8742025" y="700814"/>
                </a:lnTo>
                <a:lnTo>
                  <a:pt x="8746089" y="713006"/>
                </a:lnTo>
                <a:lnTo>
                  <a:pt x="8754217" y="631726"/>
                </a:lnTo>
                <a:lnTo>
                  <a:pt x="8762345" y="550446"/>
                </a:lnTo>
                <a:lnTo>
                  <a:pt x="8764332" y="461038"/>
                </a:lnTo>
                <a:lnTo>
                  <a:pt x="8764332" y="387886"/>
                </a:lnTo>
                <a:lnTo>
                  <a:pt x="8758281" y="387886"/>
                </a:lnTo>
                <a:lnTo>
                  <a:pt x="8758281" y="330990"/>
                </a:lnTo>
                <a:lnTo>
                  <a:pt x="8746089" y="330990"/>
                </a:lnTo>
                <a:lnTo>
                  <a:pt x="8746089" y="276171"/>
                </a:lnTo>
                <a:lnTo>
                  <a:pt x="8731820" y="209160"/>
                </a:lnTo>
                <a:lnTo>
                  <a:pt x="8717641" y="144137"/>
                </a:lnTo>
                <a:lnTo>
                  <a:pt x="8739948" y="154251"/>
                </a:lnTo>
                <a:lnTo>
                  <a:pt x="8786639" y="420308"/>
                </a:lnTo>
                <a:lnTo>
                  <a:pt x="8790703" y="448756"/>
                </a:lnTo>
                <a:lnTo>
                  <a:pt x="8786639" y="483255"/>
                </a:lnTo>
                <a:lnTo>
                  <a:pt x="8786639" y="511703"/>
                </a:lnTo>
                <a:lnTo>
                  <a:pt x="8798831" y="534010"/>
                </a:lnTo>
                <a:lnTo>
                  <a:pt x="8853650" y="208980"/>
                </a:lnTo>
                <a:lnTo>
                  <a:pt x="8867828" y="208980"/>
                </a:lnTo>
                <a:lnTo>
                  <a:pt x="8839381" y="428346"/>
                </a:lnTo>
                <a:lnTo>
                  <a:pt x="8845431" y="428346"/>
                </a:lnTo>
                <a:lnTo>
                  <a:pt x="8853560" y="371450"/>
                </a:lnTo>
                <a:lnTo>
                  <a:pt x="8879930" y="371450"/>
                </a:lnTo>
                <a:lnTo>
                  <a:pt x="8879930" y="434396"/>
                </a:lnTo>
                <a:lnTo>
                  <a:pt x="8883995" y="497343"/>
                </a:lnTo>
                <a:lnTo>
                  <a:pt x="8894200" y="550175"/>
                </a:lnTo>
                <a:lnTo>
                  <a:pt x="8886071" y="574559"/>
                </a:lnTo>
                <a:lnTo>
                  <a:pt x="8902327" y="574559"/>
                </a:lnTo>
                <a:lnTo>
                  <a:pt x="8908378" y="631455"/>
                </a:lnTo>
                <a:lnTo>
                  <a:pt x="8920570" y="631455"/>
                </a:lnTo>
                <a:lnTo>
                  <a:pt x="8920570" y="623327"/>
                </a:lnTo>
                <a:lnTo>
                  <a:pt x="8989658" y="405948"/>
                </a:lnTo>
                <a:lnTo>
                  <a:pt x="8989658" y="371450"/>
                </a:lnTo>
                <a:lnTo>
                  <a:pt x="9001850" y="371450"/>
                </a:lnTo>
                <a:lnTo>
                  <a:pt x="9007901" y="312567"/>
                </a:lnTo>
                <a:lnTo>
                  <a:pt x="9016029" y="312567"/>
                </a:lnTo>
                <a:lnTo>
                  <a:pt x="9020093" y="312567"/>
                </a:lnTo>
                <a:lnTo>
                  <a:pt x="9020093" y="308503"/>
                </a:lnTo>
                <a:lnTo>
                  <a:pt x="9020093" y="308503"/>
                </a:lnTo>
                <a:lnTo>
                  <a:pt x="9024157" y="308503"/>
                </a:lnTo>
                <a:lnTo>
                  <a:pt x="9026235" y="308503"/>
                </a:lnTo>
                <a:lnTo>
                  <a:pt x="9030298" y="306516"/>
                </a:lnTo>
                <a:lnTo>
                  <a:pt x="9007901" y="420308"/>
                </a:lnTo>
                <a:lnTo>
                  <a:pt x="9024157" y="420308"/>
                </a:lnTo>
                <a:lnTo>
                  <a:pt x="9026235" y="452820"/>
                </a:lnTo>
                <a:lnTo>
                  <a:pt x="9038426" y="479191"/>
                </a:lnTo>
                <a:lnTo>
                  <a:pt x="9048631" y="501497"/>
                </a:lnTo>
                <a:lnTo>
                  <a:pt x="9048631" y="542137"/>
                </a:lnTo>
                <a:lnTo>
                  <a:pt x="9056760" y="542137"/>
                </a:lnTo>
                <a:lnTo>
                  <a:pt x="9056760" y="568508"/>
                </a:lnTo>
                <a:lnTo>
                  <a:pt x="9064887" y="568508"/>
                </a:lnTo>
                <a:lnTo>
                  <a:pt x="9071028" y="655839"/>
                </a:lnTo>
                <a:lnTo>
                  <a:pt x="9083221" y="655839"/>
                </a:lnTo>
                <a:lnTo>
                  <a:pt x="9087284" y="686274"/>
                </a:lnTo>
                <a:lnTo>
                  <a:pt x="9087284" y="714722"/>
                </a:lnTo>
                <a:lnTo>
                  <a:pt x="9087284" y="741093"/>
                </a:lnTo>
                <a:lnTo>
                  <a:pt x="9097490" y="759336"/>
                </a:lnTo>
                <a:lnTo>
                  <a:pt x="9097490" y="745157"/>
                </a:lnTo>
                <a:lnTo>
                  <a:pt x="9111668" y="726914"/>
                </a:lnTo>
                <a:lnTo>
                  <a:pt x="9115733" y="696479"/>
                </a:lnTo>
                <a:lnTo>
                  <a:pt x="9111668" y="663967"/>
                </a:lnTo>
                <a:lnTo>
                  <a:pt x="9105618" y="663967"/>
                </a:lnTo>
                <a:lnTo>
                  <a:pt x="9105618" y="609148"/>
                </a:lnTo>
                <a:lnTo>
                  <a:pt x="9097490" y="609148"/>
                </a:lnTo>
                <a:lnTo>
                  <a:pt x="9097490" y="568508"/>
                </a:lnTo>
                <a:lnTo>
                  <a:pt x="9089362" y="568508"/>
                </a:lnTo>
                <a:lnTo>
                  <a:pt x="9089362" y="550265"/>
                </a:lnTo>
                <a:lnTo>
                  <a:pt x="9083311" y="550265"/>
                </a:lnTo>
                <a:lnTo>
                  <a:pt x="9083311" y="542137"/>
                </a:lnTo>
                <a:lnTo>
                  <a:pt x="9089362" y="542137"/>
                </a:lnTo>
                <a:lnTo>
                  <a:pt x="9093426" y="538074"/>
                </a:lnTo>
                <a:lnTo>
                  <a:pt x="9093426" y="538074"/>
                </a:lnTo>
                <a:lnTo>
                  <a:pt x="9093426" y="538074"/>
                </a:lnTo>
                <a:lnTo>
                  <a:pt x="9097490" y="538074"/>
                </a:lnTo>
                <a:lnTo>
                  <a:pt x="9101554" y="534010"/>
                </a:lnTo>
                <a:lnTo>
                  <a:pt x="9105618" y="534010"/>
                </a:lnTo>
                <a:lnTo>
                  <a:pt x="9105618" y="556316"/>
                </a:lnTo>
                <a:lnTo>
                  <a:pt x="9111668" y="556316"/>
                </a:lnTo>
                <a:lnTo>
                  <a:pt x="9111668" y="527868"/>
                </a:lnTo>
                <a:lnTo>
                  <a:pt x="9138040" y="527868"/>
                </a:lnTo>
                <a:lnTo>
                  <a:pt x="9142103" y="568508"/>
                </a:lnTo>
                <a:lnTo>
                  <a:pt x="9152218" y="605084"/>
                </a:lnTo>
                <a:lnTo>
                  <a:pt x="9164410" y="637596"/>
                </a:lnTo>
                <a:lnTo>
                  <a:pt x="9164410" y="704607"/>
                </a:lnTo>
                <a:lnTo>
                  <a:pt x="9174525" y="781823"/>
                </a:lnTo>
                <a:lnTo>
                  <a:pt x="9178589" y="875295"/>
                </a:lnTo>
                <a:lnTo>
                  <a:pt x="9178589" y="895615"/>
                </a:lnTo>
                <a:lnTo>
                  <a:pt x="9182653" y="911871"/>
                </a:lnTo>
                <a:lnTo>
                  <a:pt x="9182653" y="921986"/>
                </a:lnTo>
                <a:lnTo>
                  <a:pt x="9178589" y="940229"/>
                </a:lnTo>
                <a:lnTo>
                  <a:pt x="9204960" y="940229"/>
                </a:lnTo>
                <a:lnTo>
                  <a:pt x="9211011" y="637596"/>
                </a:lnTo>
                <a:lnTo>
                  <a:pt x="9200896" y="609148"/>
                </a:lnTo>
                <a:lnTo>
                  <a:pt x="9188704" y="574649"/>
                </a:lnTo>
                <a:lnTo>
                  <a:pt x="9186717" y="534010"/>
                </a:lnTo>
                <a:lnTo>
                  <a:pt x="9192858" y="534010"/>
                </a:lnTo>
                <a:lnTo>
                  <a:pt x="9196922" y="542137"/>
                </a:lnTo>
                <a:lnTo>
                  <a:pt x="9196922" y="542137"/>
                </a:lnTo>
                <a:lnTo>
                  <a:pt x="9196922" y="546201"/>
                </a:lnTo>
                <a:lnTo>
                  <a:pt x="9196922" y="546201"/>
                </a:lnTo>
                <a:lnTo>
                  <a:pt x="9200986" y="546201"/>
                </a:lnTo>
                <a:lnTo>
                  <a:pt x="9205050" y="550265"/>
                </a:lnTo>
                <a:lnTo>
                  <a:pt x="9205050" y="527959"/>
                </a:lnTo>
                <a:lnTo>
                  <a:pt x="9192858" y="501588"/>
                </a:lnTo>
                <a:lnTo>
                  <a:pt x="9188795" y="471153"/>
                </a:lnTo>
                <a:lnTo>
                  <a:pt x="9186807" y="446769"/>
                </a:lnTo>
                <a:lnTo>
                  <a:pt x="9146167" y="330990"/>
                </a:lnTo>
                <a:lnTo>
                  <a:pt x="9148244" y="326926"/>
                </a:lnTo>
                <a:lnTo>
                  <a:pt x="9148244" y="326926"/>
                </a:lnTo>
                <a:lnTo>
                  <a:pt x="9152308" y="326926"/>
                </a:lnTo>
                <a:lnTo>
                  <a:pt x="9152308" y="326926"/>
                </a:lnTo>
                <a:lnTo>
                  <a:pt x="9152308" y="326926"/>
                </a:lnTo>
                <a:lnTo>
                  <a:pt x="9152308" y="324939"/>
                </a:lnTo>
                <a:lnTo>
                  <a:pt x="9156373" y="324939"/>
                </a:lnTo>
                <a:lnTo>
                  <a:pt x="9160437" y="326926"/>
                </a:lnTo>
                <a:lnTo>
                  <a:pt x="9160437" y="326926"/>
                </a:lnTo>
                <a:lnTo>
                  <a:pt x="9160437" y="326926"/>
                </a:lnTo>
                <a:lnTo>
                  <a:pt x="9160437" y="326926"/>
                </a:lnTo>
                <a:lnTo>
                  <a:pt x="9164501" y="330990"/>
                </a:lnTo>
                <a:lnTo>
                  <a:pt x="9174616" y="353297"/>
                </a:lnTo>
                <a:lnTo>
                  <a:pt x="9182743" y="375604"/>
                </a:lnTo>
                <a:lnTo>
                  <a:pt x="9186807" y="406039"/>
                </a:lnTo>
                <a:lnTo>
                  <a:pt x="9192948" y="406039"/>
                </a:lnTo>
                <a:lnTo>
                  <a:pt x="9192948" y="446679"/>
                </a:lnTo>
                <a:lnTo>
                  <a:pt x="9205141" y="446679"/>
                </a:lnTo>
                <a:lnTo>
                  <a:pt x="9205141" y="468986"/>
                </a:lnTo>
                <a:lnTo>
                  <a:pt x="9211191" y="468986"/>
                </a:lnTo>
                <a:lnTo>
                  <a:pt x="9211191" y="515676"/>
                </a:lnTo>
                <a:lnTo>
                  <a:pt x="9219320" y="515676"/>
                </a:lnTo>
                <a:lnTo>
                  <a:pt x="9219320" y="550175"/>
                </a:lnTo>
                <a:lnTo>
                  <a:pt x="9229524" y="590815"/>
                </a:lnTo>
                <a:lnTo>
                  <a:pt x="9245781" y="631455"/>
                </a:lnTo>
                <a:lnTo>
                  <a:pt x="9251831" y="631455"/>
                </a:lnTo>
                <a:lnTo>
                  <a:pt x="9251831" y="542047"/>
                </a:lnTo>
                <a:lnTo>
                  <a:pt x="9245781" y="542047"/>
                </a:lnTo>
                <a:lnTo>
                  <a:pt x="9245781" y="493279"/>
                </a:lnTo>
                <a:lnTo>
                  <a:pt x="9233588" y="493279"/>
                </a:lnTo>
                <a:lnTo>
                  <a:pt x="9227538" y="446588"/>
                </a:lnTo>
                <a:lnTo>
                  <a:pt x="9211282" y="434396"/>
                </a:lnTo>
                <a:lnTo>
                  <a:pt x="9205231" y="405948"/>
                </a:lnTo>
                <a:lnTo>
                  <a:pt x="9219410" y="411999"/>
                </a:lnTo>
                <a:lnTo>
                  <a:pt x="9193039" y="330719"/>
                </a:lnTo>
                <a:lnTo>
                  <a:pt x="9211282" y="330719"/>
                </a:lnTo>
                <a:lnTo>
                  <a:pt x="9314869" y="637416"/>
                </a:lnTo>
                <a:lnTo>
                  <a:pt x="9314869" y="631365"/>
                </a:lnTo>
                <a:lnTo>
                  <a:pt x="9322996" y="627301"/>
                </a:lnTo>
                <a:lnTo>
                  <a:pt x="9322996" y="623237"/>
                </a:lnTo>
                <a:lnTo>
                  <a:pt x="9322996" y="619534"/>
                </a:lnTo>
                <a:lnTo>
                  <a:pt x="9322996" y="619534"/>
                </a:lnTo>
                <a:lnTo>
                  <a:pt x="9322996" y="615470"/>
                </a:lnTo>
                <a:lnTo>
                  <a:pt x="9322996" y="611406"/>
                </a:lnTo>
                <a:lnTo>
                  <a:pt x="9327061" y="609419"/>
                </a:lnTo>
                <a:lnTo>
                  <a:pt x="9333111" y="609419"/>
                </a:lnTo>
                <a:lnTo>
                  <a:pt x="9333111" y="615470"/>
                </a:lnTo>
                <a:lnTo>
                  <a:pt x="9337176" y="611406"/>
                </a:lnTo>
                <a:lnTo>
                  <a:pt x="9337176" y="611406"/>
                </a:lnTo>
                <a:lnTo>
                  <a:pt x="9337176" y="609419"/>
                </a:lnTo>
                <a:lnTo>
                  <a:pt x="9337176" y="609419"/>
                </a:lnTo>
                <a:lnTo>
                  <a:pt x="9341239" y="605355"/>
                </a:lnTo>
                <a:lnTo>
                  <a:pt x="9341239" y="601291"/>
                </a:lnTo>
                <a:lnTo>
                  <a:pt x="9327061" y="601291"/>
                </a:lnTo>
                <a:lnTo>
                  <a:pt x="9314869" y="534280"/>
                </a:lnTo>
                <a:lnTo>
                  <a:pt x="9333111" y="534280"/>
                </a:lnTo>
                <a:lnTo>
                  <a:pt x="9333111" y="516038"/>
                </a:lnTo>
                <a:lnTo>
                  <a:pt x="9349367" y="516038"/>
                </a:lnTo>
                <a:lnTo>
                  <a:pt x="9349367" y="550536"/>
                </a:lnTo>
                <a:lnTo>
                  <a:pt x="9345304" y="570856"/>
                </a:lnTo>
                <a:lnTo>
                  <a:pt x="9349367" y="591176"/>
                </a:lnTo>
                <a:lnTo>
                  <a:pt x="9355419" y="591176"/>
                </a:lnTo>
                <a:lnTo>
                  <a:pt x="9367610" y="479462"/>
                </a:lnTo>
                <a:lnTo>
                  <a:pt x="9381789" y="469347"/>
                </a:lnTo>
                <a:lnTo>
                  <a:pt x="9381789" y="447040"/>
                </a:lnTo>
                <a:lnTo>
                  <a:pt x="9389917" y="447040"/>
                </a:lnTo>
                <a:lnTo>
                  <a:pt x="9389917" y="434848"/>
                </a:lnTo>
                <a:lnTo>
                  <a:pt x="9381789" y="434848"/>
                </a:lnTo>
                <a:lnTo>
                  <a:pt x="9381789" y="331080"/>
                </a:lnTo>
                <a:lnTo>
                  <a:pt x="9373662" y="331080"/>
                </a:lnTo>
                <a:lnTo>
                  <a:pt x="9373662" y="325030"/>
                </a:lnTo>
                <a:lnTo>
                  <a:pt x="9381789" y="325030"/>
                </a:lnTo>
                <a:lnTo>
                  <a:pt x="9381789" y="312838"/>
                </a:lnTo>
                <a:lnTo>
                  <a:pt x="9373662" y="312838"/>
                </a:lnTo>
                <a:lnTo>
                  <a:pt x="9373662" y="308774"/>
                </a:lnTo>
                <a:lnTo>
                  <a:pt x="9377725" y="302723"/>
                </a:lnTo>
                <a:lnTo>
                  <a:pt x="9381789" y="298659"/>
                </a:lnTo>
                <a:lnTo>
                  <a:pt x="9381789" y="298659"/>
                </a:lnTo>
                <a:lnTo>
                  <a:pt x="9373662" y="284480"/>
                </a:lnTo>
                <a:lnTo>
                  <a:pt x="9373662" y="276352"/>
                </a:lnTo>
                <a:lnTo>
                  <a:pt x="9381789" y="276352"/>
                </a:lnTo>
                <a:lnTo>
                  <a:pt x="9381789" y="266237"/>
                </a:lnTo>
                <a:lnTo>
                  <a:pt x="9373662" y="266237"/>
                </a:lnTo>
                <a:lnTo>
                  <a:pt x="9381789" y="217469"/>
                </a:lnTo>
                <a:lnTo>
                  <a:pt x="9395968" y="217469"/>
                </a:lnTo>
                <a:lnTo>
                  <a:pt x="9395968" y="339299"/>
                </a:lnTo>
                <a:lnTo>
                  <a:pt x="9414302" y="339299"/>
                </a:lnTo>
                <a:lnTo>
                  <a:pt x="9430557" y="631816"/>
                </a:lnTo>
                <a:lnTo>
                  <a:pt x="9436608" y="631816"/>
                </a:lnTo>
                <a:lnTo>
                  <a:pt x="9440672" y="660264"/>
                </a:lnTo>
                <a:lnTo>
                  <a:pt x="9440672" y="692776"/>
                </a:lnTo>
                <a:lnTo>
                  <a:pt x="9444736" y="723211"/>
                </a:lnTo>
                <a:lnTo>
                  <a:pt x="9454851" y="745518"/>
                </a:lnTo>
                <a:lnTo>
                  <a:pt x="9448710" y="656110"/>
                </a:lnTo>
                <a:lnTo>
                  <a:pt x="9454851" y="656110"/>
                </a:lnTo>
                <a:lnTo>
                  <a:pt x="9462978" y="668302"/>
                </a:lnTo>
                <a:lnTo>
                  <a:pt x="9471107" y="674353"/>
                </a:lnTo>
                <a:lnTo>
                  <a:pt x="9477158" y="678417"/>
                </a:lnTo>
                <a:lnTo>
                  <a:pt x="9477158" y="601201"/>
                </a:lnTo>
                <a:lnTo>
                  <a:pt x="9462978" y="601201"/>
                </a:lnTo>
                <a:lnTo>
                  <a:pt x="9462978" y="582958"/>
                </a:lnTo>
                <a:lnTo>
                  <a:pt x="9477158" y="582958"/>
                </a:lnTo>
                <a:lnTo>
                  <a:pt x="9471107" y="217288"/>
                </a:lnTo>
                <a:lnTo>
                  <a:pt x="9495491" y="217288"/>
                </a:lnTo>
                <a:lnTo>
                  <a:pt x="9495491" y="225416"/>
                </a:lnTo>
                <a:lnTo>
                  <a:pt x="9489440" y="245736"/>
                </a:lnTo>
                <a:lnTo>
                  <a:pt x="9485376" y="280235"/>
                </a:lnTo>
                <a:lnTo>
                  <a:pt x="9485376" y="316811"/>
                </a:lnTo>
                <a:lnTo>
                  <a:pt x="9489440" y="347246"/>
                </a:lnTo>
                <a:lnTo>
                  <a:pt x="9511747" y="582868"/>
                </a:lnTo>
                <a:lnTo>
                  <a:pt x="9521952" y="582868"/>
                </a:lnTo>
                <a:lnTo>
                  <a:pt x="9530080" y="586932"/>
                </a:lnTo>
                <a:lnTo>
                  <a:pt x="9536131" y="586932"/>
                </a:lnTo>
                <a:lnTo>
                  <a:pt x="9544258" y="590996"/>
                </a:lnTo>
                <a:lnTo>
                  <a:pt x="9544258" y="479371"/>
                </a:lnTo>
                <a:lnTo>
                  <a:pt x="9570630" y="479371"/>
                </a:lnTo>
                <a:lnTo>
                  <a:pt x="9574693" y="546382"/>
                </a:lnTo>
                <a:lnTo>
                  <a:pt x="9592936" y="609329"/>
                </a:lnTo>
                <a:lnTo>
                  <a:pt x="9599078" y="609329"/>
                </a:lnTo>
                <a:lnTo>
                  <a:pt x="9599078" y="290440"/>
                </a:lnTo>
                <a:lnTo>
                  <a:pt x="9625449" y="298568"/>
                </a:lnTo>
                <a:lnTo>
                  <a:pt x="9633576" y="383912"/>
                </a:lnTo>
                <a:lnTo>
                  <a:pt x="9651910" y="453000"/>
                </a:lnTo>
                <a:lnTo>
                  <a:pt x="9651910" y="515947"/>
                </a:lnTo>
                <a:lnTo>
                  <a:pt x="9657961" y="515947"/>
                </a:lnTo>
                <a:lnTo>
                  <a:pt x="9666089" y="609419"/>
                </a:lnTo>
                <a:lnTo>
                  <a:pt x="9680267" y="615470"/>
                </a:lnTo>
                <a:lnTo>
                  <a:pt x="9680267" y="637777"/>
                </a:lnTo>
                <a:lnTo>
                  <a:pt x="9688396" y="656020"/>
                </a:lnTo>
                <a:lnTo>
                  <a:pt x="9698601" y="668212"/>
                </a:lnTo>
                <a:lnTo>
                  <a:pt x="9710793" y="682391"/>
                </a:lnTo>
                <a:lnTo>
                  <a:pt x="9720998" y="690519"/>
                </a:lnTo>
                <a:lnTo>
                  <a:pt x="9739241" y="696569"/>
                </a:lnTo>
                <a:lnTo>
                  <a:pt x="9739241" y="704697"/>
                </a:lnTo>
                <a:lnTo>
                  <a:pt x="9743304" y="708761"/>
                </a:lnTo>
                <a:lnTo>
                  <a:pt x="9743304" y="712825"/>
                </a:lnTo>
                <a:lnTo>
                  <a:pt x="9747369" y="714812"/>
                </a:lnTo>
                <a:lnTo>
                  <a:pt x="9751433" y="718876"/>
                </a:lnTo>
                <a:lnTo>
                  <a:pt x="9755496" y="722940"/>
                </a:lnTo>
                <a:lnTo>
                  <a:pt x="9757484" y="722940"/>
                </a:lnTo>
                <a:lnTo>
                  <a:pt x="9757484" y="727004"/>
                </a:lnTo>
                <a:lnTo>
                  <a:pt x="9757484" y="727004"/>
                </a:lnTo>
                <a:lnTo>
                  <a:pt x="9757484" y="727004"/>
                </a:lnTo>
                <a:lnTo>
                  <a:pt x="9761547" y="727004"/>
                </a:lnTo>
                <a:lnTo>
                  <a:pt x="9761547" y="731068"/>
                </a:lnTo>
                <a:lnTo>
                  <a:pt x="9761547" y="712825"/>
                </a:lnTo>
                <a:lnTo>
                  <a:pt x="9755406" y="712825"/>
                </a:lnTo>
                <a:lnTo>
                  <a:pt x="9755406" y="655929"/>
                </a:lnTo>
                <a:lnTo>
                  <a:pt x="9747279" y="655929"/>
                </a:lnTo>
                <a:lnTo>
                  <a:pt x="9733099" y="582777"/>
                </a:lnTo>
                <a:lnTo>
                  <a:pt x="9720907" y="582777"/>
                </a:lnTo>
                <a:lnTo>
                  <a:pt x="9720907" y="556407"/>
                </a:lnTo>
                <a:lnTo>
                  <a:pt x="9714766" y="556407"/>
                </a:lnTo>
                <a:lnTo>
                  <a:pt x="9710702" y="552343"/>
                </a:lnTo>
                <a:lnTo>
                  <a:pt x="9710702" y="546382"/>
                </a:lnTo>
                <a:lnTo>
                  <a:pt x="9710702" y="542318"/>
                </a:lnTo>
                <a:lnTo>
                  <a:pt x="9706639" y="534190"/>
                </a:lnTo>
                <a:lnTo>
                  <a:pt x="9706639" y="528139"/>
                </a:lnTo>
                <a:lnTo>
                  <a:pt x="9714766" y="528139"/>
                </a:lnTo>
                <a:lnTo>
                  <a:pt x="9728945" y="546382"/>
                </a:lnTo>
                <a:lnTo>
                  <a:pt x="9739060" y="568689"/>
                </a:lnTo>
                <a:lnTo>
                  <a:pt x="9747188" y="590996"/>
                </a:lnTo>
                <a:lnTo>
                  <a:pt x="9755315" y="590996"/>
                </a:lnTo>
                <a:lnTo>
                  <a:pt x="9739060" y="542228"/>
                </a:lnTo>
                <a:lnTo>
                  <a:pt x="9716753" y="493460"/>
                </a:lnTo>
                <a:lnTo>
                  <a:pt x="9698510" y="446769"/>
                </a:lnTo>
                <a:lnTo>
                  <a:pt x="9706639" y="446769"/>
                </a:lnTo>
                <a:lnTo>
                  <a:pt x="9714766" y="448756"/>
                </a:lnTo>
                <a:lnTo>
                  <a:pt x="9716753" y="448756"/>
                </a:lnTo>
                <a:lnTo>
                  <a:pt x="9716753" y="452820"/>
                </a:lnTo>
                <a:lnTo>
                  <a:pt x="9720817" y="460948"/>
                </a:lnTo>
                <a:lnTo>
                  <a:pt x="9720817" y="469076"/>
                </a:lnTo>
                <a:lnTo>
                  <a:pt x="9743124" y="497524"/>
                </a:lnTo>
                <a:lnTo>
                  <a:pt x="9757303" y="534100"/>
                </a:lnTo>
                <a:lnTo>
                  <a:pt x="9769495" y="574740"/>
                </a:lnTo>
                <a:lnTo>
                  <a:pt x="9779610" y="615380"/>
                </a:lnTo>
                <a:lnTo>
                  <a:pt x="9787738" y="615380"/>
                </a:lnTo>
                <a:lnTo>
                  <a:pt x="9787738" y="656020"/>
                </a:lnTo>
                <a:lnTo>
                  <a:pt x="9795866" y="656020"/>
                </a:lnTo>
                <a:lnTo>
                  <a:pt x="9779610" y="487409"/>
                </a:lnTo>
                <a:lnTo>
                  <a:pt x="9773558" y="487409"/>
                </a:lnTo>
                <a:lnTo>
                  <a:pt x="9773558" y="452910"/>
                </a:lnTo>
                <a:lnTo>
                  <a:pt x="9761367" y="452910"/>
                </a:lnTo>
                <a:lnTo>
                  <a:pt x="9755226" y="387886"/>
                </a:lnTo>
                <a:lnTo>
                  <a:pt x="9747098" y="387886"/>
                </a:lnTo>
                <a:lnTo>
                  <a:pt x="9747098" y="371630"/>
                </a:lnTo>
                <a:lnTo>
                  <a:pt x="9738970" y="371630"/>
                </a:lnTo>
                <a:lnTo>
                  <a:pt x="9738970" y="347246"/>
                </a:lnTo>
                <a:lnTo>
                  <a:pt x="9732918" y="347246"/>
                </a:lnTo>
                <a:lnTo>
                  <a:pt x="9720727" y="312747"/>
                </a:lnTo>
                <a:lnTo>
                  <a:pt x="9714586" y="312747"/>
                </a:lnTo>
                <a:lnTo>
                  <a:pt x="9714586" y="290440"/>
                </a:lnTo>
                <a:lnTo>
                  <a:pt x="9706458" y="290440"/>
                </a:lnTo>
                <a:lnTo>
                  <a:pt x="9692278" y="243750"/>
                </a:lnTo>
                <a:lnTo>
                  <a:pt x="9680087" y="243750"/>
                </a:lnTo>
                <a:lnTo>
                  <a:pt x="9680087" y="225507"/>
                </a:lnTo>
                <a:lnTo>
                  <a:pt x="9665908" y="199136"/>
                </a:lnTo>
                <a:lnTo>
                  <a:pt x="9651729" y="172765"/>
                </a:lnTo>
                <a:lnTo>
                  <a:pt x="9639537" y="136189"/>
                </a:lnTo>
                <a:lnTo>
                  <a:pt x="9665908" y="144317"/>
                </a:lnTo>
                <a:lnTo>
                  <a:pt x="9674035" y="180893"/>
                </a:lnTo>
                <a:lnTo>
                  <a:pt x="9692369" y="205277"/>
                </a:lnTo>
                <a:lnTo>
                  <a:pt x="9706548" y="231648"/>
                </a:lnTo>
                <a:lnTo>
                  <a:pt x="9706548" y="249891"/>
                </a:lnTo>
                <a:lnTo>
                  <a:pt x="9714675" y="249891"/>
                </a:lnTo>
                <a:lnTo>
                  <a:pt x="9714675" y="266147"/>
                </a:lnTo>
                <a:lnTo>
                  <a:pt x="9720817" y="266147"/>
                </a:lnTo>
                <a:lnTo>
                  <a:pt x="9720817" y="284390"/>
                </a:lnTo>
                <a:lnTo>
                  <a:pt x="9733009" y="284390"/>
                </a:lnTo>
                <a:lnTo>
                  <a:pt x="9733009" y="298568"/>
                </a:lnTo>
                <a:lnTo>
                  <a:pt x="9739060" y="298568"/>
                </a:lnTo>
                <a:lnTo>
                  <a:pt x="9755315" y="347336"/>
                </a:lnTo>
                <a:lnTo>
                  <a:pt x="9761457" y="347336"/>
                </a:lnTo>
                <a:lnTo>
                  <a:pt x="9761457" y="371720"/>
                </a:lnTo>
                <a:lnTo>
                  <a:pt x="9773649" y="371720"/>
                </a:lnTo>
                <a:lnTo>
                  <a:pt x="9773649" y="387976"/>
                </a:lnTo>
                <a:lnTo>
                  <a:pt x="9779700" y="387976"/>
                </a:lnTo>
                <a:lnTo>
                  <a:pt x="9795955" y="461128"/>
                </a:lnTo>
                <a:lnTo>
                  <a:pt x="9802007" y="461128"/>
                </a:lnTo>
                <a:lnTo>
                  <a:pt x="9802007" y="479371"/>
                </a:lnTo>
                <a:lnTo>
                  <a:pt x="9814198" y="479371"/>
                </a:lnTo>
                <a:lnTo>
                  <a:pt x="9814198" y="515947"/>
                </a:lnTo>
                <a:lnTo>
                  <a:pt x="9820340" y="515947"/>
                </a:lnTo>
                <a:lnTo>
                  <a:pt x="9824404" y="442795"/>
                </a:lnTo>
                <a:lnTo>
                  <a:pt x="9828468" y="361515"/>
                </a:lnTo>
                <a:lnTo>
                  <a:pt x="9820340" y="284299"/>
                </a:lnTo>
                <a:lnTo>
                  <a:pt x="9802007" y="209160"/>
                </a:lnTo>
                <a:lnTo>
                  <a:pt x="9828378" y="209160"/>
                </a:lnTo>
                <a:lnTo>
                  <a:pt x="9838493" y="272107"/>
                </a:lnTo>
                <a:lnTo>
                  <a:pt x="9854748" y="330990"/>
                </a:lnTo>
                <a:lnTo>
                  <a:pt x="9854748" y="361425"/>
                </a:lnTo>
                <a:lnTo>
                  <a:pt x="9854748" y="393937"/>
                </a:lnTo>
                <a:lnTo>
                  <a:pt x="9850684" y="424372"/>
                </a:lnTo>
                <a:lnTo>
                  <a:pt x="9860799" y="446679"/>
                </a:lnTo>
                <a:lnTo>
                  <a:pt x="9868927" y="365399"/>
                </a:lnTo>
                <a:lnTo>
                  <a:pt x="9883106" y="365399"/>
                </a:lnTo>
                <a:lnTo>
                  <a:pt x="9895298" y="397911"/>
                </a:lnTo>
                <a:lnTo>
                  <a:pt x="9901439" y="397911"/>
                </a:lnTo>
                <a:lnTo>
                  <a:pt x="9901439" y="428346"/>
                </a:lnTo>
                <a:lnTo>
                  <a:pt x="9909567" y="428346"/>
                </a:lnTo>
                <a:lnTo>
                  <a:pt x="9917696" y="501497"/>
                </a:lnTo>
                <a:lnTo>
                  <a:pt x="9923836" y="501497"/>
                </a:lnTo>
                <a:lnTo>
                  <a:pt x="9923836" y="550265"/>
                </a:lnTo>
                <a:lnTo>
                  <a:pt x="9942079" y="556316"/>
                </a:lnTo>
                <a:lnTo>
                  <a:pt x="9942079" y="574559"/>
                </a:lnTo>
                <a:lnTo>
                  <a:pt x="9950207" y="574559"/>
                </a:lnTo>
                <a:lnTo>
                  <a:pt x="9950207" y="600930"/>
                </a:lnTo>
                <a:lnTo>
                  <a:pt x="9958336" y="600930"/>
                </a:lnTo>
                <a:lnTo>
                  <a:pt x="9964386" y="649698"/>
                </a:lnTo>
                <a:lnTo>
                  <a:pt x="9976578" y="649698"/>
                </a:lnTo>
                <a:lnTo>
                  <a:pt x="9980642" y="590815"/>
                </a:lnTo>
                <a:lnTo>
                  <a:pt x="9990847" y="537983"/>
                </a:lnTo>
                <a:lnTo>
                  <a:pt x="10009181" y="487228"/>
                </a:lnTo>
                <a:lnTo>
                  <a:pt x="10023359" y="434396"/>
                </a:lnTo>
                <a:lnTo>
                  <a:pt x="10017308" y="312476"/>
                </a:lnTo>
                <a:lnTo>
                  <a:pt x="10039616" y="312476"/>
                </a:lnTo>
                <a:lnTo>
                  <a:pt x="10045666" y="434396"/>
                </a:lnTo>
                <a:lnTo>
                  <a:pt x="10063909" y="434396"/>
                </a:lnTo>
                <a:lnTo>
                  <a:pt x="10072037" y="468895"/>
                </a:lnTo>
                <a:lnTo>
                  <a:pt x="10057858" y="468895"/>
                </a:lnTo>
                <a:lnTo>
                  <a:pt x="10057858" y="452639"/>
                </a:lnTo>
                <a:lnTo>
                  <a:pt x="10045666" y="452639"/>
                </a:lnTo>
                <a:lnTo>
                  <a:pt x="10045666" y="663877"/>
                </a:lnTo>
                <a:lnTo>
                  <a:pt x="10057858" y="663877"/>
                </a:lnTo>
                <a:lnTo>
                  <a:pt x="10057858" y="690248"/>
                </a:lnTo>
                <a:lnTo>
                  <a:pt x="10063909" y="690248"/>
                </a:lnTo>
                <a:lnTo>
                  <a:pt x="10067974" y="686184"/>
                </a:lnTo>
                <a:lnTo>
                  <a:pt x="10067974" y="682120"/>
                </a:lnTo>
                <a:lnTo>
                  <a:pt x="10067974" y="682120"/>
                </a:lnTo>
                <a:lnTo>
                  <a:pt x="10067974" y="682120"/>
                </a:lnTo>
                <a:lnTo>
                  <a:pt x="10072037" y="678056"/>
                </a:lnTo>
                <a:lnTo>
                  <a:pt x="10086215" y="690248"/>
                </a:lnTo>
                <a:lnTo>
                  <a:pt x="10086215" y="615109"/>
                </a:lnTo>
                <a:lnTo>
                  <a:pt x="10080075" y="615109"/>
                </a:lnTo>
                <a:lnTo>
                  <a:pt x="10080075" y="550085"/>
                </a:lnTo>
                <a:lnTo>
                  <a:pt x="10057768" y="479010"/>
                </a:lnTo>
                <a:lnTo>
                  <a:pt x="10080075" y="479010"/>
                </a:lnTo>
                <a:lnTo>
                  <a:pt x="10086215" y="515586"/>
                </a:lnTo>
                <a:lnTo>
                  <a:pt x="10098408" y="515586"/>
                </a:lnTo>
                <a:lnTo>
                  <a:pt x="10098408" y="556226"/>
                </a:lnTo>
                <a:lnTo>
                  <a:pt x="10104458" y="556226"/>
                </a:lnTo>
                <a:lnTo>
                  <a:pt x="10104458" y="574469"/>
                </a:lnTo>
                <a:lnTo>
                  <a:pt x="10112587" y="574469"/>
                </a:lnTo>
                <a:lnTo>
                  <a:pt x="10112587" y="608968"/>
                </a:lnTo>
                <a:lnTo>
                  <a:pt x="10120715" y="608968"/>
                </a:lnTo>
                <a:lnTo>
                  <a:pt x="10120715" y="637416"/>
                </a:lnTo>
                <a:lnTo>
                  <a:pt x="10126855" y="637416"/>
                </a:lnTo>
                <a:lnTo>
                  <a:pt x="10139048" y="696299"/>
                </a:lnTo>
                <a:lnTo>
                  <a:pt x="10145098" y="696299"/>
                </a:lnTo>
                <a:lnTo>
                  <a:pt x="10153227" y="678056"/>
                </a:lnTo>
                <a:lnTo>
                  <a:pt x="10161355" y="659813"/>
                </a:lnTo>
                <a:lnTo>
                  <a:pt x="10161355" y="631365"/>
                </a:lnTo>
                <a:lnTo>
                  <a:pt x="10139048" y="556226"/>
                </a:lnTo>
                <a:lnTo>
                  <a:pt x="10161355" y="568418"/>
                </a:lnTo>
                <a:lnTo>
                  <a:pt x="10163341" y="582597"/>
                </a:lnTo>
                <a:lnTo>
                  <a:pt x="10171470" y="611045"/>
                </a:lnTo>
                <a:lnTo>
                  <a:pt x="10179598" y="645544"/>
                </a:lnTo>
                <a:lnTo>
                  <a:pt x="10185648" y="673992"/>
                </a:lnTo>
                <a:lnTo>
                  <a:pt x="10197840" y="700363"/>
                </a:lnTo>
                <a:lnTo>
                  <a:pt x="10201904" y="712555"/>
                </a:lnTo>
                <a:lnTo>
                  <a:pt x="10203891" y="673992"/>
                </a:lnTo>
                <a:lnTo>
                  <a:pt x="10207956" y="641480"/>
                </a:lnTo>
                <a:lnTo>
                  <a:pt x="10207956" y="600840"/>
                </a:lnTo>
                <a:lnTo>
                  <a:pt x="10201904" y="550085"/>
                </a:lnTo>
                <a:lnTo>
                  <a:pt x="10226288" y="550085"/>
                </a:lnTo>
                <a:lnTo>
                  <a:pt x="10230353" y="596776"/>
                </a:lnTo>
                <a:lnTo>
                  <a:pt x="10244531" y="641480"/>
                </a:lnTo>
                <a:lnTo>
                  <a:pt x="10260788" y="678056"/>
                </a:lnTo>
                <a:lnTo>
                  <a:pt x="10260788" y="722760"/>
                </a:lnTo>
                <a:lnTo>
                  <a:pt x="10266928" y="722760"/>
                </a:lnTo>
                <a:lnTo>
                  <a:pt x="10242544" y="452639"/>
                </a:lnTo>
                <a:lnTo>
                  <a:pt x="10234416" y="452639"/>
                </a:lnTo>
                <a:lnTo>
                  <a:pt x="10226288" y="405948"/>
                </a:lnTo>
                <a:lnTo>
                  <a:pt x="10220238" y="393756"/>
                </a:lnTo>
                <a:lnTo>
                  <a:pt x="10216173" y="387706"/>
                </a:lnTo>
                <a:lnTo>
                  <a:pt x="10208045" y="379578"/>
                </a:lnTo>
                <a:lnTo>
                  <a:pt x="10203981" y="371450"/>
                </a:lnTo>
                <a:lnTo>
                  <a:pt x="10197930" y="361335"/>
                </a:lnTo>
                <a:lnTo>
                  <a:pt x="10193867" y="347156"/>
                </a:lnTo>
                <a:lnTo>
                  <a:pt x="10220238" y="365399"/>
                </a:lnTo>
                <a:lnTo>
                  <a:pt x="10242544" y="393847"/>
                </a:lnTo>
                <a:lnTo>
                  <a:pt x="10260788" y="430423"/>
                </a:lnTo>
                <a:lnTo>
                  <a:pt x="10274966" y="475127"/>
                </a:lnTo>
                <a:lnTo>
                  <a:pt x="10289145" y="515767"/>
                </a:lnTo>
                <a:lnTo>
                  <a:pt x="10301337" y="550265"/>
                </a:lnTo>
                <a:lnTo>
                  <a:pt x="10301337" y="601020"/>
                </a:lnTo>
                <a:lnTo>
                  <a:pt x="10315515" y="609148"/>
                </a:lnTo>
                <a:lnTo>
                  <a:pt x="10307387" y="623327"/>
                </a:lnTo>
                <a:lnTo>
                  <a:pt x="10323644" y="631455"/>
                </a:lnTo>
                <a:lnTo>
                  <a:pt x="10323644" y="663967"/>
                </a:lnTo>
                <a:lnTo>
                  <a:pt x="10329785" y="663967"/>
                </a:lnTo>
                <a:lnTo>
                  <a:pt x="10329785" y="690338"/>
                </a:lnTo>
                <a:lnTo>
                  <a:pt x="10341977" y="690338"/>
                </a:lnTo>
                <a:lnTo>
                  <a:pt x="10346041" y="714722"/>
                </a:lnTo>
                <a:lnTo>
                  <a:pt x="10346041" y="741093"/>
                </a:lnTo>
                <a:lnTo>
                  <a:pt x="10356246" y="759336"/>
                </a:lnTo>
                <a:lnTo>
                  <a:pt x="10360311" y="704517"/>
                </a:lnTo>
                <a:lnTo>
                  <a:pt x="10364374" y="651685"/>
                </a:lnTo>
                <a:lnTo>
                  <a:pt x="10356246" y="609058"/>
                </a:lnTo>
                <a:lnTo>
                  <a:pt x="10356246" y="542047"/>
                </a:lnTo>
                <a:lnTo>
                  <a:pt x="10348118" y="542047"/>
                </a:lnTo>
                <a:lnTo>
                  <a:pt x="10342068" y="487228"/>
                </a:lnTo>
                <a:lnTo>
                  <a:pt x="10329876" y="487228"/>
                </a:lnTo>
                <a:lnTo>
                  <a:pt x="10325811" y="475036"/>
                </a:lnTo>
                <a:lnTo>
                  <a:pt x="10319760" y="470972"/>
                </a:lnTo>
                <a:lnTo>
                  <a:pt x="10315696" y="464921"/>
                </a:lnTo>
                <a:lnTo>
                  <a:pt x="10311633" y="460857"/>
                </a:lnTo>
                <a:lnTo>
                  <a:pt x="10307568" y="448666"/>
                </a:lnTo>
                <a:lnTo>
                  <a:pt x="10307568" y="434487"/>
                </a:lnTo>
                <a:lnTo>
                  <a:pt x="10323824" y="446679"/>
                </a:lnTo>
                <a:lnTo>
                  <a:pt x="10275056" y="357271"/>
                </a:lnTo>
                <a:lnTo>
                  <a:pt x="10289236" y="357271"/>
                </a:lnTo>
                <a:lnTo>
                  <a:pt x="10364374" y="468986"/>
                </a:lnTo>
                <a:lnTo>
                  <a:pt x="10364374" y="487228"/>
                </a:lnTo>
                <a:lnTo>
                  <a:pt x="10370425" y="487228"/>
                </a:lnTo>
                <a:lnTo>
                  <a:pt x="10370425" y="501407"/>
                </a:lnTo>
                <a:lnTo>
                  <a:pt x="10382617" y="501407"/>
                </a:lnTo>
                <a:lnTo>
                  <a:pt x="10388667" y="550175"/>
                </a:lnTo>
                <a:lnTo>
                  <a:pt x="10396795" y="550175"/>
                </a:lnTo>
                <a:lnTo>
                  <a:pt x="10396795" y="568418"/>
                </a:lnTo>
                <a:lnTo>
                  <a:pt x="10404924" y="568418"/>
                </a:lnTo>
                <a:lnTo>
                  <a:pt x="10404924" y="600930"/>
                </a:lnTo>
                <a:lnTo>
                  <a:pt x="10410975" y="600930"/>
                </a:lnTo>
                <a:lnTo>
                  <a:pt x="10423167" y="655749"/>
                </a:lnTo>
                <a:lnTo>
                  <a:pt x="10429218" y="655749"/>
                </a:lnTo>
                <a:lnTo>
                  <a:pt x="10433282" y="586661"/>
                </a:lnTo>
                <a:lnTo>
                  <a:pt x="10437345" y="515586"/>
                </a:lnTo>
                <a:lnTo>
                  <a:pt x="10441410" y="442434"/>
                </a:lnTo>
                <a:lnTo>
                  <a:pt x="10441410" y="371359"/>
                </a:lnTo>
                <a:lnTo>
                  <a:pt x="10429218" y="306335"/>
                </a:lnTo>
                <a:lnTo>
                  <a:pt x="10429218" y="243388"/>
                </a:lnTo>
                <a:lnTo>
                  <a:pt x="10423167" y="243388"/>
                </a:lnTo>
                <a:lnTo>
                  <a:pt x="10415038" y="212954"/>
                </a:lnTo>
                <a:lnTo>
                  <a:pt x="10415038" y="186583"/>
                </a:lnTo>
                <a:lnTo>
                  <a:pt x="10419102" y="164276"/>
                </a:lnTo>
                <a:lnTo>
                  <a:pt x="10419102" y="146033"/>
                </a:lnTo>
                <a:lnTo>
                  <a:pt x="10410975" y="135918"/>
                </a:lnTo>
                <a:lnTo>
                  <a:pt x="10415038" y="131854"/>
                </a:lnTo>
                <a:lnTo>
                  <a:pt x="10415038" y="131854"/>
                </a:lnTo>
                <a:lnTo>
                  <a:pt x="10415038" y="131854"/>
                </a:lnTo>
                <a:lnTo>
                  <a:pt x="10415038" y="131854"/>
                </a:lnTo>
                <a:lnTo>
                  <a:pt x="10419102" y="131854"/>
                </a:lnTo>
                <a:lnTo>
                  <a:pt x="10423167" y="127790"/>
                </a:lnTo>
                <a:lnTo>
                  <a:pt x="10423167" y="121920"/>
                </a:lnTo>
                <a:lnTo>
                  <a:pt x="10427230" y="121920"/>
                </a:lnTo>
                <a:lnTo>
                  <a:pt x="10429307" y="121920"/>
                </a:lnTo>
                <a:lnTo>
                  <a:pt x="10433372" y="121920"/>
                </a:lnTo>
                <a:lnTo>
                  <a:pt x="10433372" y="123907"/>
                </a:lnTo>
                <a:lnTo>
                  <a:pt x="10433372" y="123907"/>
                </a:lnTo>
                <a:lnTo>
                  <a:pt x="10437435" y="127971"/>
                </a:lnTo>
                <a:lnTo>
                  <a:pt x="10445564" y="146214"/>
                </a:lnTo>
                <a:lnTo>
                  <a:pt x="10445564" y="172585"/>
                </a:lnTo>
                <a:lnTo>
                  <a:pt x="10441500" y="198955"/>
                </a:lnTo>
                <a:lnTo>
                  <a:pt x="10445564" y="225326"/>
                </a:lnTo>
                <a:lnTo>
                  <a:pt x="10463897" y="294414"/>
                </a:lnTo>
                <a:lnTo>
                  <a:pt x="10478075" y="367566"/>
                </a:lnTo>
                <a:lnTo>
                  <a:pt x="10492255" y="434577"/>
                </a:lnTo>
                <a:lnTo>
                  <a:pt x="10492255" y="493460"/>
                </a:lnTo>
                <a:lnTo>
                  <a:pt x="10504447" y="493460"/>
                </a:lnTo>
                <a:lnTo>
                  <a:pt x="10508510" y="523895"/>
                </a:lnTo>
                <a:lnTo>
                  <a:pt x="10508510" y="560471"/>
                </a:lnTo>
                <a:lnTo>
                  <a:pt x="10504447" y="592983"/>
                </a:lnTo>
                <a:lnTo>
                  <a:pt x="10508510" y="627482"/>
                </a:lnTo>
                <a:lnTo>
                  <a:pt x="10518625" y="649788"/>
                </a:lnTo>
                <a:lnTo>
                  <a:pt x="10532805" y="446679"/>
                </a:lnTo>
                <a:lnTo>
                  <a:pt x="10544996" y="446679"/>
                </a:lnTo>
                <a:lnTo>
                  <a:pt x="10549060" y="412180"/>
                </a:lnTo>
                <a:lnTo>
                  <a:pt x="10549060" y="367476"/>
                </a:lnTo>
                <a:lnTo>
                  <a:pt x="10544996" y="320785"/>
                </a:lnTo>
                <a:lnTo>
                  <a:pt x="10544996" y="267953"/>
                </a:lnTo>
                <a:lnTo>
                  <a:pt x="10544996" y="225326"/>
                </a:lnTo>
                <a:lnTo>
                  <a:pt x="10567303" y="231377"/>
                </a:lnTo>
                <a:lnTo>
                  <a:pt x="10551048" y="664057"/>
                </a:lnTo>
                <a:lnTo>
                  <a:pt x="10551048" y="690428"/>
                </a:lnTo>
                <a:lnTo>
                  <a:pt x="10549060" y="722940"/>
                </a:lnTo>
                <a:lnTo>
                  <a:pt x="10549060" y="759516"/>
                </a:lnTo>
                <a:lnTo>
                  <a:pt x="10549060" y="796092"/>
                </a:lnTo>
                <a:lnTo>
                  <a:pt x="10551048" y="826527"/>
                </a:lnTo>
                <a:lnTo>
                  <a:pt x="10559175" y="844770"/>
                </a:lnTo>
                <a:lnTo>
                  <a:pt x="10563239" y="818399"/>
                </a:lnTo>
                <a:lnTo>
                  <a:pt x="10567303" y="781823"/>
                </a:lnTo>
                <a:lnTo>
                  <a:pt x="10577418" y="741183"/>
                </a:lnTo>
                <a:lnTo>
                  <a:pt x="10585546" y="708671"/>
                </a:lnTo>
                <a:lnTo>
                  <a:pt x="10591597" y="690428"/>
                </a:lnTo>
                <a:lnTo>
                  <a:pt x="10595661" y="686364"/>
                </a:lnTo>
                <a:lnTo>
                  <a:pt x="10595661" y="682300"/>
                </a:lnTo>
                <a:lnTo>
                  <a:pt x="10595661" y="682300"/>
                </a:lnTo>
                <a:lnTo>
                  <a:pt x="10599724" y="682300"/>
                </a:lnTo>
                <a:lnTo>
                  <a:pt x="10603789" y="682300"/>
                </a:lnTo>
                <a:lnTo>
                  <a:pt x="10607852" y="678236"/>
                </a:lnTo>
                <a:lnTo>
                  <a:pt x="10607852" y="722940"/>
                </a:lnTo>
                <a:lnTo>
                  <a:pt x="10613904" y="722940"/>
                </a:lnTo>
                <a:lnTo>
                  <a:pt x="10626096" y="590905"/>
                </a:lnTo>
                <a:lnTo>
                  <a:pt x="10630160" y="578714"/>
                </a:lnTo>
                <a:lnTo>
                  <a:pt x="10636210" y="560471"/>
                </a:lnTo>
                <a:lnTo>
                  <a:pt x="10644339" y="538164"/>
                </a:lnTo>
                <a:lnTo>
                  <a:pt x="10640275" y="515857"/>
                </a:lnTo>
                <a:lnTo>
                  <a:pt x="10626096" y="509806"/>
                </a:lnTo>
                <a:lnTo>
                  <a:pt x="10626096" y="493550"/>
                </a:lnTo>
                <a:lnTo>
                  <a:pt x="10640275" y="493550"/>
                </a:lnTo>
                <a:lnTo>
                  <a:pt x="10666645" y="209160"/>
                </a:lnTo>
                <a:lnTo>
                  <a:pt x="10680825" y="209160"/>
                </a:lnTo>
                <a:lnTo>
                  <a:pt x="10666645" y="568689"/>
                </a:lnTo>
                <a:lnTo>
                  <a:pt x="10672696" y="568689"/>
                </a:lnTo>
                <a:lnTo>
                  <a:pt x="10672696" y="590996"/>
                </a:lnTo>
                <a:lnTo>
                  <a:pt x="10680825" y="590996"/>
                </a:lnTo>
                <a:lnTo>
                  <a:pt x="10684888" y="611316"/>
                </a:lnTo>
                <a:lnTo>
                  <a:pt x="10688952" y="637687"/>
                </a:lnTo>
                <a:lnTo>
                  <a:pt x="10688952" y="664057"/>
                </a:lnTo>
                <a:lnTo>
                  <a:pt x="10695003" y="678236"/>
                </a:lnTo>
                <a:lnTo>
                  <a:pt x="10735643" y="312567"/>
                </a:lnTo>
                <a:lnTo>
                  <a:pt x="10753976" y="312567"/>
                </a:lnTo>
                <a:lnTo>
                  <a:pt x="10762105" y="357271"/>
                </a:lnTo>
                <a:lnTo>
                  <a:pt x="10762105" y="361335"/>
                </a:lnTo>
                <a:lnTo>
                  <a:pt x="10758040" y="361335"/>
                </a:lnTo>
                <a:lnTo>
                  <a:pt x="10758040" y="361335"/>
                </a:lnTo>
                <a:lnTo>
                  <a:pt x="10753976" y="357271"/>
                </a:lnTo>
                <a:lnTo>
                  <a:pt x="10753976" y="361335"/>
                </a:lnTo>
                <a:lnTo>
                  <a:pt x="10753976" y="365399"/>
                </a:lnTo>
                <a:lnTo>
                  <a:pt x="10762105" y="365399"/>
                </a:lnTo>
                <a:lnTo>
                  <a:pt x="10762105" y="468986"/>
                </a:lnTo>
                <a:lnTo>
                  <a:pt x="10770232" y="468986"/>
                </a:lnTo>
                <a:lnTo>
                  <a:pt x="10788565" y="312567"/>
                </a:lnTo>
                <a:lnTo>
                  <a:pt x="10762195" y="306516"/>
                </a:lnTo>
                <a:lnTo>
                  <a:pt x="10762195" y="290260"/>
                </a:lnTo>
                <a:lnTo>
                  <a:pt x="10772310" y="286196"/>
                </a:lnTo>
                <a:lnTo>
                  <a:pt x="10780437" y="286196"/>
                </a:lnTo>
                <a:lnTo>
                  <a:pt x="10788565" y="284209"/>
                </a:lnTo>
                <a:lnTo>
                  <a:pt x="10794616" y="280145"/>
                </a:lnTo>
                <a:lnTo>
                  <a:pt x="10802745" y="276081"/>
                </a:lnTo>
                <a:lnTo>
                  <a:pt x="10810872" y="276081"/>
                </a:lnTo>
                <a:lnTo>
                  <a:pt x="10810872" y="312657"/>
                </a:lnTo>
                <a:lnTo>
                  <a:pt x="10833179" y="330900"/>
                </a:lnTo>
                <a:lnTo>
                  <a:pt x="10857563" y="361335"/>
                </a:lnTo>
                <a:lnTo>
                  <a:pt x="10883934" y="393847"/>
                </a:lnTo>
                <a:lnTo>
                  <a:pt x="10906241" y="428346"/>
                </a:lnTo>
                <a:lnTo>
                  <a:pt x="10916356" y="452730"/>
                </a:lnTo>
                <a:lnTo>
                  <a:pt x="10924484" y="452730"/>
                </a:lnTo>
                <a:lnTo>
                  <a:pt x="10902177" y="349143"/>
                </a:lnTo>
                <a:lnTo>
                  <a:pt x="10875806" y="257748"/>
                </a:lnTo>
                <a:lnTo>
                  <a:pt x="10869755" y="190737"/>
                </a:lnTo>
                <a:lnTo>
                  <a:pt x="10853499" y="154161"/>
                </a:lnTo>
                <a:lnTo>
                  <a:pt x="10843385" y="109457"/>
                </a:lnTo>
                <a:lnTo>
                  <a:pt x="10857563" y="109457"/>
                </a:lnTo>
                <a:lnTo>
                  <a:pt x="10910395" y="275991"/>
                </a:lnTo>
                <a:lnTo>
                  <a:pt x="10910395" y="306426"/>
                </a:lnTo>
                <a:lnTo>
                  <a:pt x="10916446" y="306426"/>
                </a:lnTo>
                <a:lnTo>
                  <a:pt x="10924574" y="365308"/>
                </a:lnTo>
                <a:lnTo>
                  <a:pt x="10932702" y="365308"/>
                </a:lnTo>
                <a:lnTo>
                  <a:pt x="10932702" y="357180"/>
                </a:lnTo>
                <a:lnTo>
                  <a:pt x="10938753" y="357180"/>
                </a:lnTo>
                <a:lnTo>
                  <a:pt x="10957086" y="365308"/>
                </a:lnTo>
                <a:lnTo>
                  <a:pt x="10955099" y="397820"/>
                </a:lnTo>
                <a:lnTo>
                  <a:pt x="10951035" y="434396"/>
                </a:lnTo>
                <a:lnTo>
                  <a:pt x="10938843" y="434396"/>
                </a:lnTo>
                <a:lnTo>
                  <a:pt x="10938843" y="442524"/>
                </a:lnTo>
                <a:lnTo>
                  <a:pt x="10942906" y="442524"/>
                </a:lnTo>
                <a:lnTo>
                  <a:pt x="10942906" y="442524"/>
                </a:lnTo>
                <a:lnTo>
                  <a:pt x="10946971" y="438460"/>
                </a:lnTo>
                <a:lnTo>
                  <a:pt x="10946971" y="442524"/>
                </a:lnTo>
                <a:lnTo>
                  <a:pt x="10951035" y="446588"/>
                </a:lnTo>
                <a:lnTo>
                  <a:pt x="10951035" y="493279"/>
                </a:lnTo>
                <a:lnTo>
                  <a:pt x="10965214" y="493279"/>
                </a:lnTo>
                <a:lnTo>
                  <a:pt x="10961150" y="470972"/>
                </a:lnTo>
                <a:lnTo>
                  <a:pt x="10965214" y="446588"/>
                </a:lnTo>
                <a:lnTo>
                  <a:pt x="10965214" y="412090"/>
                </a:lnTo>
                <a:lnTo>
                  <a:pt x="10965214" y="168611"/>
                </a:lnTo>
                <a:lnTo>
                  <a:pt x="10979393" y="168611"/>
                </a:lnTo>
                <a:lnTo>
                  <a:pt x="10979393" y="276262"/>
                </a:lnTo>
                <a:lnTo>
                  <a:pt x="10991584" y="276262"/>
                </a:lnTo>
                <a:lnTo>
                  <a:pt x="10979393" y="290440"/>
                </a:lnTo>
                <a:lnTo>
                  <a:pt x="10991584" y="312747"/>
                </a:lnTo>
                <a:lnTo>
                  <a:pt x="10987521" y="316811"/>
                </a:lnTo>
                <a:lnTo>
                  <a:pt x="10983457" y="316811"/>
                </a:lnTo>
                <a:lnTo>
                  <a:pt x="10979393" y="316811"/>
                </a:lnTo>
                <a:lnTo>
                  <a:pt x="10979393" y="320875"/>
                </a:lnTo>
                <a:lnTo>
                  <a:pt x="10979393" y="324939"/>
                </a:lnTo>
                <a:lnTo>
                  <a:pt x="10991584" y="324939"/>
                </a:lnTo>
                <a:lnTo>
                  <a:pt x="10991584" y="387886"/>
                </a:lnTo>
                <a:lnTo>
                  <a:pt x="10997636" y="387886"/>
                </a:lnTo>
                <a:lnTo>
                  <a:pt x="10997636" y="330990"/>
                </a:lnTo>
                <a:lnTo>
                  <a:pt x="11013892" y="330990"/>
                </a:lnTo>
                <a:lnTo>
                  <a:pt x="11020033" y="387886"/>
                </a:lnTo>
                <a:lnTo>
                  <a:pt x="11036289" y="442705"/>
                </a:lnTo>
                <a:lnTo>
                  <a:pt x="11046404" y="497524"/>
                </a:lnTo>
                <a:lnTo>
                  <a:pt x="11054532" y="556407"/>
                </a:lnTo>
                <a:lnTo>
                  <a:pt x="11072774" y="556407"/>
                </a:lnTo>
                <a:lnTo>
                  <a:pt x="11076839" y="586842"/>
                </a:lnTo>
                <a:lnTo>
                  <a:pt x="11082889" y="619353"/>
                </a:lnTo>
                <a:lnTo>
                  <a:pt x="11095082" y="637596"/>
                </a:lnTo>
                <a:lnTo>
                  <a:pt x="11097068" y="596956"/>
                </a:lnTo>
                <a:lnTo>
                  <a:pt x="11101132" y="560380"/>
                </a:lnTo>
                <a:lnTo>
                  <a:pt x="11113325" y="527868"/>
                </a:lnTo>
                <a:lnTo>
                  <a:pt x="11113325" y="460857"/>
                </a:lnTo>
                <a:lnTo>
                  <a:pt x="11119465" y="460857"/>
                </a:lnTo>
                <a:lnTo>
                  <a:pt x="11119465" y="387706"/>
                </a:lnTo>
                <a:lnTo>
                  <a:pt x="11127593" y="387706"/>
                </a:lnTo>
                <a:lnTo>
                  <a:pt x="11131657" y="353207"/>
                </a:lnTo>
                <a:lnTo>
                  <a:pt x="11131657" y="316631"/>
                </a:lnTo>
                <a:lnTo>
                  <a:pt x="11131657" y="280055"/>
                </a:lnTo>
                <a:lnTo>
                  <a:pt x="11135722" y="249620"/>
                </a:lnTo>
                <a:lnTo>
                  <a:pt x="11141772" y="249620"/>
                </a:lnTo>
                <a:lnTo>
                  <a:pt x="11141772" y="379578"/>
                </a:lnTo>
                <a:lnTo>
                  <a:pt x="11160105" y="379578"/>
                </a:lnTo>
                <a:lnTo>
                  <a:pt x="11158028" y="389692"/>
                </a:lnTo>
                <a:lnTo>
                  <a:pt x="11158028" y="397820"/>
                </a:lnTo>
                <a:lnTo>
                  <a:pt x="11153965" y="405948"/>
                </a:lnTo>
                <a:lnTo>
                  <a:pt x="11153965" y="411999"/>
                </a:lnTo>
                <a:lnTo>
                  <a:pt x="11176271" y="405948"/>
                </a:lnTo>
                <a:lnTo>
                  <a:pt x="11168143" y="420127"/>
                </a:lnTo>
                <a:lnTo>
                  <a:pt x="11182321" y="428255"/>
                </a:lnTo>
                <a:lnTo>
                  <a:pt x="11182321" y="452639"/>
                </a:lnTo>
                <a:lnTo>
                  <a:pt x="11194514" y="452639"/>
                </a:lnTo>
                <a:lnTo>
                  <a:pt x="11194514" y="468895"/>
                </a:lnTo>
                <a:lnTo>
                  <a:pt x="11200564" y="468895"/>
                </a:lnTo>
                <a:lnTo>
                  <a:pt x="11200564" y="493279"/>
                </a:lnTo>
                <a:lnTo>
                  <a:pt x="11208693" y="493279"/>
                </a:lnTo>
                <a:lnTo>
                  <a:pt x="11208693" y="515586"/>
                </a:lnTo>
                <a:lnTo>
                  <a:pt x="11216821" y="515586"/>
                </a:lnTo>
                <a:lnTo>
                  <a:pt x="11216821" y="541957"/>
                </a:lnTo>
                <a:lnTo>
                  <a:pt x="11222961" y="541957"/>
                </a:lnTo>
                <a:lnTo>
                  <a:pt x="11222961" y="574469"/>
                </a:lnTo>
                <a:lnTo>
                  <a:pt x="11235154" y="574469"/>
                </a:lnTo>
                <a:lnTo>
                  <a:pt x="11241204" y="649608"/>
                </a:lnTo>
                <a:lnTo>
                  <a:pt x="11249333" y="649608"/>
                </a:lnTo>
                <a:lnTo>
                  <a:pt x="11253396" y="671915"/>
                </a:lnTo>
                <a:lnTo>
                  <a:pt x="11253396" y="700363"/>
                </a:lnTo>
                <a:lnTo>
                  <a:pt x="11253396" y="732875"/>
                </a:lnTo>
                <a:lnTo>
                  <a:pt x="11257461" y="759245"/>
                </a:lnTo>
                <a:lnTo>
                  <a:pt x="11263601" y="777488"/>
                </a:lnTo>
                <a:lnTo>
                  <a:pt x="11263601" y="733326"/>
                </a:lnTo>
                <a:lnTo>
                  <a:pt x="11263601" y="686635"/>
                </a:lnTo>
                <a:lnTo>
                  <a:pt x="11263601" y="645995"/>
                </a:lnTo>
                <a:lnTo>
                  <a:pt x="11263601" y="615560"/>
                </a:lnTo>
                <a:lnTo>
                  <a:pt x="11267666" y="615560"/>
                </a:lnTo>
                <a:lnTo>
                  <a:pt x="11267666" y="611406"/>
                </a:lnTo>
                <a:lnTo>
                  <a:pt x="11271730" y="609419"/>
                </a:lnTo>
                <a:lnTo>
                  <a:pt x="11275794" y="601291"/>
                </a:lnTo>
                <a:lnTo>
                  <a:pt x="11275794" y="591176"/>
                </a:lnTo>
                <a:lnTo>
                  <a:pt x="11263601" y="591176"/>
                </a:lnTo>
                <a:lnTo>
                  <a:pt x="11263601" y="550536"/>
                </a:lnTo>
                <a:lnTo>
                  <a:pt x="11257461" y="550536"/>
                </a:lnTo>
                <a:lnTo>
                  <a:pt x="11253396" y="546472"/>
                </a:lnTo>
                <a:lnTo>
                  <a:pt x="11253396" y="538344"/>
                </a:lnTo>
                <a:lnTo>
                  <a:pt x="11253396" y="534280"/>
                </a:lnTo>
                <a:lnTo>
                  <a:pt x="11249333" y="528230"/>
                </a:lnTo>
                <a:lnTo>
                  <a:pt x="11249333" y="516038"/>
                </a:lnTo>
                <a:lnTo>
                  <a:pt x="11263601" y="528230"/>
                </a:lnTo>
                <a:lnTo>
                  <a:pt x="11263601" y="501859"/>
                </a:lnTo>
                <a:lnTo>
                  <a:pt x="11289973" y="509987"/>
                </a:lnTo>
                <a:lnTo>
                  <a:pt x="11294036" y="534371"/>
                </a:lnTo>
                <a:lnTo>
                  <a:pt x="11300178" y="556678"/>
                </a:lnTo>
                <a:lnTo>
                  <a:pt x="11304241" y="574920"/>
                </a:lnTo>
                <a:lnTo>
                  <a:pt x="11304241" y="623688"/>
                </a:lnTo>
                <a:lnTo>
                  <a:pt x="11330613" y="631816"/>
                </a:lnTo>
                <a:lnTo>
                  <a:pt x="11330613" y="637867"/>
                </a:lnTo>
                <a:lnTo>
                  <a:pt x="11322484" y="652046"/>
                </a:lnTo>
                <a:lnTo>
                  <a:pt x="11320407" y="678417"/>
                </a:lnTo>
                <a:lnTo>
                  <a:pt x="11320407" y="708852"/>
                </a:lnTo>
                <a:lnTo>
                  <a:pt x="11322484" y="731159"/>
                </a:lnTo>
                <a:lnTo>
                  <a:pt x="11330613" y="731159"/>
                </a:lnTo>
                <a:lnTo>
                  <a:pt x="11344791" y="940409"/>
                </a:lnTo>
                <a:lnTo>
                  <a:pt x="11363124" y="940409"/>
                </a:lnTo>
                <a:lnTo>
                  <a:pt x="11367189" y="871321"/>
                </a:lnTo>
                <a:lnTo>
                  <a:pt x="11371253" y="794105"/>
                </a:lnTo>
                <a:lnTo>
                  <a:pt x="11371253" y="712825"/>
                </a:lnTo>
                <a:lnTo>
                  <a:pt x="11371253" y="623417"/>
                </a:lnTo>
                <a:lnTo>
                  <a:pt x="11363124" y="623417"/>
                </a:lnTo>
                <a:lnTo>
                  <a:pt x="11363124" y="574649"/>
                </a:lnTo>
                <a:lnTo>
                  <a:pt x="11357074" y="574649"/>
                </a:lnTo>
                <a:lnTo>
                  <a:pt x="11344881" y="515767"/>
                </a:lnTo>
                <a:lnTo>
                  <a:pt x="11357074" y="515767"/>
                </a:lnTo>
                <a:lnTo>
                  <a:pt x="11357074" y="527959"/>
                </a:lnTo>
                <a:lnTo>
                  <a:pt x="11367279" y="542137"/>
                </a:lnTo>
                <a:lnTo>
                  <a:pt x="11375407" y="556316"/>
                </a:lnTo>
                <a:lnTo>
                  <a:pt x="11375407" y="574559"/>
                </a:lnTo>
                <a:lnTo>
                  <a:pt x="11379471" y="600930"/>
                </a:lnTo>
                <a:lnTo>
                  <a:pt x="11385521" y="600930"/>
                </a:lnTo>
                <a:lnTo>
                  <a:pt x="11385521" y="649698"/>
                </a:lnTo>
                <a:lnTo>
                  <a:pt x="11397714" y="649698"/>
                </a:lnTo>
                <a:lnTo>
                  <a:pt x="11397714" y="678146"/>
                </a:lnTo>
                <a:lnTo>
                  <a:pt x="11403855" y="678146"/>
                </a:lnTo>
                <a:lnTo>
                  <a:pt x="11407919" y="708581"/>
                </a:lnTo>
                <a:lnTo>
                  <a:pt x="11407919" y="732965"/>
                </a:lnTo>
                <a:lnTo>
                  <a:pt x="11407919" y="755272"/>
                </a:lnTo>
                <a:lnTo>
                  <a:pt x="11420111" y="777578"/>
                </a:lnTo>
                <a:lnTo>
                  <a:pt x="11422098" y="714632"/>
                </a:lnTo>
                <a:lnTo>
                  <a:pt x="11426161" y="651685"/>
                </a:lnTo>
                <a:lnTo>
                  <a:pt x="11430226" y="590725"/>
                </a:lnTo>
                <a:lnTo>
                  <a:pt x="11420111" y="533829"/>
                </a:lnTo>
                <a:lnTo>
                  <a:pt x="11420111" y="479010"/>
                </a:lnTo>
                <a:lnTo>
                  <a:pt x="11411983" y="479010"/>
                </a:lnTo>
                <a:lnTo>
                  <a:pt x="11403855" y="428255"/>
                </a:lnTo>
                <a:lnTo>
                  <a:pt x="11385521" y="420127"/>
                </a:lnTo>
                <a:lnTo>
                  <a:pt x="11363215" y="379487"/>
                </a:lnTo>
                <a:lnTo>
                  <a:pt x="11385521" y="379487"/>
                </a:lnTo>
                <a:lnTo>
                  <a:pt x="11385521" y="371359"/>
                </a:lnTo>
                <a:lnTo>
                  <a:pt x="11367279" y="349052"/>
                </a:lnTo>
                <a:lnTo>
                  <a:pt x="11348946" y="320604"/>
                </a:lnTo>
                <a:lnTo>
                  <a:pt x="11338831" y="290170"/>
                </a:lnTo>
                <a:lnTo>
                  <a:pt x="11363215" y="290170"/>
                </a:lnTo>
                <a:lnTo>
                  <a:pt x="11367279" y="306426"/>
                </a:lnTo>
                <a:lnTo>
                  <a:pt x="11375407" y="316540"/>
                </a:lnTo>
                <a:lnTo>
                  <a:pt x="11381458" y="326655"/>
                </a:lnTo>
                <a:lnTo>
                  <a:pt x="11389586" y="334783"/>
                </a:lnTo>
                <a:lnTo>
                  <a:pt x="11397714" y="346975"/>
                </a:lnTo>
                <a:lnTo>
                  <a:pt x="11397714" y="365218"/>
                </a:lnTo>
                <a:lnTo>
                  <a:pt x="11403855" y="365218"/>
                </a:lnTo>
                <a:lnTo>
                  <a:pt x="11403855" y="379397"/>
                </a:lnTo>
                <a:lnTo>
                  <a:pt x="11420111" y="387525"/>
                </a:lnTo>
                <a:lnTo>
                  <a:pt x="11426161" y="428165"/>
                </a:lnTo>
                <a:lnTo>
                  <a:pt x="11438354" y="428165"/>
                </a:lnTo>
                <a:lnTo>
                  <a:pt x="11444404" y="460677"/>
                </a:lnTo>
                <a:lnTo>
                  <a:pt x="11452533" y="460677"/>
                </a:lnTo>
                <a:lnTo>
                  <a:pt x="11452533" y="487048"/>
                </a:lnTo>
                <a:lnTo>
                  <a:pt x="11460661" y="487048"/>
                </a:lnTo>
                <a:lnTo>
                  <a:pt x="11460661" y="527688"/>
                </a:lnTo>
                <a:lnTo>
                  <a:pt x="11466801" y="527688"/>
                </a:lnTo>
                <a:lnTo>
                  <a:pt x="11485044" y="631275"/>
                </a:lnTo>
                <a:lnTo>
                  <a:pt x="11493173" y="631275"/>
                </a:lnTo>
                <a:lnTo>
                  <a:pt x="11497236" y="541867"/>
                </a:lnTo>
                <a:lnTo>
                  <a:pt x="11503378" y="452459"/>
                </a:lnTo>
                <a:lnTo>
                  <a:pt x="11507441" y="357000"/>
                </a:lnTo>
                <a:lnTo>
                  <a:pt x="11493173" y="357000"/>
                </a:lnTo>
                <a:lnTo>
                  <a:pt x="11485044" y="316360"/>
                </a:lnTo>
                <a:lnTo>
                  <a:pt x="11466801" y="285925"/>
                </a:lnTo>
                <a:lnTo>
                  <a:pt x="11448469" y="257477"/>
                </a:lnTo>
                <a:lnTo>
                  <a:pt x="11430136" y="227042"/>
                </a:lnTo>
                <a:lnTo>
                  <a:pt x="11420021" y="190466"/>
                </a:lnTo>
                <a:lnTo>
                  <a:pt x="11438354" y="190466"/>
                </a:lnTo>
                <a:lnTo>
                  <a:pt x="11444404" y="216837"/>
                </a:lnTo>
                <a:lnTo>
                  <a:pt x="11460661" y="224965"/>
                </a:lnTo>
                <a:lnTo>
                  <a:pt x="11485044" y="271656"/>
                </a:lnTo>
                <a:lnTo>
                  <a:pt x="11501301" y="324488"/>
                </a:lnTo>
                <a:lnTo>
                  <a:pt x="11507441" y="324488"/>
                </a:lnTo>
                <a:lnTo>
                  <a:pt x="11507441" y="176739"/>
                </a:lnTo>
                <a:lnTo>
                  <a:pt x="11519634" y="176739"/>
                </a:lnTo>
                <a:lnTo>
                  <a:pt x="11519634" y="109728"/>
                </a:lnTo>
                <a:lnTo>
                  <a:pt x="11525684" y="109728"/>
                </a:lnTo>
                <a:lnTo>
                  <a:pt x="11529749" y="103677"/>
                </a:lnTo>
                <a:lnTo>
                  <a:pt x="11529749" y="95549"/>
                </a:lnTo>
                <a:lnTo>
                  <a:pt x="11529749" y="87421"/>
                </a:lnTo>
                <a:lnTo>
                  <a:pt x="11533813" y="81370"/>
                </a:lnTo>
                <a:lnTo>
                  <a:pt x="11537876" y="81370"/>
                </a:lnTo>
                <a:lnTo>
                  <a:pt x="11537876" y="83357"/>
                </a:lnTo>
                <a:lnTo>
                  <a:pt x="11537876" y="83357"/>
                </a:lnTo>
                <a:lnTo>
                  <a:pt x="11537876" y="83357"/>
                </a:lnTo>
                <a:lnTo>
                  <a:pt x="11541941" y="83357"/>
                </a:lnTo>
                <a:lnTo>
                  <a:pt x="11541941" y="87421"/>
                </a:lnTo>
                <a:lnTo>
                  <a:pt x="11548081" y="87421"/>
                </a:lnTo>
                <a:lnTo>
                  <a:pt x="11541941" y="176829"/>
                </a:lnTo>
                <a:lnTo>
                  <a:pt x="11533813" y="176829"/>
                </a:lnTo>
                <a:lnTo>
                  <a:pt x="11541941" y="217469"/>
                </a:lnTo>
                <a:lnTo>
                  <a:pt x="11556119" y="225597"/>
                </a:lnTo>
                <a:lnTo>
                  <a:pt x="11564247" y="231648"/>
                </a:lnTo>
                <a:lnTo>
                  <a:pt x="11574453" y="239776"/>
                </a:lnTo>
                <a:lnTo>
                  <a:pt x="11584567" y="245827"/>
                </a:lnTo>
                <a:lnTo>
                  <a:pt x="11600824" y="249891"/>
                </a:lnTo>
                <a:lnTo>
                  <a:pt x="11600824" y="243840"/>
                </a:lnTo>
                <a:lnTo>
                  <a:pt x="11623130" y="225597"/>
                </a:lnTo>
                <a:lnTo>
                  <a:pt x="11623130" y="191098"/>
                </a:lnTo>
                <a:lnTo>
                  <a:pt x="11647514" y="191098"/>
                </a:lnTo>
                <a:lnTo>
                  <a:pt x="11647514" y="209341"/>
                </a:lnTo>
                <a:lnTo>
                  <a:pt x="11641373" y="209341"/>
                </a:lnTo>
                <a:lnTo>
                  <a:pt x="11641373" y="217469"/>
                </a:lnTo>
                <a:lnTo>
                  <a:pt x="11647514" y="217469"/>
                </a:lnTo>
                <a:lnTo>
                  <a:pt x="11645437" y="221533"/>
                </a:lnTo>
                <a:lnTo>
                  <a:pt x="11645437" y="221533"/>
                </a:lnTo>
                <a:lnTo>
                  <a:pt x="11645437" y="221533"/>
                </a:lnTo>
                <a:lnTo>
                  <a:pt x="11641373" y="221533"/>
                </a:lnTo>
                <a:lnTo>
                  <a:pt x="11641373" y="225597"/>
                </a:lnTo>
                <a:lnTo>
                  <a:pt x="11641373" y="284480"/>
                </a:lnTo>
                <a:lnTo>
                  <a:pt x="11629182" y="284480"/>
                </a:lnTo>
                <a:lnTo>
                  <a:pt x="11641373" y="306787"/>
                </a:lnTo>
                <a:lnTo>
                  <a:pt x="11629182" y="306787"/>
                </a:lnTo>
                <a:lnTo>
                  <a:pt x="11629182" y="312838"/>
                </a:lnTo>
                <a:lnTo>
                  <a:pt x="11641373" y="312838"/>
                </a:lnTo>
                <a:lnTo>
                  <a:pt x="11641373" y="331080"/>
                </a:lnTo>
                <a:lnTo>
                  <a:pt x="11655642" y="339208"/>
                </a:lnTo>
                <a:lnTo>
                  <a:pt x="11682013" y="412360"/>
                </a:lnTo>
                <a:lnTo>
                  <a:pt x="11688154" y="412360"/>
                </a:lnTo>
                <a:lnTo>
                  <a:pt x="11692219" y="357542"/>
                </a:lnTo>
                <a:lnTo>
                  <a:pt x="11700347" y="308774"/>
                </a:lnTo>
                <a:lnTo>
                  <a:pt x="11710551" y="266147"/>
                </a:lnTo>
                <a:lnTo>
                  <a:pt x="11722744" y="217379"/>
                </a:lnTo>
                <a:lnTo>
                  <a:pt x="11745050" y="209251"/>
                </a:lnTo>
                <a:lnTo>
                  <a:pt x="11745050" y="191008"/>
                </a:lnTo>
                <a:lnTo>
                  <a:pt x="11769434" y="203200"/>
                </a:lnTo>
                <a:lnTo>
                  <a:pt x="11763384" y="249891"/>
                </a:lnTo>
                <a:lnTo>
                  <a:pt x="11751191" y="249891"/>
                </a:lnTo>
                <a:lnTo>
                  <a:pt x="11751191" y="325030"/>
                </a:lnTo>
                <a:lnTo>
                  <a:pt x="11745050" y="325030"/>
                </a:lnTo>
                <a:lnTo>
                  <a:pt x="11736922" y="420488"/>
                </a:lnTo>
                <a:lnTo>
                  <a:pt x="11728794" y="420488"/>
                </a:lnTo>
                <a:lnTo>
                  <a:pt x="11728794" y="493640"/>
                </a:lnTo>
                <a:lnTo>
                  <a:pt x="11722744" y="493640"/>
                </a:lnTo>
                <a:lnTo>
                  <a:pt x="11728794" y="609419"/>
                </a:lnTo>
                <a:lnTo>
                  <a:pt x="11736922" y="609419"/>
                </a:lnTo>
                <a:lnTo>
                  <a:pt x="11740987" y="633803"/>
                </a:lnTo>
                <a:lnTo>
                  <a:pt x="11740987" y="656110"/>
                </a:lnTo>
                <a:lnTo>
                  <a:pt x="11740987" y="678417"/>
                </a:lnTo>
                <a:lnTo>
                  <a:pt x="11751191" y="696660"/>
                </a:lnTo>
                <a:lnTo>
                  <a:pt x="11747127" y="637777"/>
                </a:lnTo>
                <a:lnTo>
                  <a:pt x="11736922" y="582958"/>
                </a:lnTo>
                <a:lnTo>
                  <a:pt x="11728794" y="528139"/>
                </a:lnTo>
                <a:lnTo>
                  <a:pt x="11732859" y="528139"/>
                </a:lnTo>
                <a:lnTo>
                  <a:pt x="11732859" y="530126"/>
                </a:lnTo>
                <a:lnTo>
                  <a:pt x="11732859" y="530126"/>
                </a:lnTo>
                <a:lnTo>
                  <a:pt x="11732859" y="530126"/>
                </a:lnTo>
                <a:lnTo>
                  <a:pt x="11732859" y="530126"/>
                </a:lnTo>
                <a:lnTo>
                  <a:pt x="11736922" y="534190"/>
                </a:lnTo>
                <a:lnTo>
                  <a:pt x="11763384" y="528139"/>
                </a:lnTo>
                <a:lnTo>
                  <a:pt x="11763384" y="534190"/>
                </a:lnTo>
                <a:lnTo>
                  <a:pt x="11773499" y="560561"/>
                </a:lnTo>
                <a:lnTo>
                  <a:pt x="11785690" y="593073"/>
                </a:lnTo>
                <a:lnTo>
                  <a:pt x="11795896" y="631636"/>
                </a:lnTo>
                <a:lnTo>
                  <a:pt x="11804024" y="664148"/>
                </a:lnTo>
                <a:lnTo>
                  <a:pt x="11804024" y="712916"/>
                </a:lnTo>
                <a:lnTo>
                  <a:pt x="11810074" y="712916"/>
                </a:lnTo>
                <a:lnTo>
                  <a:pt x="11810074" y="627662"/>
                </a:lnTo>
                <a:lnTo>
                  <a:pt x="11818202" y="542318"/>
                </a:lnTo>
                <a:lnTo>
                  <a:pt x="11832382" y="456974"/>
                </a:lnTo>
                <a:lnTo>
                  <a:pt x="11850714" y="387886"/>
                </a:lnTo>
                <a:lnTo>
                  <a:pt x="11866970" y="284299"/>
                </a:lnTo>
                <a:lnTo>
                  <a:pt x="11873022" y="284299"/>
                </a:lnTo>
                <a:lnTo>
                  <a:pt x="11877085" y="280235"/>
                </a:lnTo>
                <a:lnTo>
                  <a:pt x="11881149" y="276171"/>
                </a:lnTo>
                <a:lnTo>
                  <a:pt x="11881149" y="276171"/>
                </a:lnTo>
                <a:lnTo>
                  <a:pt x="11881149" y="276171"/>
                </a:lnTo>
                <a:lnTo>
                  <a:pt x="11885213" y="276171"/>
                </a:lnTo>
                <a:lnTo>
                  <a:pt x="11891264" y="276171"/>
                </a:lnTo>
                <a:lnTo>
                  <a:pt x="11889277" y="326926"/>
                </a:lnTo>
                <a:lnTo>
                  <a:pt x="11889277" y="389873"/>
                </a:lnTo>
                <a:lnTo>
                  <a:pt x="11885213" y="452820"/>
                </a:lnTo>
                <a:lnTo>
                  <a:pt x="11881149" y="497524"/>
                </a:lnTo>
                <a:lnTo>
                  <a:pt x="11881149" y="552343"/>
                </a:lnTo>
                <a:lnTo>
                  <a:pt x="11889277" y="615289"/>
                </a:lnTo>
                <a:lnTo>
                  <a:pt x="11899482" y="678236"/>
                </a:lnTo>
                <a:lnTo>
                  <a:pt x="11909597" y="737119"/>
                </a:lnTo>
                <a:lnTo>
                  <a:pt x="11925853" y="785887"/>
                </a:lnTo>
                <a:lnTo>
                  <a:pt x="11929917" y="814335"/>
                </a:lnTo>
                <a:lnTo>
                  <a:pt x="11929917" y="852898"/>
                </a:lnTo>
                <a:lnTo>
                  <a:pt x="11929917" y="885410"/>
                </a:lnTo>
                <a:lnTo>
                  <a:pt x="11929917" y="917922"/>
                </a:lnTo>
                <a:lnTo>
                  <a:pt x="11940122" y="940229"/>
                </a:lnTo>
                <a:lnTo>
                  <a:pt x="11954391" y="704607"/>
                </a:lnTo>
                <a:lnTo>
                  <a:pt x="11948250" y="704607"/>
                </a:lnTo>
                <a:lnTo>
                  <a:pt x="11948250" y="609419"/>
                </a:lnTo>
                <a:lnTo>
                  <a:pt x="11931994" y="568779"/>
                </a:lnTo>
                <a:lnTo>
                  <a:pt x="11925853" y="528139"/>
                </a:lnTo>
                <a:lnTo>
                  <a:pt x="11948250" y="534190"/>
                </a:lnTo>
                <a:lnTo>
                  <a:pt x="11950237" y="556497"/>
                </a:lnTo>
                <a:lnTo>
                  <a:pt x="11962429" y="586932"/>
                </a:lnTo>
                <a:lnTo>
                  <a:pt x="11970557" y="619444"/>
                </a:lnTo>
                <a:lnTo>
                  <a:pt x="11980672" y="649879"/>
                </a:lnTo>
                <a:lnTo>
                  <a:pt x="11988800" y="664057"/>
                </a:lnTo>
                <a:lnTo>
                  <a:pt x="11988800" y="649879"/>
                </a:lnTo>
                <a:lnTo>
                  <a:pt x="11994942" y="631636"/>
                </a:lnTo>
                <a:lnTo>
                  <a:pt x="11999005" y="601201"/>
                </a:lnTo>
                <a:lnTo>
                  <a:pt x="11999005" y="560561"/>
                </a:lnTo>
                <a:lnTo>
                  <a:pt x="11999005" y="528049"/>
                </a:lnTo>
                <a:lnTo>
                  <a:pt x="11994942" y="501678"/>
                </a:lnTo>
                <a:lnTo>
                  <a:pt x="11988800" y="501678"/>
                </a:lnTo>
                <a:lnTo>
                  <a:pt x="11988800" y="371720"/>
                </a:lnTo>
                <a:lnTo>
                  <a:pt x="11980672" y="371720"/>
                </a:lnTo>
                <a:lnTo>
                  <a:pt x="11980672" y="325030"/>
                </a:lnTo>
                <a:lnTo>
                  <a:pt x="11972544" y="325030"/>
                </a:lnTo>
                <a:lnTo>
                  <a:pt x="11972544" y="276262"/>
                </a:lnTo>
                <a:lnTo>
                  <a:pt x="11966493" y="276262"/>
                </a:lnTo>
                <a:lnTo>
                  <a:pt x="11966493" y="231558"/>
                </a:lnTo>
                <a:lnTo>
                  <a:pt x="11954302" y="231558"/>
                </a:lnTo>
                <a:lnTo>
                  <a:pt x="11954302" y="176739"/>
                </a:lnTo>
                <a:lnTo>
                  <a:pt x="11948160" y="176739"/>
                </a:lnTo>
                <a:lnTo>
                  <a:pt x="11940032" y="127971"/>
                </a:lnTo>
                <a:lnTo>
                  <a:pt x="11966403" y="136099"/>
                </a:lnTo>
                <a:lnTo>
                  <a:pt x="12021221" y="434667"/>
                </a:lnTo>
                <a:lnTo>
                  <a:pt x="12025286" y="461038"/>
                </a:lnTo>
                <a:lnTo>
                  <a:pt x="12021221" y="483345"/>
                </a:lnTo>
                <a:lnTo>
                  <a:pt x="12021221" y="501588"/>
                </a:lnTo>
                <a:lnTo>
                  <a:pt x="12029350" y="515767"/>
                </a:lnTo>
                <a:lnTo>
                  <a:pt x="12053733" y="330900"/>
                </a:lnTo>
                <a:lnTo>
                  <a:pt x="12072067" y="265876"/>
                </a:lnTo>
                <a:lnTo>
                  <a:pt x="12088323" y="190737"/>
                </a:lnTo>
                <a:lnTo>
                  <a:pt x="12110720" y="202929"/>
                </a:lnTo>
                <a:lnTo>
                  <a:pt x="12106656" y="221172"/>
                </a:lnTo>
                <a:lnTo>
                  <a:pt x="12094464" y="249620"/>
                </a:lnTo>
                <a:lnTo>
                  <a:pt x="12088323" y="286196"/>
                </a:lnTo>
                <a:lnTo>
                  <a:pt x="12080195" y="324759"/>
                </a:lnTo>
                <a:lnTo>
                  <a:pt x="12076131" y="361335"/>
                </a:lnTo>
                <a:lnTo>
                  <a:pt x="12072067" y="387706"/>
                </a:lnTo>
                <a:lnTo>
                  <a:pt x="12076131" y="405948"/>
                </a:lnTo>
                <a:lnTo>
                  <a:pt x="12080195" y="387706"/>
                </a:lnTo>
                <a:lnTo>
                  <a:pt x="12080195" y="375514"/>
                </a:lnTo>
                <a:lnTo>
                  <a:pt x="12084258" y="365399"/>
                </a:lnTo>
                <a:lnTo>
                  <a:pt x="12092387" y="357271"/>
                </a:lnTo>
                <a:lnTo>
                  <a:pt x="12098528" y="349143"/>
                </a:lnTo>
                <a:lnTo>
                  <a:pt x="12110720" y="347156"/>
                </a:lnTo>
                <a:lnTo>
                  <a:pt x="12110720" y="428436"/>
                </a:lnTo>
                <a:lnTo>
                  <a:pt x="12116771" y="428436"/>
                </a:lnTo>
                <a:lnTo>
                  <a:pt x="12116771" y="412180"/>
                </a:lnTo>
                <a:lnTo>
                  <a:pt x="12143141" y="389873"/>
                </a:lnTo>
                <a:lnTo>
                  <a:pt x="12161384" y="361425"/>
                </a:lnTo>
                <a:lnTo>
                  <a:pt x="12183691" y="339118"/>
                </a:lnTo>
                <a:lnTo>
                  <a:pt x="12183691" y="371630"/>
                </a:lnTo>
                <a:lnTo>
                  <a:pt x="12161384" y="393937"/>
                </a:lnTo>
                <a:lnTo>
                  <a:pt x="12147206" y="424372"/>
                </a:lnTo>
                <a:lnTo>
                  <a:pt x="12128963" y="452820"/>
                </a:lnTo>
                <a:lnTo>
                  <a:pt x="12110720" y="479191"/>
                </a:lnTo>
                <a:lnTo>
                  <a:pt x="12151360" y="623417"/>
                </a:lnTo>
                <a:lnTo>
                  <a:pt x="12157411" y="623417"/>
                </a:lnTo>
                <a:lnTo>
                  <a:pt x="12161475" y="592983"/>
                </a:lnTo>
                <a:lnTo>
                  <a:pt x="12169603" y="574740"/>
                </a:lnTo>
                <a:lnTo>
                  <a:pt x="12175744" y="556497"/>
                </a:lnTo>
                <a:lnTo>
                  <a:pt x="12175744" y="515857"/>
                </a:lnTo>
                <a:lnTo>
                  <a:pt x="12183872" y="515857"/>
                </a:lnTo>
                <a:lnTo>
                  <a:pt x="12183872" y="1328386"/>
                </a:lnTo>
                <a:lnTo>
                  <a:pt x="0" y="1328386"/>
                </a:lnTo>
                <a:lnTo>
                  <a:pt x="0" y="501678"/>
                </a:lnTo>
                <a:lnTo>
                  <a:pt x="4064" y="501678"/>
                </a:lnTo>
                <a:lnTo>
                  <a:pt x="4064" y="515857"/>
                </a:lnTo>
                <a:lnTo>
                  <a:pt x="10115" y="515857"/>
                </a:lnTo>
                <a:lnTo>
                  <a:pt x="10115" y="550356"/>
                </a:lnTo>
                <a:lnTo>
                  <a:pt x="22307" y="550356"/>
                </a:lnTo>
                <a:lnTo>
                  <a:pt x="28358" y="623508"/>
                </a:lnTo>
                <a:lnTo>
                  <a:pt x="50665" y="623508"/>
                </a:lnTo>
                <a:lnTo>
                  <a:pt x="50665" y="656020"/>
                </a:lnTo>
                <a:lnTo>
                  <a:pt x="62857" y="656020"/>
                </a:lnTo>
                <a:lnTo>
                  <a:pt x="62857" y="818489"/>
                </a:lnTo>
                <a:lnTo>
                  <a:pt x="68907" y="818489"/>
                </a:lnTo>
                <a:lnTo>
                  <a:pt x="68907" y="881436"/>
                </a:lnTo>
                <a:lnTo>
                  <a:pt x="77035" y="881436"/>
                </a:lnTo>
                <a:lnTo>
                  <a:pt x="85163" y="609239"/>
                </a:lnTo>
                <a:lnTo>
                  <a:pt x="77035" y="574740"/>
                </a:lnTo>
                <a:lnTo>
                  <a:pt x="67011" y="546382"/>
                </a:lnTo>
                <a:lnTo>
                  <a:pt x="62947" y="509806"/>
                </a:lnTo>
                <a:lnTo>
                  <a:pt x="68998" y="509806"/>
                </a:lnTo>
                <a:lnTo>
                  <a:pt x="68998" y="515857"/>
                </a:lnTo>
                <a:lnTo>
                  <a:pt x="77126" y="515857"/>
                </a:lnTo>
                <a:lnTo>
                  <a:pt x="85254" y="542228"/>
                </a:lnTo>
                <a:lnTo>
                  <a:pt x="91305" y="564535"/>
                </a:lnTo>
                <a:lnTo>
                  <a:pt x="103497" y="582777"/>
                </a:lnTo>
                <a:lnTo>
                  <a:pt x="109547" y="420308"/>
                </a:lnTo>
                <a:lnTo>
                  <a:pt x="91305" y="412180"/>
                </a:lnTo>
                <a:lnTo>
                  <a:pt x="85254" y="379668"/>
                </a:lnTo>
                <a:lnTo>
                  <a:pt x="103497" y="379668"/>
                </a:lnTo>
                <a:lnTo>
                  <a:pt x="91305" y="353297"/>
                </a:lnTo>
                <a:lnTo>
                  <a:pt x="85254" y="326926"/>
                </a:lnTo>
                <a:lnTo>
                  <a:pt x="77126" y="298478"/>
                </a:lnTo>
                <a:lnTo>
                  <a:pt x="87241" y="302542"/>
                </a:lnTo>
                <a:lnTo>
                  <a:pt x="95369" y="306606"/>
                </a:lnTo>
                <a:lnTo>
                  <a:pt x="95369" y="306606"/>
                </a:lnTo>
                <a:lnTo>
                  <a:pt x="99433" y="308593"/>
                </a:lnTo>
                <a:lnTo>
                  <a:pt x="95369" y="312657"/>
                </a:lnTo>
                <a:lnTo>
                  <a:pt x="95369" y="316721"/>
                </a:lnTo>
                <a:lnTo>
                  <a:pt x="95369" y="320785"/>
                </a:lnTo>
                <a:lnTo>
                  <a:pt x="99433" y="324849"/>
                </a:lnTo>
                <a:lnTo>
                  <a:pt x="103497" y="330900"/>
                </a:lnTo>
                <a:lnTo>
                  <a:pt x="109547" y="330900"/>
                </a:lnTo>
                <a:lnTo>
                  <a:pt x="103497" y="249620"/>
                </a:lnTo>
                <a:lnTo>
                  <a:pt x="125803" y="249620"/>
                </a:lnTo>
                <a:lnTo>
                  <a:pt x="131854" y="298388"/>
                </a:lnTo>
                <a:lnTo>
                  <a:pt x="144046" y="339028"/>
                </a:lnTo>
                <a:lnTo>
                  <a:pt x="144046" y="412180"/>
                </a:lnTo>
                <a:lnTo>
                  <a:pt x="150097" y="412180"/>
                </a:lnTo>
                <a:lnTo>
                  <a:pt x="150097" y="469076"/>
                </a:lnTo>
                <a:lnTo>
                  <a:pt x="158225" y="469076"/>
                </a:lnTo>
                <a:lnTo>
                  <a:pt x="158225" y="487319"/>
                </a:lnTo>
                <a:lnTo>
                  <a:pt x="166353" y="487319"/>
                </a:lnTo>
                <a:lnTo>
                  <a:pt x="172404" y="534010"/>
                </a:lnTo>
                <a:lnTo>
                  <a:pt x="184596" y="534010"/>
                </a:lnTo>
                <a:lnTo>
                  <a:pt x="184596" y="468986"/>
                </a:lnTo>
                <a:lnTo>
                  <a:pt x="188660" y="408026"/>
                </a:lnTo>
                <a:lnTo>
                  <a:pt x="198775" y="357271"/>
                </a:lnTo>
                <a:lnTo>
                  <a:pt x="206903" y="357271"/>
                </a:lnTo>
                <a:lnTo>
                  <a:pt x="206903" y="365399"/>
                </a:lnTo>
                <a:lnTo>
                  <a:pt x="208890" y="383642"/>
                </a:lnTo>
                <a:lnTo>
                  <a:pt x="208890" y="412090"/>
                </a:lnTo>
                <a:lnTo>
                  <a:pt x="202839" y="446588"/>
                </a:lnTo>
                <a:lnTo>
                  <a:pt x="194711" y="479100"/>
                </a:lnTo>
                <a:lnTo>
                  <a:pt x="198775" y="509535"/>
                </a:lnTo>
                <a:lnTo>
                  <a:pt x="206903" y="509535"/>
                </a:lnTo>
                <a:lnTo>
                  <a:pt x="206903" y="574559"/>
                </a:lnTo>
                <a:lnTo>
                  <a:pt x="212954" y="574559"/>
                </a:lnTo>
                <a:lnTo>
                  <a:pt x="212954" y="655839"/>
                </a:lnTo>
                <a:lnTo>
                  <a:pt x="225146" y="655839"/>
                </a:lnTo>
                <a:lnTo>
                  <a:pt x="225146" y="696479"/>
                </a:lnTo>
                <a:lnTo>
                  <a:pt x="231196" y="696479"/>
                </a:lnTo>
                <a:lnTo>
                  <a:pt x="231196" y="722850"/>
                </a:lnTo>
                <a:lnTo>
                  <a:pt x="239324" y="722850"/>
                </a:lnTo>
                <a:lnTo>
                  <a:pt x="243840" y="745428"/>
                </a:lnTo>
                <a:lnTo>
                  <a:pt x="243840" y="771799"/>
                </a:lnTo>
                <a:lnTo>
                  <a:pt x="247904" y="794105"/>
                </a:lnTo>
                <a:lnTo>
                  <a:pt x="253955" y="812348"/>
                </a:lnTo>
                <a:lnTo>
                  <a:pt x="247904" y="615289"/>
                </a:lnTo>
                <a:lnTo>
                  <a:pt x="235712" y="582777"/>
                </a:lnTo>
                <a:lnTo>
                  <a:pt x="225597" y="552343"/>
                </a:lnTo>
                <a:lnTo>
                  <a:pt x="213405" y="515767"/>
                </a:lnTo>
                <a:lnTo>
                  <a:pt x="239776" y="527959"/>
                </a:lnTo>
                <a:lnTo>
                  <a:pt x="280416" y="678236"/>
                </a:lnTo>
                <a:lnTo>
                  <a:pt x="284480" y="678236"/>
                </a:lnTo>
                <a:lnTo>
                  <a:pt x="284480" y="678236"/>
                </a:lnTo>
                <a:lnTo>
                  <a:pt x="284480" y="678236"/>
                </a:lnTo>
                <a:lnTo>
                  <a:pt x="284480" y="678236"/>
                </a:lnTo>
                <a:lnTo>
                  <a:pt x="288544" y="674172"/>
                </a:lnTo>
                <a:lnTo>
                  <a:pt x="288544" y="672095"/>
                </a:lnTo>
                <a:lnTo>
                  <a:pt x="294595" y="672095"/>
                </a:lnTo>
                <a:lnTo>
                  <a:pt x="288544" y="637596"/>
                </a:lnTo>
                <a:lnTo>
                  <a:pt x="290531" y="596956"/>
                </a:lnTo>
                <a:lnTo>
                  <a:pt x="290531" y="546382"/>
                </a:lnTo>
                <a:lnTo>
                  <a:pt x="290531" y="497614"/>
                </a:lnTo>
                <a:lnTo>
                  <a:pt x="294595" y="452910"/>
                </a:lnTo>
                <a:lnTo>
                  <a:pt x="306787" y="452910"/>
                </a:lnTo>
                <a:lnTo>
                  <a:pt x="294595" y="434667"/>
                </a:lnTo>
                <a:lnTo>
                  <a:pt x="306787" y="434667"/>
                </a:lnTo>
                <a:lnTo>
                  <a:pt x="306787" y="365579"/>
                </a:lnTo>
                <a:lnTo>
                  <a:pt x="312838" y="365579"/>
                </a:lnTo>
                <a:lnTo>
                  <a:pt x="312838" y="312747"/>
                </a:lnTo>
                <a:lnTo>
                  <a:pt x="329094" y="268043"/>
                </a:lnTo>
                <a:lnTo>
                  <a:pt x="335145" y="217288"/>
                </a:lnTo>
                <a:lnTo>
                  <a:pt x="353387" y="217288"/>
                </a:lnTo>
                <a:lnTo>
                  <a:pt x="335145" y="339118"/>
                </a:lnTo>
                <a:lnTo>
                  <a:pt x="329094" y="339118"/>
                </a:lnTo>
                <a:lnTo>
                  <a:pt x="329094" y="412270"/>
                </a:lnTo>
                <a:lnTo>
                  <a:pt x="320966" y="412270"/>
                </a:lnTo>
                <a:lnTo>
                  <a:pt x="329094" y="428526"/>
                </a:lnTo>
                <a:lnTo>
                  <a:pt x="329094" y="434577"/>
                </a:lnTo>
                <a:lnTo>
                  <a:pt x="325120" y="442795"/>
                </a:lnTo>
                <a:lnTo>
                  <a:pt x="321056" y="442795"/>
                </a:lnTo>
                <a:lnTo>
                  <a:pt x="321056" y="446859"/>
                </a:lnTo>
                <a:lnTo>
                  <a:pt x="329184" y="528139"/>
                </a:lnTo>
                <a:lnTo>
                  <a:pt x="329184" y="656110"/>
                </a:lnTo>
                <a:lnTo>
                  <a:pt x="335235" y="656110"/>
                </a:lnTo>
                <a:lnTo>
                  <a:pt x="339299" y="682481"/>
                </a:lnTo>
                <a:lnTo>
                  <a:pt x="339299" y="708852"/>
                </a:lnTo>
                <a:lnTo>
                  <a:pt x="347427" y="731159"/>
                </a:lnTo>
                <a:lnTo>
                  <a:pt x="353478" y="664148"/>
                </a:lnTo>
                <a:lnTo>
                  <a:pt x="361606" y="664148"/>
                </a:lnTo>
                <a:lnTo>
                  <a:pt x="361606" y="649969"/>
                </a:lnTo>
                <a:lnTo>
                  <a:pt x="369734" y="649969"/>
                </a:lnTo>
                <a:lnTo>
                  <a:pt x="375785" y="609329"/>
                </a:lnTo>
                <a:lnTo>
                  <a:pt x="410283" y="582958"/>
                </a:lnTo>
                <a:lnTo>
                  <a:pt x="412270" y="520011"/>
                </a:lnTo>
                <a:lnTo>
                  <a:pt x="416334" y="448936"/>
                </a:lnTo>
                <a:lnTo>
                  <a:pt x="428526" y="375784"/>
                </a:lnTo>
                <a:lnTo>
                  <a:pt x="442705" y="312838"/>
                </a:lnTo>
                <a:lnTo>
                  <a:pt x="446769" y="290531"/>
                </a:lnTo>
                <a:lnTo>
                  <a:pt x="446769" y="268224"/>
                </a:lnTo>
                <a:lnTo>
                  <a:pt x="452820" y="249981"/>
                </a:lnTo>
                <a:lnTo>
                  <a:pt x="469076" y="231738"/>
                </a:lnTo>
                <a:lnTo>
                  <a:pt x="469076" y="231738"/>
                </a:lnTo>
                <a:lnTo>
                  <a:pt x="469076" y="227674"/>
                </a:lnTo>
                <a:lnTo>
                  <a:pt x="469076" y="227674"/>
                </a:lnTo>
                <a:lnTo>
                  <a:pt x="473140" y="227674"/>
                </a:lnTo>
                <a:lnTo>
                  <a:pt x="473140" y="227674"/>
                </a:lnTo>
                <a:lnTo>
                  <a:pt x="475127" y="225687"/>
                </a:lnTo>
                <a:lnTo>
                  <a:pt x="475127" y="266327"/>
                </a:lnTo>
                <a:lnTo>
                  <a:pt x="469076" y="266327"/>
                </a:lnTo>
                <a:lnTo>
                  <a:pt x="450833" y="388247"/>
                </a:lnTo>
                <a:lnTo>
                  <a:pt x="442705" y="428887"/>
                </a:lnTo>
                <a:lnTo>
                  <a:pt x="438641" y="483706"/>
                </a:lnTo>
                <a:lnTo>
                  <a:pt x="438641" y="550717"/>
                </a:lnTo>
                <a:lnTo>
                  <a:pt x="438641" y="619805"/>
                </a:lnTo>
                <a:lnTo>
                  <a:pt x="438641" y="686816"/>
                </a:lnTo>
                <a:lnTo>
                  <a:pt x="442705" y="741635"/>
                </a:lnTo>
                <a:lnTo>
                  <a:pt x="450833" y="778211"/>
                </a:lnTo>
                <a:lnTo>
                  <a:pt x="452820" y="800518"/>
                </a:lnTo>
                <a:lnTo>
                  <a:pt x="450833" y="826888"/>
                </a:lnTo>
                <a:lnTo>
                  <a:pt x="450833" y="849195"/>
                </a:lnTo>
                <a:lnTo>
                  <a:pt x="456884" y="867438"/>
                </a:lnTo>
                <a:lnTo>
                  <a:pt x="456884" y="574830"/>
                </a:lnTo>
                <a:lnTo>
                  <a:pt x="450833" y="574830"/>
                </a:lnTo>
                <a:lnTo>
                  <a:pt x="450833" y="509806"/>
                </a:lnTo>
                <a:lnTo>
                  <a:pt x="475217" y="515857"/>
                </a:lnTo>
                <a:lnTo>
                  <a:pt x="483345" y="574740"/>
                </a:lnTo>
                <a:lnTo>
                  <a:pt x="491473" y="574740"/>
                </a:lnTo>
                <a:lnTo>
                  <a:pt x="509716" y="420398"/>
                </a:lnTo>
                <a:lnTo>
                  <a:pt x="515767" y="420398"/>
                </a:lnTo>
                <a:lnTo>
                  <a:pt x="515767" y="398091"/>
                </a:lnTo>
                <a:lnTo>
                  <a:pt x="523895" y="398091"/>
                </a:lnTo>
                <a:lnTo>
                  <a:pt x="523895" y="365579"/>
                </a:lnTo>
                <a:lnTo>
                  <a:pt x="532023" y="365579"/>
                </a:lnTo>
                <a:lnTo>
                  <a:pt x="532023" y="343272"/>
                </a:lnTo>
                <a:lnTo>
                  <a:pt x="523895" y="316902"/>
                </a:lnTo>
                <a:lnTo>
                  <a:pt x="513780" y="290531"/>
                </a:lnTo>
                <a:lnTo>
                  <a:pt x="509716" y="266147"/>
                </a:lnTo>
                <a:lnTo>
                  <a:pt x="515767" y="268224"/>
                </a:lnTo>
                <a:lnTo>
                  <a:pt x="523895" y="268224"/>
                </a:lnTo>
                <a:lnTo>
                  <a:pt x="527959" y="272288"/>
                </a:lnTo>
                <a:lnTo>
                  <a:pt x="527959" y="276352"/>
                </a:lnTo>
                <a:lnTo>
                  <a:pt x="532023" y="280416"/>
                </a:lnTo>
                <a:lnTo>
                  <a:pt x="532023" y="290531"/>
                </a:lnTo>
                <a:lnTo>
                  <a:pt x="546202" y="312838"/>
                </a:lnTo>
                <a:lnTo>
                  <a:pt x="554330" y="347336"/>
                </a:lnTo>
                <a:lnTo>
                  <a:pt x="556316" y="375784"/>
                </a:lnTo>
                <a:lnTo>
                  <a:pt x="560380" y="406219"/>
                </a:lnTo>
                <a:lnTo>
                  <a:pt x="572572" y="428526"/>
                </a:lnTo>
                <a:lnTo>
                  <a:pt x="572572" y="412270"/>
                </a:lnTo>
                <a:lnTo>
                  <a:pt x="578623" y="389963"/>
                </a:lnTo>
                <a:lnTo>
                  <a:pt x="578623" y="365579"/>
                </a:lnTo>
                <a:lnTo>
                  <a:pt x="572572" y="339208"/>
                </a:lnTo>
                <a:lnTo>
                  <a:pt x="596956" y="339208"/>
                </a:lnTo>
                <a:lnTo>
                  <a:pt x="596956" y="306696"/>
                </a:lnTo>
                <a:lnTo>
                  <a:pt x="619263" y="306696"/>
                </a:lnTo>
                <a:lnTo>
                  <a:pt x="613212" y="406219"/>
                </a:lnTo>
                <a:lnTo>
                  <a:pt x="631455" y="412270"/>
                </a:lnTo>
                <a:lnTo>
                  <a:pt x="631455" y="446769"/>
                </a:lnTo>
                <a:lnTo>
                  <a:pt x="637506" y="446769"/>
                </a:lnTo>
                <a:lnTo>
                  <a:pt x="645634" y="479281"/>
                </a:lnTo>
                <a:lnTo>
                  <a:pt x="653762" y="479281"/>
                </a:lnTo>
                <a:lnTo>
                  <a:pt x="672005" y="550356"/>
                </a:lnTo>
                <a:lnTo>
                  <a:pt x="686184" y="550356"/>
                </a:lnTo>
                <a:lnTo>
                  <a:pt x="694312" y="623508"/>
                </a:lnTo>
                <a:lnTo>
                  <a:pt x="700363" y="623508"/>
                </a:lnTo>
                <a:lnTo>
                  <a:pt x="700363" y="615380"/>
                </a:lnTo>
                <a:lnTo>
                  <a:pt x="719328" y="587022"/>
                </a:lnTo>
                <a:lnTo>
                  <a:pt x="723392" y="546382"/>
                </a:lnTo>
                <a:lnTo>
                  <a:pt x="723392" y="497614"/>
                </a:lnTo>
                <a:lnTo>
                  <a:pt x="719328" y="448846"/>
                </a:lnTo>
                <a:lnTo>
                  <a:pt x="717341" y="402155"/>
                </a:lnTo>
                <a:lnTo>
                  <a:pt x="713277" y="365579"/>
                </a:lnTo>
                <a:lnTo>
                  <a:pt x="719328" y="365579"/>
                </a:lnTo>
                <a:lnTo>
                  <a:pt x="719328" y="371630"/>
                </a:lnTo>
                <a:lnTo>
                  <a:pt x="723392" y="375694"/>
                </a:lnTo>
                <a:lnTo>
                  <a:pt x="723392" y="375694"/>
                </a:lnTo>
                <a:lnTo>
                  <a:pt x="723392" y="371630"/>
                </a:lnTo>
                <a:lnTo>
                  <a:pt x="727456" y="367566"/>
                </a:lnTo>
                <a:lnTo>
                  <a:pt x="727456" y="361515"/>
                </a:lnTo>
                <a:lnTo>
                  <a:pt x="727456" y="357451"/>
                </a:lnTo>
                <a:lnTo>
                  <a:pt x="727456" y="357451"/>
                </a:lnTo>
                <a:lnTo>
                  <a:pt x="719328" y="357451"/>
                </a:lnTo>
                <a:lnTo>
                  <a:pt x="701085" y="249800"/>
                </a:lnTo>
                <a:lnTo>
                  <a:pt x="695034" y="249800"/>
                </a:lnTo>
                <a:lnTo>
                  <a:pt x="695034" y="203110"/>
                </a:lnTo>
                <a:lnTo>
                  <a:pt x="686906" y="203110"/>
                </a:lnTo>
                <a:lnTo>
                  <a:pt x="678778" y="162470"/>
                </a:lnTo>
                <a:lnTo>
                  <a:pt x="701085" y="162470"/>
                </a:lnTo>
                <a:lnTo>
                  <a:pt x="713277" y="227494"/>
                </a:lnTo>
                <a:lnTo>
                  <a:pt x="731520" y="294504"/>
                </a:lnTo>
                <a:lnTo>
                  <a:pt x="753827" y="357451"/>
                </a:lnTo>
                <a:lnTo>
                  <a:pt x="768006" y="487409"/>
                </a:lnTo>
                <a:lnTo>
                  <a:pt x="776134" y="487409"/>
                </a:lnTo>
                <a:lnTo>
                  <a:pt x="776134" y="479281"/>
                </a:lnTo>
                <a:lnTo>
                  <a:pt x="790313" y="461038"/>
                </a:lnTo>
                <a:lnTo>
                  <a:pt x="794377" y="442795"/>
                </a:lnTo>
                <a:lnTo>
                  <a:pt x="794377" y="420488"/>
                </a:lnTo>
                <a:lnTo>
                  <a:pt x="800427" y="398182"/>
                </a:lnTo>
                <a:lnTo>
                  <a:pt x="822734" y="316902"/>
                </a:lnTo>
                <a:lnTo>
                  <a:pt x="840977" y="231558"/>
                </a:lnTo>
                <a:lnTo>
                  <a:pt x="857233" y="231558"/>
                </a:lnTo>
                <a:lnTo>
                  <a:pt x="853169" y="290440"/>
                </a:lnTo>
                <a:lnTo>
                  <a:pt x="838990" y="343272"/>
                </a:lnTo>
                <a:lnTo>
                  <a:pt x="826798" y="394027"/>
                </a:lnTo>
                <a:lnTo>
                  <a:pt x="816683" y="446859"/>
                </a:lnTo>
                <a:lnTo>
                  <a:pt x="822734" y="446859"/>
                </a:lnTo>
                <a:lnTo>
                  <a:pt x="822734" y="428616"/>
                </a:lnTo>
                <a:lnTo>
                  <a:pt x="838990" y="402246"/>
                </a:lnTo>
                <a:lnTo>
                  <a:pt x="853169" y="361606"/>
                </a:lnTo>
                <a:lnTo>
                  <a:pt x="859220" y="312838"/>
                </a:lnTo>
                <a:lnTo>
                  <a:pt x="871412" y="268134"/>
                </a:lnTo>
                <a:lnTo>
                  <a:pt x="881527" y="231558"/>
                </a:lnTo>
                <a:lnTo>
                  <a:pt x="889655" y="231558"/>
                </a:lnTo>
                <a:lnTo>
                  <a:pt x="889655" y="284390"/>
                </a:lnTo>
                <a:lnTo>
                  <a:pt x="881527" y="284390"/>
                </a:lnTo>
                <a:lnTo>
                  <a:pt x="881527" y="325030"/>
                </a:lnTo>
                <a:lnTo>
                  <a:pt x="875476" y="325030"/>
                </a:lnTo>
                <a:lnTo>
                  <a:pt x="859220" y="383912"/>
                </a:lnTo>
                <a:lnTo>
                  <a:pt x="859220" y="446859"/>
                </a:lnTo>
                <a:lnTo>
                  <a:pt x="863284" y="511883"/>
                </a:lnTo>
                <a:lnTo>
                  <a:pt x="863284" y="582958"/>
                </a:lnTo>
                <a:lnTo>
                  <a:pt x="881527" y="582958"/>
                </a:lnTo>
                <a:lnTo>
                  <a:pt x="881527" y="631726"/>
                </a:lnTo>
                <a:lnTo>
                  <a:pt x="889655" y="631726"/>
                </a:lnTo>
                <a:lnTo>
                  <a:pt x="889655" y="623598"/>
                </a:lnTo>
                <a:lnTo>
                  <a:pt x="897783" y="623598"/>
                </a:lnTo>
                <a:lnTo>
                  <a:pt x="916026" y="528139"/>
                </a:lnTo>
                <a:lnTo>
                  <a:pt x="922076" y="528139"/>
                </a:lnTo>
                <a:lnTo>
                  <a:pt x="922076" y="493640"/>
                </a:lnTo>
                <a:lnTo>
                  <a:pt x="930204" y="493640"/>
                </a:lnTo>
                <a:lnTo>
                  <a:pt x="930204" y="453000"/>
                </a:lnTo>
                <a:lnTo>
                  <a:pt x="938332" y="453000"/>
                </a:lnTo>
                <a:lnTo>
                  <a:pt x="938332" y="428616"/>
                </a:lnTo>
                <a:lnTo>
                  <a:pt x="944383" y="428616"/>
                </a:lnTo>
                <a:lnTo>
                  <a:pt x="944383" y="398182"/>
                </a:lnTo>
                <a:lnTo>
                  <a:pt x="956575" y="398182"/>
                </a:lnTo>
                <a:lnTo>
                  <a:pt x="956575" y="357542"/>
                </a:lnTo>
                <a:lnTo>
                  <a:pt x="966690" y="316902"/>
                </a:lnTo>
                <a:lnTo>
                  <a:pt x="974818" y="280326"/>
                </a:lnTo>
                <a:lnTo>
                  <a:pt x="978882" y="231558"/>
                </a:lnTo>
                <a:lnTo>
                  <a:pt x="1003266" y="231558"/>
                </a:lnTo>
                <a:lnTo>
                  <a:pt x="1003266" y="243750"/>
                </a:lnTo>
                <a:lnTo>
                  <a:pt x="997215" y="243750"/>
                </a:lnTo>
                <a:lnTo>
                  <a:pt x="997215" y="290440"/>
                </a:lnTo>
                <a:lnTo>
                  <a:pt x="985023" y="290440"/>
                </a:lnTo>
                <a:lnTo>
                  <a:pt x="962716" y="428526"/>
                </a:lnTo>
                <a:lnTo>
                  <a:pt x="970844" y="428526"/>
                </a:lnTo>
                <a:lnTo>
                  <a:pt x="1003356" y="312747"/>
                </a:lnTo>
                <a:lnTo>
                  <a:pt x="1019612" y="312747"/>
                </a:lnTo>
                <a:lnTo>
                  <a:pt x="1011484" y="357451"/>
                </a:lnTo>
                <a:lnTo>
                  <a:pt x="997306" y="394027"/>
                </a:lnTo>
                <a:lnTo>
                  <a:pt x="985114" y="434667"/>
                </a:lnTo>
                <a:lnTo>
                  <a:pt x="1003356" y="434667"/>
                </a:lnTo>
                <a:lnTo>
                  <a:pt x="1003356" y="469166"/>
                </a:lnTo>
                <a:lnTo>
                  <a:pt x="1011484" y="469166"/>
                </a:lnTo>
                <a:lnTo>
                  <a:pt x="1015548" y="438731"/>
                </a:lnTo>
                <a:lnTo>
                  <a:pt x="1025663" y="412360"/>
                </a:lnTo>
                <a:lnTo>
                  <a:pt x="1037855" y="387976"/>
                </a:lnTo>
                <a:lnTo>
                  <a:pt x="1037855" y="347336"/>
                </a:lnTo>
                <a:lnTo>
                  <a:pt x="1043906" y="347336"/>
                </a:lnTo>
                <a:lnTo>
                  <a:pt x="1047970" y="343272"/>
                </a:lnTo>
                <a:lnTo>
                  <a:pt x="1047970" y="343272"/>
                </a:lnTo>
                <a:lnTo>
                  <a:pt x="1047970" y="343272"/>
                </a:lnTo>
                <a:lnTo>
                  <a:pt x="1052034" y="343272"/>
                </a:lnTo>
                <a:lnTo>
                  <a:pt x="1056640" y="343272"/>
                </a:lnTo>
                <a:lnTo>
                  <a:pt x="1060704" y="339208"/>
                </a:lnTo>
                <a:lnTo>
                  <a:pt x="1060704" y="365579"/>
                </a:lnTo>
                <a:lnTo>
                  <a:pt x="1052576" y="398091"/>
                </a:lnTo>
                <a:lnTo>
                  <a:pt x="1052576" y="428526"/>
                </a:lnTo>
                <a:lnTo>
                  <a:pt x="1052576" y="456974"/>
                </a:lnTo>
                <a:lnTo>
                  <a:pt x="1060704" y="479281"/>
                </a:lnTo>
                <a:lnTo>
                  <a:pt x="1062691" y="430513"/>
                </a:lnTo>
                <a:lnTo>
                  <a:pt x="1074883" y="389873"/>
                </a:lnTo>
                <a:lnTo>
                  <a:pt x="1084998" y="349233"/>
                </a:lnTo>
                <a:lnTo>
                  <a:pt x="1093126" y="306606"/>
                </a:lnTo>
                <a:lnTo>
                  <a:pt x="1119497" y="306606"/>
                </a:lnTo>
                <a:lnTo>
                  <a:pt x="1107305" y="383822"/>
                </a:lnTo>
                <a:lnTo>
                  <a:pt x="1101254" y="465102"/>
                </a:lnTo>
                <a:lnTo>
                  <a:pt x="1093126" y="550446"/>
                </a:lnTo>
                <a:lnTo>
                  <a:pt x="1097190" y="631726"/>
                </a:lnTo>
                <a:lnTo>
                  <a:pt x="1107305" y="704878"/>
                </a:lnTo>
                <a:lnTo>
                  <a:pt x="1111369" y="731249"/>
                </a:lnTo>
                <a:lnTo>
                  <a:pt x="1115433" y="759697"/>
                </a:lnTo>
                <a:lnTo>
                  <a:pt x="1115433" y="790132"/>
                </a:lnTo>
                <a:lnTo>
                  <a:pt x="1115433" y="814516"/>
                </a:lnTo>
                <a:lnTo>
                  <a:pt x="1125547" y="834836"/>
                </a:lnTo>
                <a:lnTo>
                  <a:pt x="1125547" y="631726"/>
                </a:lnTo>
                <a:lnTo>
                  <a:pt x="1133675" y="631726"/>
                </a:lnTo>
                <a:lnTo>
                  <a:pt x="1137739" y="597227"/>
                </a:lnTo>
                <a:lnTo>
                  <a:pt x="1137739" y="560651"/>
                </a:lnTo>
                <a:lnTo>
                  <a:pt x="1133675" y="534280"/>
                </a:lnTo>
                <a:lnTo>
                  <a:pt x="1147854" y="534280"/>
                </a:lnTo>
                <a:lnTo>
                  <a:pt x="1147854" y="501768"/>
                </a:lnTo>
                <a:lnTo>
                  <a:pt x="1174225" y="501768"/>
                </a:lnTo>
                <a:lnTo>
                  <a:pt x="1166097" y="550536"/>
                </a:lnTo>
                <a:lnTo>
                  <a:pt x="1160046" y="550536"/>
                </a:lnTo>
                <a:lnTo>
                  <a:pt x="1160046" y="570856"/>
                </a:lnTo>
                <a:lnTo>
                  <a:pt x="1164110" y="601291"/>
                </a:lnTo>
                <a:lnTo>
                  <a:pt x="1170161" y="637867"/>
                </a:lnTo>
                <a:lnTo>
                  <a:pt x="1178289" y="672366"/>
                </a:lnTo>
                <a:lnTo>
                  <a:pt x="1184340" y="700814"/>
                </a:lnTo>
                <a:lnTo>
                  <a:pt x="1188404" y="713006"/>
                </a:lnTo>
                <a:lnTo>
                  <a:pt x="1196532" y="631726"/>
                </a:lnTo>
                <a:lnTo>
                  <a:pt x="1204660" y="550446"/>
                </a:lnTo>
                <a:lnTo>
                  <a:pt x="1206647" y="461038"/>
                </a:lnTo>
                <a:lnTo>
                  <a:pt x="1206647" y="387886"/>
                </a:lnTo>
                <a:lnTo>
                  <a:pt x="1200596" y="387886"/>
                </a:lnTo>
                <a:lnTo>
                  <a:pt x="1200596" y="330990"/>
                </a:lnTo>
                <a:lnTo>
                  <a:pt x="1188404" y="330990"/>
                </a:lnTo>
                <a:lnTo>
                  <a:pt x="1188404" y="276171"/>
                </a:lnTo>
                <a:lnTo>
                  <a:pt x="1174225" y="209160"/>
                </a:lnTo>
                <a:lnTo>
                  <a:pt x="1160046" y="144137"/>
                </a:lnTo>
                <a:lnTo>
                  <a:pt x="1182353" y="154251"/>
                </a:lnTo>
                <a:lnTo>
                  <a:pt x="1229044" y="420308"/>
                </a:lnTo>
                <a:lnTo>
                  <a:pt x="1233108" y="448756"/>
                </a:lnTo>
                <a:lnTo>
                  <a:pt x="1229044" y="483255"/>
                </a:lnTo>
                <a:lnTo>
                  <a:pt x="1229044" y="511703"/>
                </a:lnTo>
                <a:lnTo>
                  <a:pt x="1241236" y="534010"/>
                </a:lnTo>
                <a:lnTo>
                  <a:pt x="1296055" y="208980"/>
                </a:lnTo>
                <a:lnTo>
                  <a:pt x="1310234" y="208980"/>
                </a:lnTo>
                <a:lnTo>
                  <a:pt x="1281786" y="428346"/>
                </a:lnTo>
                <a:lnTo>
                  <a:pt x="1287837" y="428346"/>
                </a:lnTo>
                <a:lnTo>
                  <a:pt x="1295965" y="371450"/>
                </a:lnTo>
                <a:lnTo>
                  <a:pt x="1322335" y="371450"/>
                </a:lnTo>
                <a:lnTo>
                  <a:pt x="1322335" y="434396"/>
                </a:lnTo>
                <a:lnTo>
                  <a:pt x="1326399" y="497343"/>
                </a:lnTo>
                <a:lnTo>
                  <a:pt x="1336514" y="550175"/>
                </a:lnTo>
                <a:lnTo>
                  <a:pt x="1328386" y="574559"/>
                </a:lnTo>
                <a:lnTo>
                  <a:pt x="1344642" y="574559"/>
                </a:lnTo>
                <a:lnTo>
                  <a:pt x="1350693" y="631455"/>
                </a:lnTo>
                <a:lnTo>
                  <a:pt x="1362885" y="631455"/>
                </a:lnTo>
                <a:lnTo>
                  <a:pt x="1362885" y="623327"/>
                </a:lnTo>
                <a:lnTo>
                  <a:pt x="1431973" y="405948"/>
                </a:lnTo>
                <a:lnTo>
                  <a:pt x="1431973" y="371450"/>
                </a:lnTo>
                <a:lnTo>
                  <a:pt x="1444165" y="371450"/>
                </a:lnTo>
                <a:lnTo>
                  <a:pt x="1450216" y="312567"/>
                </a:lnTo>
                <a:lnTo>
                  <a:pt x="1458344" y="312567"/>
                </a:lnTo>
                <a:lnTo>
                  <a:pt x="1462408" y="312567"/>
                </a:lnTo>
                <a:lnTo>
                  <a:pt x="1462408" y="308503"/>
                </a:lnTo>
                <a:lnTo>
                  <a:pt x="1462408" y="308503"/>
                </a:lnTo>
                <a:lnTo>
                  <a:pt x="1466472" y="308503"/>
                </a:lnTo>
                <a:lnTo>
                  <a:pt x="1468459" y="308503"/>
                </a:lnTo>
                <a:lnTo>
                  <a:pt x="1472523" y="306516"/>
                </a:lnTo>
                <a:lnTo>
                  <a:pt x="1450216" y="420308"/>
                </a:lnTo>
                <a:lnTo>
                  <a:pt x="1466472" y="420308"/>
                </a:lnTo>
                <a:lnTo>
                  <a:pt x="1468459" y="452820"/>
                </a:lnTo>
                <a:lnTo>
                  <a:pt x="1480651" y="479191"/>
                </a:lnTo>
                <a:lnTo>
                  <a:pt x="1490766" y="501497"/>
                </a:lnTo>
                <a:lnTo>
                  <a:pt x="1490766" y="542137"/>
                </a:lnTo>
                <a:lnTo>
                  <a:pt x="1498894" y="542137"/>
                </a:lnTo>
                <a:lnTo>
                  <a:pt x="1498894" y="568508"/>
                </a:lnTo>
                <a:lnTo>
                  <a:pt x="1507022" y="568508"/>
                </a:lnTo>
                <a:lnTo>
                  <a:pt x="1513163" y="655839"/>
                </a:lnTo>
                <a:lnTo>
                  <a:pt x="1525355" y="655839"/>
                </a:lnTo>
                <a:lnTo>
                  <a:pt x="1529419" y="686274"/>
                </a:lnTo>
                <a:lnTo>
                  <a:pt x="1529419" y="714722"/>
                </a:lnTo>
                <a:lnTo>
                  <a:pt x="1529419" y="741093"/>
                </a:lnTo>
                <a:lnTo>
                  <a:pt x="1539534" y="759336"/>
                </a:lnTo>
                <a:lnTo>
                  <a:pt x="1539534" y="745157"/>
                </a:lnTo>
                <a:lnTo>
                  <a:pt x="1553712" y="726914"/>
                </a:lnTo>
                <a:lnTo>
                  <a:pt x="1557776" y="696479"/>
                </a:lnTo>
                <a:lnTo>
                  <a:pt x="1553712" y="663967"/>
                </a:lnTo>
                <a:lnTo>
                  <a:pt x="1547662" y="663967"/>
                </a:lnTo>
                <a:lnTo>
                  <a:pt x="1547662" y="609148"/>
                </a:lnTo>
                <a:lnTo>
                  <a:pt x="1539534" y="609148"/>
                </a:lnTo>
                <a:lnTo>
                  <a:pt x="1539534" y="568508"/>
                </a:lnTo>
                <a:lnTo>
                  <a:pt x="1531406" y="568508"/>
                </a:lnTo>
                <a:lnTo>
                  <a:pt x="1531406" y="550265"/>
                </a:lnTo>
                <a:lnTo>
                  <a:pt x="1525355" y="550265"/>
                </a:lnTo>
                <a:lnTo>
                  <a:pt x="1521291" y="546201"/>
                </a:lnTo>
                <a:lnTo>
                  <a:pt x="1521291" y="546201"/>
                </a:lnTo>
                <a:lnTo>
                  <a:pt x="1525355" y="546201"/>
                </a:lnTo>
                <a:lnTo>
                  <a:pt x="1525355" y="546201"/>
                </a:lnTo>
                <a:lnTo>
                  <a:pt x="1529419" y="546201"/>
                </a:lnTo>
                <a:lnTo>
                  <a:pt x="1531406" y="542137"/>
                </a:lnTo>
                <a:lnTo>
                  <a:pt x="1535470" y="538074"/>
                </a:lnTo>
                <a:lnTo>
                  <a:pt x="1535470" y="538074"/>
                </a:lnTo>
                <a:lnTo>
                  <a:pt x="1535470" y="538074"/>
                </a:lnTo>
                <a:lnTo>
                  <a:pt x="1539534" y="538074"/>
                </a:lnTo>
                <a:lnTo>
                  <a:pt x="1543598" y="534010"/>
                </a:lnTo>
                <a:lnTo>
                  <a:pt x="1547662" y="534010"/>
                </a:lnTo>
                <a:lnTo>
                  <a:pt x="1547662" y="556316"/>
                </a:lnTo>
                <a:lnTo>
                  <a:pt x="1553712" y="556316"/>
                </a:lnTo>
                <a:lnTo>
                  <a:pt x="1553712" y="527868"/>
                </a:lnTo>
                <a:lnTo>
                  <a:pt x="1580083" y="527868"/>
                </a:lnTo>
                <a:lnTo>
                  <a:pt x="1584147" y="568508"/>
                </a:lnTo>
                <a:lnTo>
                  <a:pt x="1594262" y="605084"/>
                </a:lnTo>
                <a:lnTo>
                  <a:pt x="1606454" y="637596"/>
                </a:lnTo>
                <a:lnTo>
                  <a:pt x="1606454" y="704607"/>
                </a:lnTo>
                <a:lnTo>
                  <a:pt x="1616569" y="781823"/>
                </a:lnTo>
                <a:lnTo>
                  <a:pt x="1620633" y="875295"/>
                </a:lnTo>
                <a:lnTo>
                  <a:pt x="1620633" y="895615"/>
                </a:lnTo>
                <a:lnTo>
                  <a:pt x="1624697" y="911871"/>
                </a:lnTo>
                <a:lnTo>
                  <a:pt x="1624697" y="921986"/>
                </a:lnTo>
                <a:lnTo>
                  <a:pt x="1620633" y="940229"/>
                </a:lnTo>
                <a:lnTo>
                  <a:pt x="1647004" y="940229"/>
                </a:lnTo>
                <a:lnTo>
                  <a:pt x="1653055" y="637596"/>
                </a:lnTo>
                <a:lnTo>
                  <a:pt x="1642940" y="609148"/>
                </a:lnTo>
                <a:lnTo>
                  <a:pt x="1630748" y="574649"/>
                </a:lnTo>
                <a:lnTo>
                  <a:pt x="1628761" y="534010"/>
                </a:lnTo>
                <a:lnTo>
                  <a:pt x="1634902" y="534010"/>
                </a:lnTo>
                <a:lnTo>
                  <a:pt x="1638966" y="542137"/>
                </a:lnTo>
                <a:lnTo>
                  <a:pt x="1638966" y="542137"/>
                </a:lnTo>
                <a:lnTo>
                  <a:pt x="1638966" y="546201"/>
                </a:lnTo>
                <a:lnTo>
                  <a:pt x="1638966" y="546201"/>
                </a:lnTo>
                <a:lnTo>
                  <a:pt x="1643030" y="546201"/>
                </a:lnTo>
                <a:lnTo>
                  <a:pt x="1647094" y="550265"/>
                </a:lnTo>
                <a:lnTo>
                  <a:pt x="1647094" y="527959"/>
                </a:lnTo>
                <a:lnTo>
                  <a:pt x="1634902" y="501588"/>
                </a:lnTo>
                <a:lnTo>
                  <a:pt x="1630838" y="471153"/>
                </a:lnTo>
                <a:lnTo>
                  <a:pt x="1628851" y="446769"/>
                </a:lnTo>
                <a:lnTo>
                  <a:pt x="1588211" y="330990"/>
                </a:lnTo>
                <a:lnTo>
                  <a:pt x="1594262" y="330990"/>
                </a:lnTo>
                <a:lnTo>
                  <a:pt x="1594262" y="324939"/>
                </a:lnTo>
                <a:lnTo>
                  <a:pt x="1606454" y="324939"/>
                </a:lnTo>
                <a:lnTo>
                  <a:pt x="1606454" y="330990"/>
                </a:lnTo>
                <a:lnTo>
                  <a:pt x="1616569" y="353297"/>
                </a:lnTo>
                <a:lnTo>
                  <a:pt x="1624697" y="375604"/>
                </a:lnTo>
                <a:lnTo>
                  <a:pt x="1628761" y="406039"/>
                </a:lnTo>
                <a:lnTo>
                  <a:pt x="1634902" y="406039"/>
                </a:lnTo>
                <a:lnTo>
                  <a:pt x="1634902" y="446679"/>
                </a:lnTo>
                <a:lnTo>
                  <a:pt x="1647094" y="446679"/>
                </a:lnTo>
                <a:lnTo>
                  <a:pt x="1647094" y="468986"/>
                </a:lnTo>
                <a:lnTo>
                  <a:pt x="1653145" y="468986"/>
                </a:lnTo>
                <a:lnTo>
                  <a:pt x="1653145" y="515676"/>
                </a:lnTo>
                <a:lnTo>
                  <a:pt x="1661273" y="515676"/>
                </a:lnTo>
                <a:lnTo>
                  <a:pt x="1661273" y="550175"/>
                </a:lnTo>
                <a:lnTo>
                  <a:pt x="1671388" y="590815"/>
                </a:lnTo>
                <a:lnTo>
                  <a:pt x="1687644" y="631455"/>
                </a:lnTo>
                <a:lnTo>
                  <a:pt x="1693785" y="631455"/>
                </a:lnTo>
                <a:lnTo>
                  <a:pt x="1693785" y="542047"/>
                </a:lnTo>
                <a:lnTo>
                  <a:pt x="1687644" y="542047"/>
                </a:lnTo>
                <a:lnTo>
                  <a:pt x="1687644" y="493279"/>
                </a:lnTo>
                <a:lnTo>
                  <a:pt x="1675452" y="493279"/>
                </a:lnTo>
                <a:lnTo>
                  <a:pt x="1669401" y="446588"/>
                </a:lnTo>
                <a:lnTo>
                  <a:pt x="1653145" y="434396"/>
                </a:lnTo>
                <a:lnTo>
                  <a:pt x="1647094" y="405948"/>
                </a:lnTo>
                <a:lnTo>
                  <a:pt x="1661273" y="411999"/>
                </a:lnTo>
                <a:lnTo>
                  <a:pt x="1634902" y="330719"/>
                </a:lnTo>
                <a:lnTo>
                  <a:pt x="1653145" y="330719"/>
                </a:lnTo>
                <a:lnTo>
                  <a:pt x="1756732" y="637416"/>
                </a:lnTo>
                <a:lnTo>
                  <a:pt x="1756732" y="631365"/>
                </a:lnTo>
                <a:lnTo>
                  <a:pt x="1764860" y="627301"/>
                </a:lnTo>
                <a:lnTo>
                  <a:pt x="1764860" y="623237"/>
                </a:lnTo>
                <a:lnTo>
                  <a:pt x="1764860" y="619534"/>
                </a:lnTo>
                <a:lnTo>
                  <a:pt x="1764860" y="619534"/>
                </a:lnTo>
                <a:lnTo>
                  <a:pt x="1764860" y="615470"/>
                </a:lnTo>
                <a:lnTo>
                  <a:pt x="1764860" y="611406"/>
                </a:lnTo>
                <a:lnTo>
                  <a:pt x="1768924" y="609419"/>
                </a:lnTo>
                <a:lnTo>
                  <a:pt x="1774975" y="609419"/>
                </a:lnTo>
                <a:lnTo>
                  <a:pt x="1774975" y="615470"/>
                </a:lnTo>
                <a:lnTo>
                  <a:pt x="1779039" y="611406"/>
                </a:lnTo>
                <a:lnTo>
                  <a:pt x="1779039" y="611406"/>
                </a:lnTo>
                <a:lnTo>
                  <a:pt x="1779039" y="609419"/>
                </a:lnTo>
                <a:lnTo>
                  <a:pt x="1779039" y="609419"/>
                </a:lnTo>
                <a:lnTo>
                  <a:pt x="1783103" y="605355"/>
                </a:lnTo>
                <a:lnTo>
                  <a:pt x="1783103" y="601291"/>
                </a:lnTo>
                <a:lnTo>
                  <a:pt x="1768924" y="601291"/>
                </a:lnTo>
                <a:lnTo>
                  <a:pt x="1756732" y="534280"/>
                </a:lnTo>
                <a:lnTo>
                  <a:pt x="1774975" y="534280"/>
                </a:lnTo>
                <a:lnTo>
                  <a:pt x="1774975" y="516038"/>
                </a:lnTo>
                <a:lnTo>
                  <a:pt x="1791231" y="516038"/>
                </a:lnTo>
                <a:lnTo>
                  <a:pt x="1791231" y="550536"/>
                </a:lnTo>
                <a:lnTo>
                  <a:pt x="1787167" y="570856"/>
                </a:lnTo>
                <a:lnTo>
                  <a:pt x="1791231" y="591176"/>
                </a:lnTo>
                <a:lnTo>
                  <a:pt x="1797281" y="591176"/>
                </a:lnTo>
                <a:lnTo>
                  <a:pt x="1809473" y="479462"/>
                </a:lnTo>
                <a:lnTo>
                  <a:pt x="1823652" y="469347"/>
                </a:lnTo>
                <a:lnTo>
                  <a:pt x="1823652" y="447040"/>
                </a:lnTo>
                <a:lnTo>
                  <a:pt x="1831780" y="447040"/>
                </a:lnTo>
                <a:lnTo>
                  <a:pt x="1831780" y="434848"/>
                </a:lnTo>
                <a:lnTo>
                  <a:pt x="1823652" y="434848"/>
                </a:lnTo>
                <a:lnTo>
                  <a:pt x="1823652" y="331080"/>
                </a:lnTo>
                <a:lnTo>
                  <a:pt x="1815524" y="331080"/>
                </a:lnTo>
                <a:lnTo>
                  <a:pt x="1815524" y="325030"/>
                </a:lnTo>
                <a:lnTo>
                  <a:pt x="1823652" y="325030"/>
                </a:lnTo>
                <a:lnTo>
                  <a:pt x="1823652" y="312838"/>
                </a:lnTo>
                <a:lnTo>
                  <a:pt x="1815524" y="312838"/>
                </a:lnTo>
                <a:lnTo>
                  <a:pt x="1815524" y="308774"/>
                </a:lnTo>
                <a:lnTo>
                  <a:pt x="1819588" y="302723"/>
                </a:lnTo>
                <a:lnTo>
                  <a:pt x="1823652" y="298659"/>
                </a:lnTo>
                <a:lnTo>
                  <a:pt x="1823652" y="298659"/>
                </a:lnTo>
                <a:lnTo>
                  <a:pt x="1815524" y="284480"/>
                </a:lnTo>
                <a:lnTo>
                  <a:pt x="1815524" y="276352"/>
                </a:lnTo>
                <a:lnTo>
                  <a:pt x="1823652" y="276352"/>
                </a:lnTo>
                <a:lnTo>
                  <a:pt x="1823652" y="266237"/>
                </a:lnTo>
                <a:lnTo>
                  <a:pt x="1815524" y="266237"/>
                </a:lnTo>
                <a:lnTo>
                  <a:pt x="1823652" y="217469"/>
                </a:lnTo>
                <a:lnTo>
                  <a:pt x="1837831" y="217469"/>
                </a:lnTo>
                <a:lnTo>
                  <a:pt x="1837831" y="339299"/>
                </a:lnTo>
                <a:lnTo>
                  <a:pt x="1856074" y="339299"/>
                </a:lnTo>
                <a:lnTo>
                  <a:pt x="1872330" y="631816"/>
                </a:lnTo>
                <a:lnTo>
                  <a:pt x="1878381" y="631816"/>
                </a:lnTo>
                <a:lnTo>
                  <a:pt x="1882445" y="660264"/>
                </a:lnTo>
                <a:lnTo>
                  <a:pt x="1882445" y="692776"/>
                </a:lnTo>
                <a:lnTo>
                  <a:pt x="1886509" y="723211"/>
                </a:lnTo>
                <a:lnTo>
                  <a:pt x="1896624" y="745518"/>
                </a:lnTo>
                <a:lnTo>
                  <a:pt x="1890573" y="656110"/>
                </a:lnTo>
                <a:lnTo>
                  <a:pt x="1896624" y="656110"/>
                </a:lnTo>
                <a:lnTo>
                  <a:pt x="1904752" y="668302"/>
                </a:lnTo>
                <a:lnTo>
                  <a:pt x="1912880" y="674353"/>
                </a:lnTo>
                <a:lnTo>
                  <a:pt x="1918931" y="678417"/>
                </a:lnTo>
                <a:lnTo>
                  <a:pt x="1918931" y="601201"/>
                </a:lnTo>
                <a:lnTo>
                  <a:pt x="1904752" y="601201"/>
                </a:lnTo>
                <a:lnTo>
                  <a:pt x="1904752" y="582958"/>
                </a:lnTo>
                <a:lnTo>
                  <a:pt x="1918931" y="582958"/>
                </a:lnTo>
                <a:lnTo>
                  <a:pt x="1912880" y="217288"/>
                </a:lnTo>
                <a:lnTo>
                  <a:pt x="1937264" y="217288"/>
                </a:lnTo>
                <a:lnTo>
                  <a:pt x="1937264" y="225416"/>
                </a:lnTo>
                <a:lnTo>
                  <a:pt x="1931213" y="245736"/>
                </a:lnTo>
                <a:lnTo>
                  <a:pt x="1927149" y="280235"/>
                </a:lnTo>
                <a:lnTo>
                  <a:pt x="1927149" y="316811"/>
                </a:lnTo>
                <a:lnTo>
                  <a:pt x="1931213" y="347246"/>
                </a:lnTo>
                <a:lnTo>
                  <a:pt x="1953520" y="582868"/>
                </a:lnTo>
                <a:lnTo>
                  <a:pt x="1963634" y="582868"/>
                </a:lnTo>
                <a:lnTo>
                  <a:pt x="1971763" y="586932"/>
                </a:lnTo>
                <a:lnTo>
                  <a:pt x="1977813" y="586932"/>
                </a:lnTo>
                <a:lnTo>
                  <a:pt x="1985941" y="590996"/>
                </a:lnTo>
                <a:lnTo>
                  <a:pt x="1985941" y="479371"/>
                </a:lnTo>
                <a:lnTo>
                  <a:pt x="2012312" y="479371"/>
                </a:lnTo>
                <a:lnTo>
                  <a:pt x="2016376" y="546382"/>
                </a:lnTo>
                <a:lnTo>
                  <a:pt x="2034619" y="609329"/>
                </a:lnTo>
                <a:lnTo>
                  <a:pt x="2040670" y="609329"/>
                </a:lnTo>
                <a:lnTo>
                  <a:pt x="2040670" y="290440"/>
                </a:lnTo>
                <a:lnTo>
                  <a:pt x="2067041" y="298568"/>
                </a:lnTo>
                <a:lnTo>
                  <a:pt x="2075169" y="383912"/>
                </a:lnTo>
                <a:lnTo>
                  <a:pt x="2093412" y="453000"/>
                </a:lnTo>
                <a:lnTo>
                  <a:pt x="2093412" y="515947"/>
                </a:lnTo>
                <a:lnTo>
                  <a:pt x="2099463" y="515947"/>
                </a:lnTo>
                <a:lnTo>
                  <a:pt x="2107590" y="609419"/>
                </a:lnTo>
                <a:lnTo>
                  <a:pt x="2121769" y="615470"/>
                </a:lnTo>
                <a:lnTo>
                  <a:pt x="2121769" y="637777"/>
                </a:lnTo>
                <a:lnTo>
                  <a:pt x="2129897" y="656020"/>
                </a:lnTo>
                <a:lnTo>
                  <a:pt x="2140012" y="668212"/>
                </a:lnTo>
                <a:lnTo>
                  <a:pt x="2152204" y="682391"/>
                </a:lnTo>
                <a:lnTo>
                  <a:pt x="2162319" y="690519"/>
                </a:lnTo>
                <a:lnTo>
                  <a:pt x="2180562" y="696569"/>
                </a:lnTo>
                <a:lnTo>
                  <a:pt x="2180562" y="704697"/>
                </a:lnTo>
                <a:lnTo>
                  <a:pt x="2184626" y="708761"/>
                </a:lnTo>
                <a:lnTo>
                  <a:pt x="2184626" y="712825"/>
                </a:lnTo>
                <a:lnTo>
                  <a:pt x="2188690" y="714812"/>
                </a:lnTo>
                <a:lnTo>
                  <a:pt x="2192754" y="718876"/>
                </a:lnTo>
                <a:lnTo>
                  <a:pt x="2196818" y="722940"/>
                </a:lnTo>
                <a:lnTo>
                  <a:pt x="2196818" y="731068"/>
                </a:lnTo>
                <a:lnTo>
                  <a:pt x="2202869" y="731068"/>
                </a:lnTo>
                <a:lnTo>
                  <a:pt x="2202869" y="712825"/>
                </a:lnTo>
                <a:lnTo>
                  <a:pt x="2196818" y="712825"/>
                </a:lnTo>
                <a:lnTo>
                  <a:pt x="2196818" y="655929"/>
                </a:lnTo>
                <a:lnTo>
                  <a:pt x="2188690" y="655929"/>
                </a:lnTo>
                <a:lnTo>
                  <a:pt x="2174511" y="582777"/>
                </a:lnTo>
                <a:lnTo>
                  <a:pt x="2162319" y="582777"/>
                </a:lnTo>
                <a:lnTo>
                  <a:pt x="2162319" y="556407"/>
                </a:lnTo>
                <a:lnTo>
                  <a:pt x="2156268" y="556407"/>
                </a:lnTo>
                <a:lnTo>
                  <a:pt x="2152204" y="552343"/>
                </a:lnTo>
                <a:lnTo>
                  <a:pt x="2152204" y="546382"/>
                </a:lnTo>
                <a:lnTo>
                  <a:pt x="2148140" y="538254"/>
                </a:lnTo>
                <a:lnTo>
                  <a:pt x="2148140" y="528139"/>
                </a:lnTo>
                <a:lnTo>
                  <a:pt x="2156268" y="528139"/>
                </a:lnTo>
                <a:lnTo>
                  <a:pt x="2170447" y="546382"/>
                </a:lnTo>
                <a:lnTo>
                  <a:pt x="2180562" y="568689"/>
                </a:lnTo>
                <a:lnTo>
                  <a:pt x="2188690" y="590996"/>
                </a:lnTo>
                <a:lnTo>
                  <a:pt x="2196818" y="590996"/>
                </a:lnTo>
                <a:lnTo>
                  <a:pt x="2180562" y="542228"/>
                </a:lnTo>
                <a:lnTo>
                  <a:pt x="2158255" y="493460"/>
                </a:lnTo>
                <a:lnTo>
                  <a:pt x="2140012" y="446769"/>
                </a:lnTo>
                <a:lnTo>
                  <a:pt x="2148140" y="446769"/>
                </a:lnTo>
                <a:lnTo>
                  <a:pt x="2156268" y="448756"/>
                </a:lnTo>
                <a:lnTo>
                  <a:pt x="2158255" y="448756"/>
                </a:lnTo>
                <a:lnTo>
                  <a:pt x="2158255" y="452820"/>
                </a:lnTo>
                <a:lnTo>
                  <a:pt x="2162319" y="460948"/>
                </a:lnTo>
                <a:lnTo>
                  <a:pt x="2162319" y="469076"/>
                </a:lnTo>
                <a:lnTo>
                  <a:pt x="2184626" y="497524"/>
                </a:lnTo>
                <a:lnTo>
                  <a:pt x="2198805" y="534100"/>
                </a:lnTo>
                <a:lnTo>
                  <a:pt x="2210997" y="574740"/>
                </a:lnTo>
                <a:lnTo>
                  <a:pt x="2221112" y="615380"/>
                </a:lnTo>
                <a:lnTo>
                  <a:pt x="2229240" y="615380"/>
                </a:lnTo>
                <a:lnTo>
                  <a:pt x="2229240" y="656020"/>
                </a:lnTo>
                <a:lnTo>
                  <a:pt x="2237368" y="656020"/>
                </a:lnTo>
                <a:lnTo>
                  <a:pt x="2221112" y="487409"/>
                </a:lnTo>
                <a:lnTo>
                  <a:pt x="2215061" y="487409"/>
                </a:lnTo>
                <a:lnTo>
                  <a:pt x="2215061" y="452910"/>
                </a:lnTo>
                <a:lnTo>
                  <a:pt x="2202869" y="452910"/>
                </a:lnTo>
                <a:lnTo>
                  <a:pt x="2196818" y="387886"/>
                </a:lnTo>
                <a:lnTo>
                  <a:pt x="2188690" y="387886"/>
                </a:lnTo>
                <a:lnTo>
                  <a:pt x="2188690" y="371630"/>
                </a:lnTo>
                <a:lnTo>
                  <a:pt x="2180562" y="371630"/>
                </a:lnTo>
                <a:lnTo>
                  <a:pt x="2180562" y="347246"/>
                </a:lnTo>
                <a:lnTo>
                  <a:pt x="2174511" y="347246"/>
                </a:lnTo>
                <a:lnTo>
                  <a:pt x="2162319" y="312747"/>
                </a:lnTo>
                <a:lnTo>
                  <a:pt x="2156268" y="312747"/>
                </a:lnTo>
                <a:lnTo>
                  <a:pt x="2156268" y="290440"/>
                </a:lnTo>
                <a:lnTo>
                  <a:pt x="2148140" y="290440"/>
                </a:lnTo>
                <a:lnTo>
                  <a:pt x="2133961" y="243750"/>
                </a:lnTo>
                <a:lnTo>
                  <a:pt x="2121769" y="243750"/>
                </a:lnTo>
                <a:lnTo>
                  <a:pt x="2121769" y="225507"/>
                </a:lnTo>
                <a:lnTo>
                  <a:pt x="2107590" y="199136"/>
                </a:lnTo>
                <a:lnTo>
                  <a:pt x="2093412" y="172765"/>
                </a:lnTo>
                <a:lnTo>
                  <a:pt x="2081220" y="136189"/>
                </a:lnTo>
                <a:lnTo>
                  <a:pt x="2107590" y="144317"/>
                </a:lnTo>
                <a:lnTo>
                  <a:pt x="2115719" y="180893"/>
                </a:lnTo>
                <a:lnTo>
                  <a:pt x="2133961" y="205277"/>
                </a:lnTo>
                <a:lnTo>
                  <a:pt x="2148140" y="231648"/>
                </a:lnTo>
                <a:lnTo>
                  <a:pt x="2148140" y="249891"/>
                </a:lnTo>
                <a:lnTo>
                  <a:pt x="2156268" y="249891"/>
                </a:lnTo>
                <a:lnTo>
                  <a:pt x="2156268" y="266147"/>
                </a:lnTo>
                <a:lnTo>
                  <a:pt x="2162319" y="266147"/>
                </a:lnTo>
                <a:lnTo>
                  <a:pt x="2162319" y="284390"/>
                </a:lnTo>
                <a:lnTo>
                  <a:pt x="2174511" y="284390"/>
                </a:lnTo>
                <a:lnTo>
                  <a:pt x="2174511" y="298568"/>
                </a:lnTo>
                <a:lnTo>
                  <a:pt x="2180562" y="298568"/>
                </a:lnTo>
                <a:lnTo>
                  <a:pt x="2196818" y="347336"/>
                </a:lnTo>
                <a:lnTo>
                  <a:pt x="2202869" y="347336"/>
                </a:lnTo>
                <a:lnTo>
                  <a:pt x="2202869" y="371720"/>
                </a:lnTo>
                <a:lnTo>
                  <a:pt x="2215061" y="371720"/>
                </a:lnTo>
                <a:lnTo>
                  <a:pt x="2215061" y="387976"/>
                </a:lnTo>
                <a:lnTo>
                  <a:pt x="2221112" y="387976"/>
                </a:lnTo>
                <a:lnTo>
                  <a:pt x="2237368" y="461128"/>
                </a:lnTo>
                <a:lnTo>
                  <a:pt x="2243418" y="461128"/>
                </a:lnTo>
                <a:lnTo>
                  <a:pt x="2243418" y="479371"/>
                </a:lnTo>
                <a:lnTo>
                  <a:pt x="2255610" y="479371"/>
                </a:lnTo>
                <a:lnTo>
                  <a:pt x="2255610" y="515947"/>
                </a:lnTo>
                <a:lnTo>
                  <a:pt x="2261661" y="515947"/>
                </a:lnTo>
                <a:lnTo>
                  <a:pt x="2265725" y="442795"/>
                </a:lnTo>
                <a:lnTo>
                  <a:pt x="2269789" y="361515"/>
                </a:lnTo>
                <a:lnTo>
                  <a:pt x="2261661" y="284299"/>
                </a:lnTo>
                <a:lnTo>
                  <a:pt x="2243418" y="209160"/>
                </a:lnTo>
                <a:lnTo>
                  <a:pt x="2269789" y="209160"/>
                </a:lnTo>
                <a:lnTo>
                  <a:pt x="2279904" y="272107"/>
                </a:lnTo>
                <a:lnTo>
                  <a:pt x="2296160" y="330990"/>
                </a:lnTo>
                <a:lnTo>
                  <a:pt x="2296160" y="361425"/>
                </a:lnTo>
                <a:lnTo>
                  <a:pt x="2296160" y="393937"/>
                </a:lnTo>
                <a:lnTo>
                  <a:pt x="2292096" y="424372"/>
                </a:lnTo>
                <a:lnTo>
                  <a:pt x="2302211" y="446679"/>
                </a:lnTo>
                <a:lnTo>
                  <a:pt x="2310339" y="365399"/>
                </a:lnTo>
                <a:lnTo>
                  <a:pt x="2324518" y="365399"/>
                </a:lnTo>
                <a:lnTo>
                  <a:pt x="2336710" y="397911"/>
                </a:lnTo>
                <a:lnTo>
                  <a:pt x="2342761" y="397911"/>
                </a:lnTo>
                <a:lnTo>
                  <a:pt x="2342761" y="428346"/>
                </a:lnTo>
                <a:lnTo>
                  <a:pt x="2350889" y="428346"/>
                </a:lnTo>
                <a:lnTo>
                  <a:pt x="2359017" y="501497"/>
                </a:lnTo>
                <a:lnTo>
                  <a:pt x="2365068" y="501497"/>
                </a:lnTo>
                <a:lnTo>
                  <a:pt x="2365068" y="550265"/>
                </a:lnTo>
                <a:lnTo>
                  <a:pt x="2383310" y="556316"/>
                </a:lnTo>
                <a:lnTo>
                  <a:pt x="2383310" y="574559"/>
                </a:lnTo>
                <a:lnTo>
                  <a:pt x="2391438" y="574559"/>
                </a:lnTo>
                <a:lnTo>
                  <a:pt x="2391438" y="600930"/>
                </a:lnTo>
                <a:lnTo>
                  <a:pt x="2399566" y="600930"/>
                </a:lnTo>
                <a:lnTo>
                  <a:pt x="2405617" y="649698"/>
                </a:lnTo>
                <a:lnTo>
                  <a:pt x="2417809" y="649698"/>
                </a:lnTo>
                <a:lnTo>
                  <a:pt x="2421873" y="590815"/>
                </a:lnTo>
                <a:lnTo>
                  <a:pt x="2432078" y="537983"/>
                </a:lnTo>
                <a:lnTo>
                  <a:pt x="2450321" y="487228"/>
                </a:lnTo>
                <a:lnTo>
                  <a:pt x="2464500" y="434396"/>
                </a:lnTo>
                <a:lnTo>
                  <a:pt x="2458449" y="312476"/>
                </a:lnTo>
                <a:lnTo>
                  <a:pt x="2480756" y="312476"/>
                </a:lnTo>
                <a:lnTo>
                  <a:pt x="2486807" y="434396"/>
                </a:lnTo>
                <a:lnTo>
                  <a:pt x="2505050" y="434396"/>
                </a:lnTo>
                <a:lnTo>
                  <a:pt x="2513178" y="468895"/>
                </a:lnTo>
                <a:lnTo>
                  <a:pt x="2498999" y="468895"/>
                </a:lnTo>
                <a:lnTo>
                  <a:pt x="2498999" y="452639"/>
                </a:lnTo>
                <a:lnTo>
                  <a:pt x="2486807" y="452639"/>
                </a:lnTo>
                <a:lnTo>
                  <a:pt x="2486807" y="663877"/>
                </a:lnTo>
                <a:lnTo>
                  <a:pt x="2498999" y="663877"/>
                </a:lnTo>
                <a:lnTo>
                  <a:pt x="2498999" y="690248"/>
                </a:lnTo>
                <a:lnTo>
                  <a:pt x="2505050" y="690248"/>
                </a:lnTo>
                <a:lnTo>
                  <a:pt x="2505050" y="678056"/>
                </a:lnTo>
                <a:lnTo>
                  <a:pt x="2513178" y="678056"/>
                </a:lnTo>
                <a:lnTo>
                  <a:pt x="2527357" y="690248"/>
                </a:lnTo>
                <a:lnTo>
                  <a:pt x="2527357" y="615109"/>
                </a:lnTo>
                <a:lnTo>
                  <a:pt x="2521306" y="615109"/>
                </a:lnTo>
                <a:lnTo>
                  <a:pt x="2521306" y="550085"/>
                </a:lnTo>
                <a:lnTo>
                  <a:pt x="2498999" y="479010"/>
                </a:lnTo>
                <a:lnTo>
                  <a:pt x="2521306" y="479010"/>
                </a:lnTo>
                <a:lnTo>
                  <a:pt x="2527357" y="515586"/>
                </a:lnTo>
                <a:lnTo>
                  <a:pt x="2539549" y="515586"/>
                </a:lnTo>
                <a:lnTo>
                  <a:pt x="2539549" y="556226"/>
                </a:lnTo>
                <a:lnTo>
                  <a:pt x="2545599" y="556226"/>
                </a:lnTo>
                <a:lnTo>
                  <a:pt x="2545599" y="574469"/>
                </a:lnTo>
                <a:lnTo>
                  <a:pt x="2553727" y="574469"/>
                </a:lnTo>
                <a:lnTo>
                  <a:pt x="2553727" y="608968"/>
                </a:lnTo>
                <a:lnTo>
                  <a:pt x="2561856" y="608968"/>
                </a:lnTo>
                <a:lnTo>
                  <a:pt x="2561856" y="637416"/>
                </a:lnTo>
                <a:lnTo>
                  <a:pt x="2567906" y="637416"/>
                </a:lnTo>
                <a:lnTo>
                  <a:pt x="2580098" y="696299"/>
                </a:lnTo>
                <a:lnTo>
                  <a:pt x="2586149" y="696299"/>
                </a:lnTo>
                <a:lnTo>
                  <a:pt x="2594277" y="678056"/>
                </a:lnTo>
                <a:lnTo>
                  <a:pt x="2602405" y="659813"/>
                </a:lnTo>
                <a:lnTo>
                  <a:pt x="2602405" y="631365"/>
                </a:lnTo>
                <a:lnTo>
                  <a:pt x="2580098" y="556226"/>
                </a:lnTo>
                <a:lnTo>
                  <a:pt x="2602405" y="568418"/>
                </a:lnTo>
                <a:lnTo>
                  <a:pt x="2604482" y="582597"/>
                </a:lnTo>
                <a:lnTo>
                  <a:pt x="2612610" y="611045"/>
                </a:lnTo>
                <a:lnTo>
                  <a:pt x="2620738" y="645544"/>
                </a:lnTo>
                <a:lnTo>
                  <a:pt x="2626879" y="673992"/>
                </a:lnTo>
                <a:lnTo>
                  <a:pt x="2639071" y="700363"/>
                </a:lnTo>
                <a:lnTo>
                  <a:pt x="2643136" y="712555"/>
                </a:lnTo>
                <a:lnTo>
                  <a:pt x="2645122" y="673992"/>
                </a:lnTo>
                <a:lnTo>
                  <a:pt x="2649186" y="641480"/>
                </a:lnTo>
                <a:lnTo>
                  <a:pt x="2649186" y="600840"/>
                </a:lnTo>
                <a:lnTo>
                  <a:pt x="2643136" y="550085"/>
                </a:lnTo>
                <a:lnTo>
                  <a:pt x="2667519" y="550085"/>
                </a:lnTo>
                <a:lnTo>
                  <a:pt x="2671583" y="596776"/>
                </a:lnTo>
                <a:lnTo>
                  <a:pt x="2685762" y="641480"/>
                </a:lnTo>
                <a:lnTo>
                  <a:pt x="2702018" y="678056"/>
                </a:lnTo>
                <a:lnTo>
                  <a:pt x="2702018" y="722760"/>
                </a:lnTo>
                <a:lnTo>
                  <a:pt x="2708069" y="722760"/>
                </a:lnTo>
                <a:lnTo>
                  <a:pt x="2683685" y="452639"/>
                </a:lnTo>
                <a:lnTo>
                  <a:pt x="2675557" y="452639"/>
                </a:lnTo>
                <a:lnTo>
                  <a:pt x="2667429" y="405948"/>
                </a:lnTo>
                <a:lnTo>
                  <a:pt x="2661378" y="393756"/>
                </a:lnTo>
                <a:lnTo>
                  <a:pt x="2657314" y="387706"/>
                </a:lnTo>
                <a:lnTo>
                  <a:pt x="2649186" y="379578"/>
                </a:lnTo>
                <a:lnTo>
                  <a:pt x="2645122" y="371450"/>
                </a:lnTo>
                <a:lnTo>
                  <a:pt x="2639071" y="361335"/>
                </a:lnTo>
                <a:lnTo>
                  <a:pt x="2635007" y="347156"/>
                </a:lnTo>
                <a:lnTo>
                  <a:pt x="2661378" y="365399"/>
                </a:lnTo>
                <a:lnTo>
                  <a:pt x="2683685" y="393847"/>
                </a:lnTo>
                <a:lnTo>
                  <a:pt x="2701928" y="430423"/>
                </a:lnTo>
                <a:lnTo>
                  <a:pt x="2716107" y="475127"/>
                </a:lnTo>
                <a:lnTo>
                  <a:pt x="2730286" y="515767"/>
                </a:lnTo>
                <a:lnTo>
                  <a:pt x="2742478" y="550265"/>
                </a:lnTo>
                <a:lnTo>
                  <a:pt x="2742478" y="601020"/>
                </a:lnTo>
                <a:lnTo>
                  <a:pt x="2756656" y="609148"/>
                </a:lnTo>
                <a:lnTo>
                  <a:pt x="2748528" y="623327"/>
                </a:lnTo>
                <a:lnTo>
                  <a:pt x="2764785" y="631455"/>
                </a:lnTo>
                <a:lnTo>
                  <a:pt x="2764785" y="663967"/>
                </a:lnTo>
                <a:lnTo>
                  <a:pt x="2770835" y="663967"/>
                </a:lnTo>
                <a:lnTo>
                  <a:pt x="2770835" y="690338"/>
                </a:lnTo>
                <a:lnTo>
                  <a:pt x="2783027" y="690338"/>
                </a:lnTo>
                <a:lnTo>
                  <a:pt x="2787091" y="714722"/>
                </a:lnTo>
                <a:lnTo>
                  <a:pt x="2787091" y="741093"/>
                </a:lnTo>
                <a:lnTo>
                  <a:pt x="2797206" y="759336"/>
                </a:lnTo>
                <a:lnTo>
                  <a:pt x="2801270" y="704517"/>
                </a:lnTo>
                <a:lnTo>
                  <a:pt x="2805334" y="651685"/>
                </a:lnTo>
                <a:lnTo>
                  <a:pt x="2797206" y="609058"/>
                </a:lnTo>
                <a:lnTo>
                  <a:pt x="2797206" y="542047"/>
                </a:lnTo>
                <a:lnTo>
                  <a:pt x="2789078" y="542047"/>
                </a:lnTo>
                <a:lnTo>
                  <a:pt x="2783027" y="487228"/>
                </a:lnTo>
                <a:lnTo>
                  <a:pt x="2770835" y="487228"/>
                </a:lnTo>
                <a:lnTo>
                  <a:pt x="2766771" y="475036"/>
                </a:lnTo>
                <a:lnTo>
                  <a:pt x="2760721" y="470972"/>
                </a:lnTo>
                <a:lnTo>
                  <a:pt x="2756656" y="464921"/>
                </a:lnTo>
                <a:lnTo>
                  <a:pt x="2752593" y="460857"/>
                </a:lnTo>
                <a:lnTo>
                  <a:pt x="2748528" y="448666"/>
                </a:lnTo>
                <a:lnTo>
                  <a:pt x="2748528" y="434487"/>
                </a:lnTo>
                <a:lnTo>
                  <a:pt x="2764785" y="446679"/>
                </a:lnTo>
                <a:lnTo>
                  <a:pt x="2716016" y="357271"/>
                </a:lnTo>
                <a:lnTo>
                  <a:pt x="2730195" y="357271"/>
                </a:lnTo>
                <a:lnTo>
                  <a:pt x="2805334" y="468986"/>
                </a:lnTo>
                <a:lnTo>
                  <a:pt x="2805334" y="487228"/>
                </a:lnTo>
                <a:lnTo>
                  <a:pt x="2811385" y="487228"/>
                </a:lnTo>
                <a:lnTo>
                  <a:pt x="2811385" y="501407"/>
                </a:lnTo>
                <a:lnTo>
                  <a:pt x="2823577" y="501407"/>
                </a:lnTo>
                <a:lnTo>
                  <a:pt x="2829718" y="550175"/>
                </a:lnTo>
                <a:lnTo>
                  <a:pt x="2837846" y="550175"/>
                </a:lnTo>
                <a:lnTo>
                  <a:pt x="2837846" y="568418"/>
                </a:lnTo>
                <a:lnTo>
                  <a:pt x="2845974" y="568418"/>
                </a:lnTo>
                <a:lnTo>
                  <a:pt x="2845974" y="600930"/>
                </a:lnTo>
                <a:lnTo>
                  <a:pt x="2852025" y="600930"/>
                </a:lnTo>
                <a:lnTo>
                  <a:pt x="2864217" y="655749"/>
                </a:lnTo>
                <a:lnTo>
                  <a:pt x="2870268" y="655749"/>
                </a:lnTo>
                <a:lnTo>
                  <a:pt x="2874332" y="586661"/>
                </a:lnTo>
                <a:lnTo>
                  <a:pt x="2878396" y="515586"/>
                </a:lnTo>
                <a:lnTo>
                  <a:pt x="2882460" y="442434"/>
                </a:lnTo>
                <a:lnTo>
                  <a:pt x="2882460" y="371359"/>
                </a:lnTo>
                <a:lnTo>
                  <a:pt x="2870268" y="306335"/>
                </a:lnTo>
                <a:lnTo>
                  <a:pt x="2870268" y="243388"/>
                </a:lnTo>
                <a:lnTo>
                  <a:pt x="2864217" y="243388"/>
                </a:lnTo>
                <a:lnTo>
                  <a:pt x="2856089" y="212954"/>
                </a:lnTo>
                <a:lnTo>
                  <a:pt x="2856089" y="186583"/>
                </a:lnTo>
                <a:lnTo>
                  <a:pt x="2860153" y="164276"/>
                </a:lnTo>
                <a:lnTo>
                  <a:pt x="2860153" y="146033"/>
                </a:lnTo>
                <a:lnTo>
                  <a:pt x="2852025" y="135918"/>
                </a:lnTo>
                <a:lnTo>
                  <a:pt x="2852025" y="127790"/>
                </a:lnTo>
                <a:lnTo>
                  <a:pt x="2864217" y="127790"/>
                </a:lnTo>
                <a:lnTo>
                  <a:pt x="2864217" y="121920"/>
                </a:lnTo>
                <a:lnTo>
                  <a:pt x="2868281" y="121920"/>
                </a:lnTo>
                <a:lnTo>
                  <a:pt x="2870268" y="121920"/>
                </a:lnTo>
                <a:lnTo>
                  <a:pt x="2874332" y="121920"/>
                </a:lnTo>
                <a:lnTo>
                  <a:pt x="2874332" y="123907"/>
                </a:lnTo>
                <a:lnTo>
                  <a:pt x="2874332" y="123907"/>
                </a:lnTo>
                <a:lnTo>
                  <a:pt x="2878396" y="127971"/>
                </a:lnTo>
                <a:lnTo>
                  <a:pt x="2886524" y="146214"/>
                </a:lnTo>
                <a:lnTo>
                  <a:pt x="2886524" y="172585"/>
                </a:lnTo>
                <a:lnTo>
                  <a:pt x="2882460" y="198955"/>
                </a:lnTo>
                <a:lnTo>
                  <a:pt x="2886524" y="225326"/>
                </a:lnTo>
                <a:lnTo>
                  <a:pt x="2904767" y="294414"/>
                </a:lnTo>
                <a:lnTo>
                  <a:pt x="2918945" y="367566"/>
                </a:lnTo>
                <a:lnTo>
                  <a:pt x="2933124" y="434577"/>
                </a:lnTo>
                <a:lnTo>
                  <a:pt x="2933124" y="493460"/>
                </a:lnTo>
                <a:lnTo>
                  <a:pt x="2945316" y="493460"/>
                </a:lnTo>
                <a:lnTo>
                  <a:pt x="2949380" y="523895"/>
                </a:lnTo>
                <a:lnTo>
                  <a:pt x="2949380" y="560471"/>
                </a:lnTo>
                <a:lnTo>
                  <a:pt x="2945316" y="592983"/>
                </a:lnTo>
                <a:lnTo>
                  <a:pt x="2949380" y="627482"/>
                </a:lnTo>
                <a:lnTo>
                  <a:pt x="2959585" y="649788"/>
                </a:lnTo>
                <a:lnTo>
                  <a:pt x="2973764" y="446679"/>
                </a:lnTo>
                <a:lnTo>
                  <a:pt x="2985956" y="446679"/>
                </a:lnTo>
                <a:lnTo>
                  <a:pt x="2990020" y="412180"/>
                </a:lnTo>
                <a:lnTo>
                  <a:pt x="2990020" y="367476"/>
                </a:lnTo>
                <a:lnTo>
                  <a:pt x="2985956" y="320785"/>
                </a:lnTo>
                <a:lnTo>
                  <a:pt x="2985956" y="267953"/>
                </a:lnTo>
                <a:lnTo>
                  <a:pt x="2985956" y="225326"/>
                </a:lnTo>
                <a:lnTo>
                  <a:pt x="3008263" y="231377"/>
                </a:lnTo>
                <a:lnTo>
                  <a:pt x="2992007" y="664057"/>
                </a:lnTo>
                <a:lnTo>
                  <a:pt x="2992007" y="690428"/>
                </a:lnTo>
                <a:lnTo>
                  <a:pt x="2990020" y="722940"/>
                </a:lnTo>
                <a:lnTo>
                  <a:pt x="2990020" y="759516"/>
                </a:lnTo>
                <a:lnTo>
                  <a:pt x="2990020" y="796092"/>
                </a:lnTo>
                <a:lnTo>
                  <a:pt x="2992007" y="826527"/>
                </a:lnTo>
                <a:lnTo>
                  <a:pt x="3000135" y="844770"/>
                </a:lnTo>
                <a:lnTo>
                  <a:pt x="3004199" y="818399"/>
                </a:lnTo>
                <a:lnTo>
                  <a:pt x="3008263" y="781823"/>
                </a:lnTo>
                <a:lnTo>
                  <a:pt x="3018468" y="741183"/>
                </a:lnTo>
                <a:lnTo>
                  <a:pt x="3026596" y="708671"/>
                </a:lnTo>
                <a:lnTo>
                  <a:pt x="3032647" y="690428"/>
                </a:lnTo>
                <a:lnTo>
                  <a:pt x="3036711" y="686364"/>
                </a:lnTo>
                <a:lnTo>
                  <a:pt x="3036711" y="682300"/>
                </a:lnTo>
                <a:lnTo>
                  <a:pt x="3036711" y="682300"/>
                </a:lnTo>
                <a:lnTo>
                  <a:pt x="3040775" y="682300"/>
                </a:lnTo>
                <a:lnTo>
                  <a:pt x="3044839" y="682300"/>
                </a:lnTo>
                <a:lnTo>
                  <a:pt x="3048903" y="678236"/>
                </a:lnTo>
                <a:lnTo>
                  <a:pt x="3048903" y="722940"/>
                </a:lnTo>
                <a:lnTo>
                  <a:pt x="3054954" y="722940"/>
                </a:lnTo>
                <a:lnTo>
                  <a:pt x="3067146" y="590905"/>
                </a:lnTo>
                <a:lnTo>
                  <a:pt x="3071210" y="578714"/>
                </a:lnTo>
                <a:lnTo>
                  <a:pt x="3077351" y="560471"/>
                </a:lnTo>
                <a:lnTo>
                  <a:pt x="3085479" y="538164"/>
                </a:lnTo>
                <a:lnTo>
                  <a:pt x="3081415" y="515857"/>
                </a:lnTo>
                <a:lnTo>
                  <a:pt x="3067236" y="509806"/>
                </a:lnTo>
                <a:lnTo>
                  <a:pt x="3067236" y="493550"/>
                </a:lnTo>
                <a:lnTo>
                  <a:pt x="3081415" y="493550"/>
                </a:lnTo>
                <a:lnTo>
                  <a:pt x="3107786" y="209160"/>
                </a:lnTo>
                <a:lnTo>
                  <a:pt x="3121965" y="209160"/>
                </a:lnTo>
                <a:lnTo>
                  <a:pt x="3107786" y="568689"/>
                </a:lnTo>
                <a:lnTo>
                  <a:pt x="3113837" y="568689"/>
                </a:lnTo>
                <a:lnTo>
                  <a:pt x="3113837" y="590996"/>
                </a:lnTo>
                <a:lnTo>
                  <a:pt x="3121965" y="590996"/>
                </a:lnTo>
                <a:lnTo>
                  <a:pt x="3126029" y="611316"/>
                </a:lnTo>
                <a:lnTo>
                  <a:pt x="3130093" y="637687"/>
                </a:lnTo>
                <a:lnTo>
                  <a:pt x="3130093" y="664057"/>
                </a:lnTo>
                <a:lnTo>
                  <a:pt x="3136144" y="678236"/>
                </a:lnTo>
                <a:lnTo>
                  <a:pt x="3176784" y="312567"/>
                </a:lnTo>
                <a:lnTo>
                  <a:pt x="3195027" y="312567"/>
                </a:lnTo>
                <a:lnTo>
                  <a:pt x="3203155" y="357271"/>
                </a:lnTo>
                <a:lnTo>
                  <a:pt x="3203155" y="361335"/>
                </a:lnTo>
                <a:lnTo>
                  <a:pt x="3199091" y="361335"/>
                </a:lnTo>
                <a:lnTo>
                  <a:pt x="3199091" y="361335"/>
                </a:lnTo>
                <a:lnTo>
                  <a:pt x="3195027" y="357271"/>
                </a:lnTo>
                <a:lnTo>
                  <a:pt x="3195027" y="361335"/>
                </a:lnTo>
                <a:lnTo>
                  <a:pt x="3195027" y="365399"/>
                </a:lnTo>
                <a:lnTo>
                  <a:pt x="3203155" y="365399"/>
                </a:lnTo>
                <a:lnTo>
                  <a:pt x="3203155" y="468986"/>
                </a:lnTo>
                <a:lnTo>
                  <a:pt x="3211282" y="468986"/>
                </a:lnTo>
                <a:lnTo>
                  <a:pt x="3229526" y="312567"/>
                </a:lnTo>
                <a:lnTo>
                  <a:pt x="3203155" y="306516"/>
                </a:lnTo>
                <a:lnTo>
                  <a:pt x="3203155" y="290260"/>
                </a:lnTo>
                <a:lnTo>
                  <a:pt x="3213269" y="286196"/>
                </a:lnTo>
                <a:lnTo>
                  <a:pt x="3221398" y="286196"/>
                </a:lnTo>
                <a:lnTo>
                  <a:pt x="3229526" y="284209"/>
                </a:lnTo>
                <a:lnTo>
                  <a:pt x="3235576" y="280145"/>
                </a:lnTo>
                <a:lnTo>
                  <a:pt x="3239640" y="276081"/>
                </a:lnTo>
                <a:lnTo>
                  <a:pt x="3251832" y="276081"/>
                </a:lnTo>
                <a:lnTo>
                  <a:pt x="3251832" y="312657"/>
                </a:lnTo>
                <a:lnTo>
                  <a:pt x="3274139" y="330900"/>
                </a:lnTo>
                <a:lnTo>
                  <a:pt x="3298523" y="361335"/>
                </a:lnTo>
                <a:lnTo>
                  <a:pt x="3324894" y="393847"/>
                </a:lnTo>
                <a:lnTo>
                  <a:pt x="3347201" y="428346"/>
                </a:lnTo>
                <a:lnTo>
                  <a:pt x="3357406" y="452730"/>
                </a:lnTo>
                <a:lnTo>
                  <a:pt x="3365534" y="452730"/>
                </a:lnTo>
                <a:lnTo>
                  <a:pt x="3343227" y="349143"/>
                </a:lnTo>
                <a:lnTo>
                  <a:pt x="3316856" y="257748"/>
                </a:lnTo>
                <a:lnTo>
                  <a:pt x="3310806" y="190737"/>
                </a:lnTo>
                <a:lnTo>
                  <a:pt x="3294549" y="154161"/>
                </a:lnTo>
                <a:lnTo>
                  <a:pt x="3284435" y="109457"/>
                </a:lnTo>
                <a:lnTo>
                  <a:pt x="3298613" y="109457"/>
                </a:lnTo>
                <a:lnTo>
                  <a:pt x="3351446" y="275991"/>
                </a:lnTo>
                <a:lnTo>
                  <a:pt x="3351446" y="306426"/>
                </a:lnTo>
                <a:lnTo>
                  <a:pt x="3357496" y="306426"/>
                </a:lnTo>
                <a:lnTo>
                  <a:pt x="3365624" y="365308"/>
                </a:lnTo>
                <a:lnTo>
                  <a:pt x="3373752" y="365308"/>
                </a:lnTo>
                <a:lnTo>
                  <a:pt x="3373752" y="357180"/>
                </a:lnTo>
                <a:lnTo>
                  <a:pt x="3379803" y="357180"/>
                </a:lnTo>
                <a:lnTo>
                  <a:pt x="3398046" y="365308"/>
                </a:lnTo>
                <a:lnTo>
                  <a:pt x="3395969" y="397820"/>
                </a:lnTo>
                <a:lnTo>
                  <a:pt x="3391905" y="434396"/>
                </a:lnTo>
                <a:lnTo>
                  <a:pt x="3379713" y="434396"/>
                </a:lnTo>
                <a:lnTo>
                  <a:pt x="3379713" y="446588"/>
                </a:lnTo>
                <a:lnTo>
                  <a:pt x="3391905" y="446588"/>
                </a:lnTo>
                <a:lnTo>
                  <a:pt x="3391905" y="493279"/>
                </a:lnTo>
                <a:lnTo>
                  <a:pt x="3406084" y="493279"/>
                </a:lnTo>
                <a:lnTo>
                  <a:pt x="3402020" y="470972"/>
                </a:lnTo>
                <a:lnTo>
                  <a:pt x="3406084" y="446588"/>
                </a:lnTo>
                <a:lnTo>
                  <a:pt x="3406084" y="412090"/>
                </a:lnTo>
                <a:lnTo>
                  <a:pt x="3406084" y="168611"/>
                </a:lnTo>
                <a:lnTo>
                  <a:pt x="3420263" y="168611"/>
                </a:lnTo>
                <a:lnTo>
                  <a:pt x="3420263" y="276262"/>
                </a:lnTo>
                <a:lnTo>
                  <a:pt x="3432455" y="276262"/>
                </a:lnTo>
                <a:lnTo>
                  <a:pt x="3420263" y="290440"/>
                </a:lnTo>
                <a:lnTo>
                  <a:pt x="3432455" y="312747"/>
                </a:lnTo>
                <a:lnTo>
                  <a:pt x="3428390" y="316811"/>
                </a:lnTo>
                <a:lnTo>
                  <a:pt x="3424327" y="316811"/>
                </a:lnTo>
                <a:lnTo>
                  <a:pt x="3420263" y="316811"/>
                </a:lnTo>
                <a:lnTo>
                  <a:pt x="3420263" y="320875"/>
                </a:lnTo>
                <a:lnTo>
                  <a:pt x="3420263" y="324939"/>
                </a:lnTo>
                <a:lnTo>
                  <a:pt x="3432455" y="324939"/>
                </a:lnTo>
                <a:lnTo>
                  <a:pt x="3432455" y="387886"/>
                </a:lnTo>
                <a:lnTo>
                  <a:pt x="3438505" y="387886"/>
                </a:lnTo>
                <a:lnTo>
                  <a:pt x="3438505" y="330990"/>
                </a:lnTo>
                <a:lnTo>
                  <a:pt x="3454761" y="330990"/>
                </a:lnTo>
                <a:lnTo>
                  <a:pt x="3460812" y="387886"/>
                </a:lnTo>
                <a:lnTo>
                  <a:pt x="3477068" y="442705"/>
                </a:lnTo>
                <a:lnTo>
                  <a:pt x="3487183" y="497524"/>
                </a:lnTo>
                <a:lnTo>
                  <a:pt x="3495311" y="556407"/>
                </a:lnTo>
                <a:lnTo>
                  <a:pt x="3513554" y="556407"/>
                </a:lnTo>
                <a:lnTo>
                  <a:pt x="3517618" y="586842"/>
                </a:lnTo>
                <a:lnTo>
                  <a:pt x="3523669" y="619353"/>
                </a:lnTo>
                <a:lnTo>
                  <a:pt x="3535861" y="637596"/>
                </a:lnTo>
                <a:lnTo>
                  <a:pt x="3537938" y="596956"/>
                </a:lnTo>
                <a:lnTo>
                  <a:pt x="3542002" y="560380"/>
                </a:lnTo>
                <a:lnTo>
                  <a:pt x="3554194" y="527868"/>
                </a:lnTo>
                <a:lnTo>
                  <a:pt x="3554194" y="460857"/>
                </a:lnTo>
                <a:lnTo>
                  <a:pt x="3560245" y="460857"/>
                </a:lnTo>
                <a:lnTo>
                  <a:pt x="3560245" y="387706"/>
                </a:lnTo>
                <a:lnTo>
                  <a:pt x="3568373" y="387706"/>
                </a:lnTo>
                <a:lnTo>
                  <a:pt x="3572437" y="353207"/>
                </a:lnTo>
                <a:lnTo>
                  <a:pt x="3572437" y="316631"/>
                </a:lnTo>
                <a:lnTo>
                  <a:pt x="3572437" y="280055"/>
                </a:lnTo>
                <a:lnTo>
                  <a:pt x="3576501" y="249620"/>
                </a:lnTo>
                <a:lnTo>
                  <a:pt x="3582552" y="249620"/>
                </a:lnTo>
                <a:lnTo>
                  <a:pt x="3582552" y="379578"/>
                </a:lnTo>
                <a:lnTo>
                  <a:pt x="3600794" y="379578"/>
                </a:lnTo>
                <a:lnTo>
                  <a:pt x="3598717" y="389692"/>
                </a:lnTo>
                <a:lnTo>
                  <a:pt x="3598717" y="397820"/>
                </a:lnTo>
                <a:lnTo>
                  <a:pt x="3594653" y="405948"/>
                </a:lnTo>
                <a:lnTo>
                  <a:pt x="3594653" y="411999"/>
                </a:lnTo>
                <a:lnTo>
                  <a:pt x="3616960" y="405948"/>
                </a:lnTo>
                <a:lnTo>
                  <a:pt x="3608832" y="420127"/>
                </a:lnTo>
                <a:lnTo>
                  <a:pt x="3623011" y="428255"/>
                </a:lnTo>
                <a:lnTo>
                  <a:pt x="3623011" y="452639"/>
                </a:lnTo>
                <a:lnTo>
                  <a:pt x="3635203" y="452639"/>
                </a:lnTo>
                <a:lnTo>
                  <a:pt x="3635203" y="468895"/>
                </a:lnTo>
                <a:lnTo>
                  <a:pt x="3641254" y="468895"/>
                </a:lnTo>
                <a:lnTo>
                  <a:pt x="3641254" y="493279"/>
                </a:lnTo>
                <a:lnTo>
                  <a:pt x="3649382" y="493279"/>
                </a:lnTo>
                <a:lnTo>
                  <a:pt x="3649382" y="515586"/>
                </a:lnTo>
                <a:lnTo>
                  <a:pt x="3657510" y="515586"/>
                </a:lnTo>
                <a:lnTo>
                  <a:pt x="3657510" y="541957"/>
                </a:lnTo>
                <a:lnTo>
                  <a:pt x="3663561" y="541957"/>
                </a:lnTo>
                <a:lnTo>
                  <a:pt x="3663561" y="574469"/>
                </a:lnTo>
                <a:lnTo>
                  <a:pt x="3675753" y="574469"/>
                </a:lnTo>
                <a:lnTo>
                  <a:pt x="3681803" y="649608"/>
                </a:lnTo>
                <a:lnTo>
                  <a:pt x="3689931" y="649608"/>
                </a:lnTo>
                <a:lnTo>
                  <a:pt x="3693995" y="671915"/>
                </a:lnTo>
                <a:lnTo>
                  <a:pt x="3693995" y="700363"/>
                </a:lnTo>
                <a:lnTo>
                  <a:pt x="3693995" y="732875"/>
                </a:lnTo>
                <a:lnTo>
                  <a:pt x="3698060" y="759245"/>
                </a:lnTo>
                <a:lnTo>
                  <a:pt x="3704110" y="777488"/>
                </a:lnTo>
                <a:lnTo>
                  <a:pt x="3704110" y="733326"/>
                </a:lnTo>
                <a:lnTo>
                  <a:pt x="3704110" y="686635"/>
                </a:lnTo>
                <a:lnTo>
                  <a:pt x="3704110" y="645995"/>
                </a:lnTo>
                <a:lnTo>
                  <a:pt x="3704110" y="615560"/>
                </a:lnTo>
                <a:lnTo>
                  <a:pt x="3708174" y="615560"/>
                </a:lnTo>
                <a:lnTo>
                  <a:pt x="3708174" y="611406"/>
                </a:lnTo>
                <a:lnTo>
                  <a:pt x="3712238" y="609419"/>
                </a:lnTo>
                <a:lnTo>
                  <a:pt x="3716302" y="601291"/>
                </a:lnTo>
                <a:lnTo>
                  <a:pt x="3716302" y="591176"/>
                </a:lnTo>
                <a:lnTo>
                  <a:pt x="3704110" y="591176"/>
                </a:lnTo>
                <a:lnTo>
                  <a:pt x="3704110" y="550536"/>
                </a:lnTo>
                <a:lnTo>
                  <a:pt x="3698060" y="550536"/>
                </a:lnTo>
                <a:lnTo>
                  <a:pt x="3693995" y="546472"/>
                </a:lnTo>
                <a:lnTo>
                  <a:pt x="3693995" y="538344"/>
                </a:lnTo>
                <a:lnTo>
                  <a:pt x="3693995" y="534280"/>
                </a:lnTo>
                <a:lnTo>
                  <a:pt x="3689931" y="528230"/>
                </a:lnTo>
                <a:lnTo>
                  <a:pt x="3689931" y="516038"/>
                </a:lnTo>
                <a:lnTo>
                  <a:pt x="3704110" y="528230"/>
                </a:lnTo>
                <a:lnTo>
                  <a:pt x="3704110" y="501859"/>
                </a:lnTo>
                <a:lnTo>
                  <a:pt x="3730481" y="509987"/>
                </a:lnTo>
                <a:lnTo>
                  <a:pt x="3734545" y="534371"/>
                </a:lnTo>
                <a:lnTo>
                  <a:pt x="3740596" y="556678"/>
                </a:lnTo>
                <a:lnTo>
                  <a:pt x="3744660" y="574920"/>
                </a:lnTo>
                <a:lnTo>
                  <a:pt x="3744660" y="623688"/>
                </a:lnTo>
                <a:lnTo>
                  <a:pt x="3771031" y="631816"/>
                </a:lnTo>
                <a:lnTo>
                  <a:pt x="3771031" y="637867"/>
                </a:lnTo>
                <a:lnTo>
                  <a:pt x="3762903" y="652046"/>
                </a:lnTo>
                <a:lnTo>
                  <a:pt x="3760916" y="678417"/>
                </a:lnTo>
                <a:lnTo>
                  <a:pt x="3760916" y="708852"/>
                </a:lnTo>
                <a:lnTo>
                  <a:pt x="3762903" y="731159"/>
                </a:lnTo>
                <a:lnTo>
                  <a:pt x="3771031" y="731159"/>
                </a:lnTo>
                <a:lnTo>
                  <a:pt x="3785210" y="940409"/>
                </a:lnTo>
                <a:lnTo>
                  <a:pt x="3803453" y="940409"/>
                </a:lnTo>
                <a:lnTo>
                  <a:pt x="3807517" y="871321"/>
                </a:lnTo>
                <a:lnTo>
                  <a:pt x="3811580" y="794105"/>
                </a:lnTo>
                <a:lnTo>
                  <a:pt x="3811580" y="712825"/>
                </a:lnTo>
                <a:lnTo>
                  <a:pt x="3811580" y="623417"/>
                </a:lnTo>
                <a:lnTo>
                  <a:pt x="3803453" y="623417"/>
                </a:lnTo>
                <a:lnTo>
                  <a:pt x="3803453" y="574649"/>
                </a:lnTo>
                <a:lnTo>
                  <a:pt x="3797402" y="574649"/>
                </a:lnTo>
                <a:lnTo>
                  <a:pt x="3785210" y="515767"/>
                </a:lnTo>
                <a:lnTo>
                  <a:pt x="3797402" y="515767"/>
                </a:lnTo>
                <a:lnTo>
                  <a:pt x="3797402" y="527959"/>
                </a:lnTo>
                <a:lnTo>
                  <a:pt x="3807517" y="542137"/>
                </a:lnTo>
                <a:lnTo>
                  <a:pt x="3815645" y="556316"/>
                </a:lnTo>
                <a:lnTo>
                  <a:pt x="3815645" y="574559"/>
                </a:lnTo>
                <a:lnTo>
                  <a:pt x="3819709" y="600930"/>
                </a:lnTo>
                <a:lnTo>
                  <a:pt x="3825759" y="600930"/>
                </a:lnTo>
                <a:lnTo>
                  <a:pt x="3825759" y="649698"/>
                </a:lnTo>
                <a:lnTo>
                  <a:pt x="3837951" y="649698"/>
                </a:lnTo>
                <a:lnTo>
                  <a:pt x="3837951" y="678146"/>
                </a:lnTo>
                <a:lnTo>
                  <a:pt x="3844002" y="678146"/>
                </a:lnTo>
                <a:lnTo>
                  <a:pt x="3848066" y="708581"/>
                </a:lnTo>
                <a:lnTo>
                  <a:pt x="3848066" y="732965"/>
                </a:lnTo>
                <a:lnTo>
                  <a:pt x="3848066" y="755272"/>
                </a:lnTo>
                <a:lnTo>
                  <a:pt x="3860258" y="777578"/>
                </a:lnTo>
                <a:lnTo>
                  <a:pt x="3862336" y="714632"/>
                </a:lnTo>
                <a:lnTo>
                  <a:pt x="3866399" y="651685"/>
                </a:lnTo>
                <a:lnTo>
                  <a:pt x="3870463" y="590725"/>
                </a:lnTo>
                <a:lnTo>
                  <a:pt x="3860349" y="533829"/>
                </a:lnTo>
                <a:lnTo>
                  <a:pt x="3860349" y="479010"/>
                </a:lnTo>
                <a:lnTo>
                  <a:pt x="3852220" y="479010"/>
                </a:lnTo>
                <a:lnTo>
                  <a:pt x="3844093" y="428255"/>
                </a:lnTo>
                <a:lnTo>
                  <a:pt x="3825850" y="420127"/>
                </a:lnTo>
                <a:lnTo>
                  <a:pt x="3803543" y="379487"/>
                </a:lnTo>
                <a:lnTo>
                  <a:pt x="3825850" y="379487"/>
                </a:lnTo>
                <a:lnTo>
                  <a:pt x="3825850" y="371359"/>
                </a:lnTo>
                <a:lnTo>
                  <a:pt x="3807607" y="349052"/>
                </a:lnTo>
                <a:lnTo>
                  <a:pt x="3789364" y="320604"/>
                </a:lnTo>
                <a:lnTo>
                  <a:pt x="3779249" y="290170"/>
                </a:lnTo>
                <a:lnTo>
                  <a:pt x="3803633" y="290170"/>
                </a:lnTo>
                <a:lnTo>
                  <a:pt x="3807697" y="306426"/>
                </a:lnTo>
                <a:lnTo>
                  <a:pt x="3815825" y="316540"/>
                </a:lnTo>
                <a:lnTo>
                  <a:pt x="3821966" y="326655"/>
                </a:lnTo>
                <a:lnTo>
                  <a:pt x="3830094" y="334783"/>
                </a:lnTo>
                <a:lnTo>
                  <a:pt x="3838222" y="346975"/>
                </a:lnTo>
                <a:lnTo>
                  <a:pt x="3838222" y="365218"/>
                </a:lnTo>
                <a:lnTo>
                  <a:pt x="3844273" y="365218"/>
                </a:lnTo>
                <a:lnTo>
                  <a:pt x="3844273" y="379397"/>
                </a:lnTo>
                <a:lnTo>
                  <a:pt x="3860529" y="387525"/>
                </a:lnTo>
                <a:lnTo>
                  <a:pt x="3866580" y="428165"/>
                </a:lnTo>
                <a:lnTo>
                  <a:pt x="3878772" y="428165"/>
                </a:lnTo>
                <a:lnTo>
                  <a:pt x="3884823" y="460677"/>
                </a:lnTo>
                <a:lnTo>
                  <a:pt x="3892951" y="460677"/>
                </a:lnTo>
                <a:lnTo>
                  <a:pt x="3892951" y="487048"/>
                </a:lnTo>
                <a:lnTo>
                  <a:pt x="3901079" y="487048"/>
                </a:lnTo>
                <a:lnTo>
                  <a:pt x="3901079" y="527688"/>
                </a:lnTo>
                <a:lnTo>
                  <a:pt x="3907130" y="527688"/>
                </a:lnTo>
                <a:lnTo>
                  <a:pt x="3925373" y="631275"/>
                </a:lnTo>
                <a:lnTo>
                  <a:pt x="3933500" y="631275"/>
                </a:lnTo>
                <a:lnTo>
                  <a:pt x="3937565" y="541867"/>
                </a:lnTo>
                <a:lnTo>
                  <a:pt x="3943616" y="452459"/>
                </a:lnTo>
                <a:lnTo>
                  <a:pt x="3947679" y="357000"/>
                </a:lnTo>
                <a:lnTo>
                  <a:pt x="3933500" y="357000"/>
                </a:lnTo>
                <a:lnTo>
                  <a:pt x="3925373" y="316360"/>
                </a:lnTo>
                <a:lnTo>
                  <a:pt x="3907130" y="285925"/>
                </a:lnTo>
                <a:lnTo>
                  <a:pt x="3888887" y="257477"/>
                </a:lnTo>
                <a:lnTo>
                  <a:pt x="3870644" y="227042"/>
                </a:lnTo>
                <a:lnTo>
                  <a:pt x="3860529" y="190466"/>
                </a:lnTo>
                <a:lnTo>
                  <a:pt x="3878772" y="190466"/>
                </a:lnTo>
                <a:lnTo>
                  <a:pt x="3884823" y="216837"/>
                </a:lnTo>
                <a:lnTo>
                  <a:pt x="3901079" y="224965"/>
                </a:lnTo>
                <a:lnTo>
                  <a:pt x="3925463" y="271656"/>
                </a:lnTo>
                <a:lnTo>
                  <a:pt x="3941719" y="324488"/>
                </a:lnTo>
                <a:lnTo>
                  <a:pt x="3947770" y="324488"/>
                </a:lnTo>
                <a:lnTo>
                  <a:pt x="3947770" y="176739"/>
                </a:lnTo>
                <a:lnTo>
                  <a:pt x="3959962" y="176739"/>
                </a:lnTo>
                <a:lnTo>
                  <a:pt x="3959962" y="109728"/>
                </a:lnTo>
                <a:lnTo>
                  <a:pt x="3966013" y="109728"/>
                </a:lnTo>
                <a:lnTo>
                  <a:pt x="3970077" y="103677"/>
                </a:lnTo>
                <a:lnTo>
                  <a:pt x="3970077" y="95549"/>
                </a:lnTo>
                <a:lnTo>
                  <a:pt x="3970077" y="87421"/>
                </a:lnTo>
                <a:lnTo>
                  <a:pt x="3978566" y="81280"/>
                </a:lnTo>
                <a:lnTo>
                  <a:pt x="3986694" y="81280"/>
                </a:lnTo>
                <a:lnTo>
                  <a:pt x="3986694" y="87331"/>
                </a:lnTo>
                <a:lnTo>
                  <a:pt x="3992745" y="87331"/>
                </a:lnTo>
                <a:lnTo>
                  <a:pt x="3986694" y="176739"/>
                </a:lnTo>
                <a:lnTo>
                  <a:pt x="3978566" y="176739"/>
                </a:lnTo>
                <a:lnTo>
                  <a:pt x="3986694" y="217379"/>
                </a:lnTo>
                <a:lnTo>
                  <a:pt x="4000873" y="225507"/>
                </a:lnTo>
                <a:lnTo>
                  <a:pt x="4009001" y="231558"/>
                </a:lnTo>
                <a:lnTo>
                  <a:pt x="4019206" y="239686"/>
                </a:lnTo>
                <a:lnTo>
                  <a:pt x="4029321" y="245736"/>
                </a:lnTo>
                <a:lnTo>
                  <a:pt x="4045577" y="249800"/>
                </a:lnTo>
                <a:lnTo>
                  <a:pt x="4045577" y="243750"/>
                </a:lnTo>
                <a:lnTo>
                  <a:pt x="4067883" y="225507"/>
                </a:lnTo>
                <a:lnTo>
                  <a:pt x="4067883" y="191008"/>
                </a:lnTo>
                <a:lnTo>
                  <a:pt x="4092268" y="191008"/>
                </a:lnTo>
                <a:lnTo>
                  <a:pt x="4092268" y="209251"/>
                </a:lnTo>
                <a:lnTo>
                  <a:pt x="4086217" y="209251"/>
                </a:lnTo>
                <a:lnTo>
                  <a:pt x="4086217" y="217379"/>
                </a:lnTo>
                <a:lnTo>
                  <a:pt x="4092268" y="217379"/>
                </a:lnTo>
                <a:lnTo>
                  <a:pt x="4090281" y="221443"/>
                </a:lnTo>
                <a:lnTo>
                  <a:pt x="4090281" y="221443"/>
                </a:lnTo>
                <a:lnTo>
                  <a:pt x="4090281" y="221443"/>
                </a:lnTo>
                <a:lnTo>
                  <a:pt x="4086217" y="221443"/>
                </a:lnTo>
                <a:lnTo>
                  <a:pt x="4086217" y="225507"/>
                </a:lnTo>
                <a:lnTo>
                  <a:pt x="4086217" y="284390"/>
                </a:lnTo>
                <a:lnTo>
                  <a:pt x="4074025" y="284390"/>
                </a:lnTo>
                <a:lnTo>
                  <a:pt x="4086217" y="306696"/>
                </a:lnTo>
                <a:lnTo>
                  <a:pt x="4074025" y="306696"/>
                </a:lnTo>
                <a:lnTo>
                  <a:pt x="4074025" y="312747"/>
                </a:lnTo>
                <a:lnTo>
                  <a:pt x="4086217" y="312747"/>
                </a:lnTo>
                <a:lnTo>
                  <a:pt x="4086217" y="330990"/>
                </a:lnTo>
                <a:lnTo>
                  <a:pt x="4100395" y="339118"/>
                </a:lnTo>
                <a:lnTo>
                  <a:pt x="4126766" y="412270"/>
                </a:lnTo>
                <a:lnTo>
                  <a:pt x="4132817" y="412270"/>
                </a:lnTo>
                <a:lnTo>
                  <a:pt x="4136881" y="357451"/>
                </a:lnTo>
                <a:lnTo>
                  <a:pt x="4145009" y="308683"/>
                </a:lnTo>
                <a:lnTo>
                  <a:pt x="4155124" y="266056"/>
                </a:lnTo>
                <a:lnTo>
                  <a:pt x="4167316" y="217288"/>
                </a:lnTo>
                <a:lnTo>
                  <a:pt x="4189623" y="209160"/>
                </a:lnTo>
                <a:lnTo>
                  <a:pt x="4189623" y="190918"/>
                </a:lnTo>
                <a:lnTo>
                  <a:pt x="4214007" y="203110"/>
                </a:lnTo>
                <a:lnTo>
                  <a:pt x="4207956" y="249800"/>
                </a:lnTo>
                <a:lnTo>
                  <a:pt x="4195764" y="249800"/>
                </a:lnTo>
                <a:lnTo>
                  <a:pt x="4195764" y="324939"/>
                </a:lnTo>
                <a:lnTo>
                  <a:pt x="4189713" y="324939"/>
                </a:lnTo>
                <a:lnTo>
                  <a:pt x="4181585" y="420398"/>
                </a:lnTo>
                <a:lnTo>
                  <a:pt x="4173457" y="420398"/>
                </a:lnTo>
                <a:lnTo>
                  <a:pt x="4173457" y="493550"/>
                </a:lnTo>
                <a:lnTo>
                  <a:pt x="4167406" y="493550"/>
                </a:lnTo>
                <a:lnTo>
                  <a:pt x="4173457" y="609329"/>
                </a:lnTo>
                <a:lnTo>
                  <a:pt x="4181585" y="609329"/>
                </a:lnTo>
                <a:lnTo>
                  <a:pt x="4185649" y="633713"/>
                </a:lnTo>
                <a:lnTo>
                  <a:pt x="4185649" y="656020"/>
                </a:lnTo>
                <a:lnTo>
                  <a:pt x="4185649" y="678327"/>
                </a:lnTo>
                <a:lnTo>
                  <a:pt x="4195764" y="696569"/>
                </a:lnTo>
                <a:lnTo>
                  <a:pt x="4191700" y="637687"/>
                </a:lnTo>
                <a:lnTo>
                  <a:pt x="4181585" y="582868"/>
                </a:lnTo>
                <a:lnTo>
                  <a:pt x="4173457" y="528049"/>
                </a:lnTo>
                <a:lnTo>
                  <a:pt x="4177521" y="528049"/>
                </a:lnTo>
                <a:lnTo>
                  <a:pt x="4177521" y="530036"/>
                </a:lnTo>
                <a:lnTo>
                  <a:pt x="4177521" y="530036"/>
                </a:lnTo>
                <a:lnTo>
                  <a:pt x="4177521" y="530036"/>
                </a:lnTo>
                <a:lnTo>
                  <a:pt x="4177521" y="530036"/>
                </a:lnTo>
                <a:lnTo>
                  <a:pt x="4181585" y="534100"/>
                </a:lnTo>
                <a:lnTo>
                  <a:pt x="4207956" y="528049"/>
                </a:lnTo>
                <a:lnTo>
                  <a:pt x="4207956" y="534100"/>
                </a:lnTo>
                <a:lnTo>
                  <a:pt x="4218071" y="560471"/>
                </a:lnTo>
                <a:lnTo>
                  <a:pt x="4230263" y="592983"/>
                </a:lnTo>
                <a:lnTo>
                  <a:pt x="4240378" y="631545"/>
                </a:lnTo>
                <a:lnTo>
                  <a:pt x="4248506" y="664057"/>
                </a:lnTo>
                <a:lnTo>
                  <a:pt x="4248506" y="712825"/>
                </a:lnTo>
                <a:lnTo>
                  <a:pt x="4254557" y="712825"/>
                </a:lnTo>
                <a:lnTo>
                  <a:pt x="4254557" y="627662"/>
                </a:lnTo>
                <a:lnTo>
                  <a:pt x="4262685" y="542318"/>
                </a:lnTo>
                <a:lnTo>
                  <a:pt x="4276864" y="456974"/>
                </a:lnTo>
                <a:lnTo>
                  <a:pt x="4295106" y="387886"/>
                </a:lnTo>
                <a:lnTo>
                  <a:pt x="4311363" y="284299"/>
                </a:lnTo>
                <a:lnTo>
                  <a:pt x="4317413" y="284299"/>
                </a:lnTo>
                <a:lnTo>
                  <a:pt x="4321477" y="280235"/>
                </a:lnTo>
                <a:lnTo>
                  <a:pt x="4325541" y="276171"/>
                </a:lnTo>
                <a:lnTo>
                  <a:pt x="4325541" y="276171"/>
                </a:lnTo>
                <a:lnTo>
                  <a:pt x="4325541" y="276171"/>
                </a:lnTo>
                <a:lnTo>
                  <a:pt x="4329605" y="276171"/>
                </a:lnTo>
                <a:lnTo>
                  <a:pt x="4335746" y="276171"/>
                </a:lnTo>
                <a:lnTo>
                  <a:pt x="4333669" y="326926"/>
                </a:lnTo>
                <a:lnTo>
                  <a:pt x="4333669" y="389873"/>
                </a:lnTo>
                <a:lnTo>
                  <a:pt x="4329605" y="452820"/>
                </a:lnTo>
                <a:lnTo>
                  <a:pt x="4325541" y="497524"/>
                </a:lnTo>
                <a:lnTo>
                  <a:pt x="4325541" y="552343"/>
                </a:lnTo>
                <a:lnTo>
                  <a:pt x="4333669" y="615289"/>
                </a:lnTo>
                <a:lnTo>
                  <a:pt x="4343874" y="678236"/>
                </a:lnTo>
                <a:lnTo>
                  <a:pt x="4353989" y="737119"/>
                </a:lnTo>
                <a:lnTo>
                  <a:pt x="4370245" y="785887"/>
                </a:lnTo>
                <a:lnTo>
                  <a:pt x="4374309" y="814335"/>
                </a:lnTo>
                <a:lnTo>
                  <a:pt x="4374309" y="852898"/>
                </a:lnTo>
                <a:lnTo>
                  <a:pt x="4374309" y="885410"/>
                </a:lnTo>
                <a:lnTo>
                  <a:pt x="4374309" y="917922"/>
                </a:lnTo>
                <a:lnTo>
                  <a:pt x="4384514" y="940229"/>
                </a:lnTo>
                <a:lnTo>
                  <a:pt x="4398693" y="704607"/>
                </a:lnTo>
                <a:lnTo>
                  <a:pt x="4392643" y="704607"/>
                </a:lnTo>
                <a:lnTo>
                  <a:pt x="4392643" y="609419"/>
                </a:lnTo>
                <a:lnTo>
                  <a:pt x="4376386" y="568779"/>
                </a:lnTo>
                <a:lnTo>
                  <a:pt x="4370245" y="528139"/>
                </a:lnTo>
                <a:lnTo>
                  <a:pt x="4392552" y="534190"/>
                </a:lnTo>
                <a:lnTo>
                  <a:pt x="4394539" y="556497"/>
                </a:lnTo>
                <a:lnTo>
                  <a:pt x="4406731" y="586932"/>
                </a:lnTo>
                <a:lnTo>
                  <a:pt x="4414859" y="619444"/>
                </a:lnTo>
                <a:lnTo>
                  <a:pt x="4424974" y="649879"/>
                </a:lnTo>
                <a:lnTo>
                  <a:pt x="4433102" y="664057"/>
                </a:lnTo>
                <a:lnTo>
                  <a:pt x="4433102" y="649879"/>
                </a:lnTo>
                <a:lnTo>
                  <a:pt x="4439153" y="631636"/>
                </a:lnTo>
                <a:lnTo>
                  <a:pt x="4443217" y="601201"/>
                </a:lnTo>
                <a:lnTo>
                  <a:pt x="4443217" y="560561"/>
                </a:lnTo>
                <a:lnTo>
                  <a:pt x="4443217" y="528049"/>
                </a:lnTo>
                <a:lnTo>
                  <a:pt x="4439153" y="501678"/>
                </a:lnTo>
                <a:lnTo>
                  <a:pt x="4433102" y="501678"/>
                </a:lnTo>
                <a:lnTo>
                  <a:pt x="4433102" y="371720"/>
                </a:lnTo>
                <a:lnTo>
                  <a:pt x="4424974" y="371720"/>
                </a:lnTo>
                <a:lnTo>
                  <a:pt x="4424974" y="325030"/>
                </a:lnTo>
                <a:lnTo>
                  <a:pt x="4416846" y="325030"/>
                </a:lnTo>
                <a:lnTo>
                  <a:pt x="4416846" y="276262"/>
                </a:lnTo>
                <a:lnTo>
                  <a:pt x="4410795" y="276262"/>
                </a:lnTo>
                <a:lnTo>
                  <a:pt x="4410795" y="231558"/>
                </a:lnTo>
                <a:lnTo>
                  <a:pt x="4398603" y="231558"/>
                </a:lnTo>
                <a:lnTo>
                  <a:pt x="4398603" y="176739"/>
                </a:lnTo>
                <a:lnTo>
                  <a:pt x="4392552" y="176739"/>
                </a:lnTo>
                <a:lnTo>
                  <a:pt x="4384424" y="127971"/>
                </a:lnTo>
                <a:lnTo>
                  <a:pt x="4410795" y="136099"/>
                </a:lnTo>
                <a:lnTo>
                  <a:pt x="4465614" y="434667"/>
                </a:lnTo>
                <a:lnTo>
                  <a:pt x="4469678" y="461038"/>
                </a:lnTo>
                <a:lnTo>
                  <a:pt x="4465614" y="483345"/>
                </a:lnTo>
                <a:lnTo>
                  <a:pt x="4465614" y="501588"/>
                </a:lnTo>
                <a:lnTo>
                  <a:pt x="4473742" y="515767"/>
                </a:lnTo>
                <a:lnTo>
                  <a:pt x="4498126" y="330900"/>
                </a:lnTo>
                <a:lnTo>
                  <a:pt x="4516369" y="265876"/>
                </a:lnTo>
                <a:lnTo>
                  <a:pt x="4532625" y="190737"/>
                </a:lnTo>
                <a:lnTo>
                  <a:pt x="4554931" y="202929"/>
                </a:lnTo>
                <a:lnTo>
                  <a:pt x="4550867" y="221172"/>
                </a:lnTo>
                <a:lnTo>
                  <a:pt x="4538675" y="249620"/>
                </a:lnTo>
                <a:lnTo>
                  <a:pt x="4532534" y="286196"/>
                </a:lnTo>
                <a:lnTo>
                  <a:pt x="4524406" y="324759"/>
                </a:lnTo>
                <a:lnTo>
                  <a:pt x="4520342" y="361335"/>
                </a:lnTo>
                <a:lnTo>
                  <a:pt x="4516278" y="387706"/>
                </a:lnTo>
                <a:lnTo>
                  <a:pt x="4520342" y="405948"/>
                </a:lnTo>
                <a:lnTo>
                  <a:pt x="4524406" y="387706"/>
                </a:lnTo>
                <a:lnTo>
                  <a:pt x="4524406" y="375514"/>
                </a:lnTo>
                <a:lnTo>
                  <a:pt x="4528470" y="365399"/>
                </a:lnTo>
                <a:lnTo>
                  <a:pt x="4536598" y="357271"/>
                </a:lnTo>
                <a:lnTo>
                  <a:pt x="4542649" y="349143"/>
                </a:lnTo>
                <a:lnTo>
                  <a:pt x="4554841" y="347156"/>
                </a:lnTo>
                <a:lnTo>
                  <a:pt x="4554841" y="428436"/>
                </a:lnTo>
                <a:lnTo>
                  <a:pt x="4560982" y="428436"/>
                </a:lnTo>
                <a:lnTo>
                  <a:pt x="4560982" y="412180"/>
                </a:lnTo>
                <a:lnTo>
                  <a:pt x="4587353" y="389873"/>
                </a:lnTo>
                <a:lnTo>
                  <a:pt x="4605596" y="365489"/>
                </a:lnTo>
                <a:lnTo>
                  <a:pt x="4623839" y="339118"/>
                </a:lnTo>
                <a:lnTo>
                  <a:pt x="4646146" y="312747"/>
                </a:lnTo>
                <a:lnTo>
                  <a:pt x="4676581" y="298568"/>
                </a:lnTo>
                <a:lnTo>
                  <a:pt x="4672517" y="312747"/>
                </a:lnTo>
                <a:lnTo>
                  <a:pt x="4668452" y="320875"/>
                </a:lnTo>
                <a:lnTo>
                  <a:pt x="4660325" y="330990"/>
                </a:lnTo>
                <a:lnTo>
                  <a:pt x="4654274" y="339118"/>
                </a:lnTo>
                <a:lnTo>
                  <a:pt x="4642082" y="339118"/>
                </a:lnTo>
                <a:lnTo>
                  <a:pt x="4642082" y="357361"/>
                </a:lnTo>
                <a:lnTo>
                  <a:pt x="4627903" y="365489"/>
                </a:lnTo>
                <a:lnTo>
                  <a:pt x="4627903" y="371540"/>
                </a:lnTo>
                <a:lnTo>
                  <a:pt x="4613724" y="379668"/>
                </a:lnTo>
                <a:lnTo>
                  <a:pt x="4613724" y="397911"/>
                </a:lnTo>
                <a:lnTo>
                  <a:pt x="4595481" y="406039"/>
                </a:lnTo>
                <a:lnTo>
                  <a:pt x="4583289" y="430423"/>
                </a:lnTo>
                <a:lnTo>
                  <a:pt x="4573174" y="456794"/>
                </a:lnTo>
                <a:lnTo>
                  <a:pt x="4554931" y="479100"/>
                </a:lnTo>
                <a:lnTo>
                  <a:pt x="4595571" y="623327"/>
                </a:lnTo>
                <a:lnTo>
                  <a:pt x="4601622" y="623327"/>
                </a:lnTo>
                <a:lnTo>
                  <a:pt x="4605686" y="601020"/>
                </a:lnTo>
                <a:lnTo>
                  <a:pt x="4609750" y="586842"/>
                </a:lnTo>
                <a:lnTo>
                  <a:pt x="4613814" y="574649"/>
                </a:lnTo>
                <a:lnTo>
                  <a:pt x="4619865" y="556407"/>
                </a:lnTo>
                <a:lnTo>
                  <a:pt x="4636121" y="460948"/>
                </a:lnTo>
                <a:lnTo>
                  <a:pt x="4701145" y="276081"/>
                </a:lnTo>
                <a:lnTo>
                  <a:pt x="4717401" y="276081"/>
                </a:lnTo>
                <a:lnTo>
                  <a:pt x="4695094" y="387796"/>
                </a:lnTo>
                <a:lnTo>
                  <a:pt x="4691030" y="389783"/>
                </a:lnTo>
                <a:lnTo>
                  <a:pt x="4691030" y="393847"/>
                </a:lnTo>
                <a:lnTo>
                  <a:pt x="4686966" y="389783"/>
                </a:lnTo>
                <a:lnTo>
                  <a:pt x="4686966" y="389783"/>
                </a:lnTo>
                <a:lnTo>
                  <a:pt x="4682903" y="397911"/>
                </a:lnTo>
                <a:lnTo>
                  <a:pt x="4701145" y="406039"/>
                </a:lnTo>
                <a:lnTo>
                  <a:pt x="4723452" y="515767"/>
                </a:lnTo>
                <a:lnTo>
                  <a:pt x="4727516" y="515767"/>
                </a:lnTo>
                <a:lnTo>
                  <a:pt x="4731580" y="511703"/>
                </a:lnTo>
                <a:lnTo>
                  <a:pt x="4731580" y="511703"/>
                </a:lnTo>
                <a:lnTo>
                  <a:pt x="4731580" y="511703"/>
                </a:lnTo>
                <a:lnTo>
                  <a:pt x="4731580" y="509716"/>
                </a:lnTo>
                <a:lnTo>
                  <a:pt x="4735644" y="501588"/>
                </a:lnTo>
                <a:lnTo>
                  <a:pt x="4735644" y="483345"/>
                </a:lnTo>
                <a:lnTo>
                  <a:pt x="4731580" y="452910"/>
                </a:lnTo>
                <a:lnTo>
                  <a:pt x="4723452" y="420398"/>
                </a:lnTo>
                <a:lnTo>
                  <a:pt x="4713247" y="389963"/>
                </a:lnTo>
                <a:lnTo>
                  <a:pt x="4709183" y="365579"/>
                </a:lnTo>
                <a:lnTo>
                  <a:pt x="4735554" y="371630"/>
                </a:lnTo>
                <a:lnTo>
                  <a:pt x="4739618" y="402065"/>
                </a:lnTo>
                <a:lnTo>
                  <a:pt x="4745759" y="430513"/>
                </a:lnTo>
                <a:lnTo>
                  <a:pt x="4757951" y="452820"/>
                </a:lnTo>
                <a:lnTo>
                  <a:pt x="4757951" y="446769"/>
                </a:lnTo>
                <a:lnTo>
                  <a:pt x="4776194" y="424462"/>
                </a:lnTo>
                <a:lnTo>
                  <a:pt x="4786308" y="398091"/>
                </a:lnTo>
                <a:lnTo>
                  <a:pt x="4798501" y="371720"/>
                </a:lnTo>
                <a:lnTo>
                  <a:pt x="4822885" y="357542"/>
                </a:lnTo>
                <a:lnTo>
                  <a:pt x="4822885" y="339299"/>
                </a:lnTo>
                <a:lnTo>
                  <a:pt x="4831012" y="331171"/>
                </a:lnTo>
                <a:lnTo>
                  <a:pt x="4835077" y="327107"/>
                </a:lnTo>
                <a:lnTo>
                  <a:pt x="4841127" y="325120"/>
                </a:lnTo>
                <a:lnTo>
                  <a:pt x="4849255" y="316992"/>
                </a:lnTo>
                <a:lnTo>
                  <a:pt x="4853320" y="312928"/>
                </a:lnTo>
                <a:lnTo>
                  <a:pt x="4861447" y="302813"/>
                </a:lnTo>
                <a:lnTo>
                  <a:pt x="4863525" y="290621"/>
                </a:lnTo>
                <a:lnTo>
                  <a:pt x="4879781" y="290621"/>
                </a:lnTo>
                <a:lnTo>
                  <a:pt x="4879781" y="284570"/>
                </a:lnTo>
                <a:lnTo>
                  <a:pt x="4875717" y="280506"/>
                </a:lnTo>
                <a:lnTo>
                  <a:pt x="4871652" y="276442"/>
                </a:lnTo>
                <a:lnTo>
                  <a:pt x="4867588" y="272378"/>
                </a:lnTo>
                <a:lnTo>
                  <a:pt x="4867588" y="272378"/>
                </a:lnTo>
                <a:lnTo>
                  <a:pt x="4863525" y="266327"/>
                </a:lnTo>
                <a:lnTo>
                  <a:pt x="4863525" y="258199"/>
                </a:lnTo>
                <a:lnTo>
                  <a:pt x="4885831" y="258199"/>
                </a:lnTo>
                <a:lnTo>
                  <a:pt x="4885831" y="276442"/>
                </a:lnTo>
                <a:lnTo>
                  <a:pt x="4904074" y="276442"/>
                </a:lnTo>
                <a:lnTo>
                  <a:pt x="4897933" y="298749"/>
                </a:lnTo>
                <a:lnTo>
                  <a:pt x="4904074" y="298749"/>
                </a:lnTo>
                <a:lnTo>
                  <a:pt x="4904074" y="325120"/>
                </a:lnTo>
                <a:lnTo>
                  <a:pt x="4912202" y="325120"/>
                </a:lnTo>
                <a:lnTo>
                  <a:pt x="4912202" y="357632"/>
                </a:lnTo>
                <a:lnTo>
                  <a:pt x="4920330" y="357632"/>
                </a:lnTo>
                <a:lnTo>
                  <a:pt x="4920330" y="388067"/>
                </a:lnTo>
                <a:lnTo>
                  <a:pt x="4926471" y="388067"/>
                </a:lnTo>
                <a:lnTo>
                  <a:pt x="4926471" y="420579"/>
                </a:lnTo>
                <a:lnTo>
                  <a:pt x="4938663" y="420579"/>
                </a:lnTo>
                <a:lnTo>
                  <a:pt x="4944714" y="479462"/>
                </a:lnTo>
                <a:lnTo>
                  <a:pt x="4952842" y="479462"/>
                </a:lnTo>
                <a:lnTo>
                  <a:pt x="4952842" y="509896"/>
                </a:lnTo>
                <a:lnTo>
                  <a:pt x="4960970" y="509896"/>
                </a:lnTo>
                <a:lnTo>
                  <a:pt x="4962957" y="534280"/>
                </a:lnTo>
                <a:lnTo>
                  <a:pt x="4962957" y="560651"/>
                </a:lnTo>
                <a:lnTo>
                  <a:pt x="4967021" y="582958"/>
                </a:lnTo>
                <a:lnTo>
                  <a:pt x="4979213" y="601201"/>
                </a:lnTo>
                <a:lnTo>
                  <a:pt x="4979213" y="568689"/>
                </a:lnTo>
                <a:lnTo>
                  <a:pt x="5001520" y="568689"/>
                </a:lnTo>
                <a:lnTo>
                  <a:pt x="5001520" y="556497"/>
                </a:lnTo>
                <a:lnTo>
                  <a:pt x="4997456" y="556497"/>
                </a:lnTo>
                <a:lnTo>
                  <a:pt x="4993392" y="556497"/>
                </a:lnTo>
                <a:lnTo>
                  <a:pt x="4989328" y="556497"/>
                </a:lnTo>
                <a:lnTo>
                  <a:pt x="4989328" y="556497"/>
                </a:lnTo>
                <a:lnTo>
                  <a:pt x="4989328" y="552433"/>
                </a:lnTo>
                <a:lnTo>
                  <a:pt x="4985264" y="550446"/>
                </a:lnTo>
                <a:lnTo>
                  <a:pt x="4993392" y="530126"/>
                </a:lnTo>
                <a:lnTo>
                  <a:pt x="5003507" y="497614"/>
                </a:lnTo>
                <a:lnTo>
                  <a:pt x="5007571" y="452910"/>
                </a:lnTo>
                <a:lnTo>
                  <a:pt x="5015699" y="408206"/>
                </a:lnTo>
                <a:lnTo>
                  <a:pt x="5015699" y="367566"/>
                </a:lnTo>
                <a:lnTo>
                  <a:pt x="5019763" y="339118"/>
                </a:lnTo>
                <a:lnTo>
                  <a:pt x="5042069" y="347246"/>
                </a:lnTo>
                <a:lnTo>
                  <a:pt x="5044147" y="371630"/>
                </a:lnTo>
                <a:lnTo>
                  <a:pt x="5048211" y="402065"/>
                </a:lnTo>
                <a:lnTo>
                  <a:pt x="5060403" y="420308"/>
                </a:lnTo>
                <a:lnTo>
                  <a:pt x="5025904" y="184686"/>
                </a:lnTo>
                <a:lnTo>
                  <a:pt x="5042160" y="184686"/>
                </a:lnTo>
                <a:lnTo>
                  <a:pt x="5060403" y="284209"/>
                </a:lnTo>
                <a:lnTo>
                  <a:pt x="5082709" y="379668"/>
                </a:lnTo>
                <a:lnTo>
                  <a:pt x="5084787" y="406039"/>
                </a:lnTo>
                <a:lnTo>
                  <a:pt x="5084787" y="434487"/>
                </a:lnTo>
                <a:lnTo>
                  <a:pt x="5084787" y="464921"/>
                </a:lnTo>
                <a:lnTo>
                  <a:pt x="5088851" y="489305"/>
                </a:lnTo>
                <a:lnTo>
                  <a:pt x="5101043" y="509625"/>
                </a:lnTo>
                <a:lnTo>
                  <a:pt x="5107184" y="406039"/>
                </a:lnTo>
                <a:lnTo>
                  <a:pt x="5129491" y="312567"/>
                </a:lnTo>
                <a:lnTo>
                  <a:pt x="5147734" y="190737"/>
                </a:lnTo>
                <a:lnTo>
                  <a:pt x="5155862" y="190737"/>
                </a:lnTo>
                <a:lnTo>
                  <a:pt x="5155862" y="168430"/>
                </a:lnTo>
                <a:lnTo>
                  <a:pt x="5163989" y="168430"/>
                </a:lnTo>
                <a:lnTo>
                  <a:pt x="5163989" y="127790"/>
                </a:lnTo>
                <a:lnTo>
                  <a:pt x="5170040" y="127790"/>
                </a:lnTo>
                <a:lnTo>
                  <a:pt x="5142857" y="32512"/>
                </a:lnTo>
                <a:lnTo>
                  <a:pt x="5148908" y="32512"/>
                </a:lnTo>
                <a:lnTo>
                  <a:pt x="5148908" y="40640"/>
                </a:lnTo>
                <a:lnTo>
                  <a:pt x="5157036" y="40640"/>
                </a:lnTo>
                <a:lnTo>
                  <a:pt x="5179342" y="91395"/>
                </a:lnTo>
                <a:lnTo>
                  <a:pt x="5205713" y="146214"/>
                </a:lnTo>
                <a:lnTo>
                  <a:pt x="5228020" y="203110"/>
                </a:lnTo>
                <a:lnTo>
                  <a:pt x="5238225" y="266056"/>
                </a:lnTo>
                <a:lnTo>
                  <a:pt x="5252404" y="266056"/>
                </a:lnTo>
                <a:lnTo>
                  <a:pt x="5256468" y="308683"/>
                </a:lnTo>
                <a:lnTo>
                  <a:pt x="5268660" y="347246"/>
                </a:lnTo>
                <a:lnTo>
                  <a:pt x="5278775" y="379758"/>
                </a:lnTo>
                <a:lnTo>
                  <a:pt x="5278775" y="434577"/>
                </a:lnTo>
                <a:lnTo>
                  <a:pt x="5286903" y="434577"/>
                </a:lnTo>
                <a:lnTo>
                  <a:pt x="5292954" y="357361"/>
                </a:lnTo>
                <a:lnTo>
                  <a:pt x="5286903" y="357361"/>
                </a:lnTo>
                <a:lnTo>
                  <a:pt x="5286903" y="298478"/>
                </a:lnTo>
                <a:lnTo>
                  <a:pt x="5311287" y="306606"/>
                </a:lnTo>
                <a:lnTo>
                  <a:pt x="5319415" y="375694"/>
                </a:lnTo>
                <a:lnTo>
                  <a:pt x="5333594" y="434577"/>
                </a:lnTo>
                <a:lnTo>
                  <a:pt x="5359965" y="672276"/>
                </a:lnTo>
                <a:lnTo>
                  <a:pt x="5374144" y="672276"/>
                </a:lnTo>
                <a:lnTo>
                  <a:pt x="5386335" y="412270"/>
                </a:lnTo>
                <a:lnTo>
                  <a:pt x="5345695" y="190827"/>
                </a:lnTo>
                <a:lnTo>
                  <a:pt x="5368003" y="203019"/>
                </a:lnTo>
                <a:lnTo>
                  <a:pt x="5374053" y="268043"/>
                </a:lnTo>
                <a:lnTo>
                  <a:pt x="5392296" y="330990"/>
                </a:lnTo>
                <a:lnTo>
                  <a:pt x="5392296" y="387886"/>
                </a:lnTo>
                <a:lnTo>
                  <a:pt x="5400424" y="387886"/>
                </a:lnTo>
                <a:lnTo>
                  <a:pt x="5400424" y="379758"/>
                </a:lnTo>
                <a:lnTo>
                  <a:pt x="5408552" y="357451"/>
                </a:lnTo>
                <a:lnTo>
                  <a:pt x="5414693" y="327016"/>
                </a:lnTo>
                <a:lnTo>
                  <a:pt x="5414693" y="298568"/>
                </a:lnTo>
                <a:lnTo>
                  <a:pt x="5432936" y="298568"/>
                </a:lnTo>
                <a:lnTo>
                  <a:pt x="5432936" y="420488"/>
                </a:lnTo>
                <a:lnTo>
                  <a:pt x="5426885" y="420488"/>
                </a:lnTo>
                <a:lnTo>
                  <a:pt x="5432936" y="672366"/>
                </a:lnTo>
                <a:lnTo>
                  <a:pt x="5467435" y="672366"/>
                </a:lnTo>
                <a:lnTo>
                  <a:pt x="5495883" y="845041"/>
                </a:lnTo>
                <a:lnTo>
                  <a:pt x="5508075" y="845041"/>
                </a:lnTo>
                <a:lnTo>
                  <a:pt x="5495883" y="534280"/>
                </a:lnTo>
                <a:lnTo>
                  <a:pt x="5489832" y="534280"/>
                </a:lnTo>
                <a:lnTo>
                  <a:pt x="5489832" y="469256"/>
                </a:lnTo>
                <a:lnTo>
                  <a:pt x="5481704" y="469256"/>
                </a:lnTo>
                <a:lnTo>
                  <a:pt x="5481704" y="398182"/>
                </a:lnTo>
                <a:lnTo>
                  <a:pt x="5473576" y="398182"/>
                </a:lnTo>
                <a:lnTo>
                  <a:pt x="5473576" y="339299"/>
                </a:lnTo>
                <a:lnTo>
                  <a:pt x="5467525" y="339299"/>
                </a:lnTo>
                <a:lnTo>
                  <a:pt x="5467525" y="290531"/>
                </a:lnTo>
                <a:lnTo>
                  <a:pt x="5455333" y="290531"/>
                </a:lnTo>
                <a:lnTo>
                  <a:pt x="5455333" y="249891"/>
                </a:lnTo>
                <a:lnTo>
                  <a:pt x="5449283" y="249891"/>
                </a:lnTo>
                <a:lnTo>
                  <a:pt x="5449283" y="209251"/>
                </a:lnTo>
                <a:lnTo>
                  <a:pt x="5441154" y="209251"/>
                </a:lnTo>
                <a:lnTo>
                  <a:pt x="5441154" y="203200"/>
                </a:lnTo>
                <a:lnTo>
                  <a:pt x="5449283" y="203200"/>
                </a:lnTo>
                <a:lnTo>
                  <a:pt x="5449283" y="191008"/>
                </a:lnTo>
                <a:lnTo>
                  <a:pt x="5455333" y="191008"/>
                </a:lnTo>
                <a:lnTo>
                  <a:pt x="5455333" y="203200"/>
                </a:lnTo>
                <a:lnTo>
                  <a:pt x="5467525" y="221443"/>
                </a:lnTo>
                <a:lnTo>
                  <a:pt x="5471589" y="239686"/>
                </a:lnTo>
                <a:lnTo>
                  <a:pt x="5473576" y="266056"/>
                </a:lnTo>
                <a:lnTo>
                  <a:pt x="5481704" y="266056"/>
                </a:lnTo>
                <a:lnTo>
                  <a:pt x="5481704" y="312747"/>
                </a:lnTo>
                <a:lnTo>
                  <a:pt x="5495883" y="375694"/>
                </a:lnTo>
                <a:lnTo>
                  <a:pt x="5508075" y="442705"/>
                </a:lnTo>
                <a:lnTo>
                  <a:pt x="5522253" y="501588"/>
                </a:lnTo>
                <a:lnTo>
                  <a:pt x="5526318" y="527959"/>
                </a:lnTo>
                <a:lnTo>
                  <a:pt x="5526318" y="560471"/>
                </a:lnTo>
                <a:lnTo>
                  <a:pt x="5530382" y="586842"/>
                </a:lnTo>
                <a:lnTo>
                  <a:pt x="5536432" y="609148"/>
                </a:lnTo>
                <a:lnTo>
                  <a:pt x="5548625" y="412090"/>
                </a:lnTo>
                <a:lnTo>
                  <a:pt x="5536432" y="412090"/>
                </a:lnTo>
                <a:lnTo>
                  <a:pt x="5536432" y="231558"/>
                </a:lnTo>
                <a:lnTo>
                  <a:pt x="5522253" y="164547"/>
                </a:lnTo>
                <a:lnTo>
                  <a:pt x="5514126" y="95459"/>
                </a:lnTo>
                <a:lnTo>
                  <a:pt x="5530382" y="95459"/>
                </a:lnTo>
                <a:lnTo>
                  <a:pt x="5536432" y="154342"/>
                </a:lnTo>
                <a:lnTo>
                  <a:pt x="5548625" y="154342"/>
                </a:lnTo>
                <a:lnTo>
                  <a:pt x="5548625" y="190918"/>
                </a:lnTo>
                <a:lnTo>
                  <a:pt x="5554675" y="190918"/>
                </a:lnTo>
                <a:lnTo>
                  <a:pt x="5554675" y="231558"/>
                </a:lnTo>
                <a:lnTo>
                  <a:pt x="5562804" y="231558"/>
                </a:lnTo>
                <a:lnTo>
                  <a:pt x="5562804" y="266056"/>
                </a:lnTo>
                <a:lnTo>
                  <a:pt x="5570931" y="266056"/>
                </a:lnTo>
                <a:lnTo>
                  <a:pt x="5570931" y="306696"/>
                </a:lnTo>
                <a:lnTo>
                  <a:pt x="5581137" y="357451"/>
                </a:lnTo>
                <a:lnTo>
                  <a:pt x="5593329" y="412270"/>
                </a:lnTo>
                <a:lnTo>
                  <a:pt x="5603533" y="461038"/>
                </a:lnTo>
                <a:lnTo>
                  <a:pt x="5603533" y="528049"/>
                </a:lnTo>
                <a:lnTo>
                  <a:pt x="5611662" y="528049"/>
                </a:lnTo>
                <a:lnTo>
                  <a:pt x="5613739" y="552433"/>
                </a:lnTo>
                <a:lnTo>
                  <a:pt x="5613739" y="578804"/>
                </a:lnTo>
                <a:lnTo>
                  <a:pt x="5617803" y="605175"/>
                </a:lnTo>
                <a:lnTo>
                  <a:pt x="5629995" y="623417"/>
                </a:lnTo>
                <a:lnTo>
                  <a:pt x="5634059" y="570585"/>
                </a:lnTo>
                <a:lnTo>
                  <a:pt x="5648238" y="519831"/>
                </a:lnTo>
                <a:lnTo>
                  <a:pt x="5658443" y="479191"/>
                </a:lnTo>
                <a:lnTo>
                  <a:pt x="5676686" y="397911"/>
                </a:lnTo>
                <a:lnTo>
                  <a:pt x="5684813" y="397911"/>
                </a:lnTo>
                <a:lnTo>
                  <a:pt x="5684813" y="365399"/>
                </a:lnTo>
                <a:lnTo>
                  <a:pt x="5692942" y="365399"/>
                </a:lnTo>
                <a:lnTo>
                  <a:pt x="5692942" y="347156"/>
                </a:lnTo>
                <a:lnTo>
                  <a:pt x="5698992" y="347156"/>
                </a:lnTo>
                <a:lnTo>
                  <a:pt x="5711185" y="306516"/>
                </a:lnTo>
                <a:lnTo>
                  <a:pt x="5733491" y="306516"/>
                </a:lnTo>
                <a:lnTo>
                  <a:pt x="5711185" y="379668"/>
                </a:lnTo>
                <a:lnTo>
                  <a:pt x="5725364" y="379668"/>
                </a:lnTo>
                <a:lnTo>
                  <a:pt x="5698992" y="452820"/>
                </a:lnTo>
                <a:lnTo>
                  <a:pt x="5692942" y="452820"/>
                </a:lnTo>
                <a:lnTo>
                  <a:pt x="5692942" y="501588"/>
                </a:lnTo>
                <a:lnTo>
                  <a:pt x="5684813" y="501588"/>
                </a:lnTo>
                <a:lnTo>
                  <a:pt x="5684813" y="509716"/>
                </a:lnTo>
                <a:lnTo>
                  <a:pt x="5692942" y="509716"/>
                </a:lnTo>
                <a:lnTo>
                  <a:pt x="5692942" y="515767"/>
                </a:lnTo>
                <a:lnTo>
                  <a:pt x="5684813" y="515767"/>
                </a:lnTo>
                <a:lnTo>
                  <a:pt x="5684813" y="527959"/>
                </a:lnTo>
                <a:lnTo>
                  <a:pt x="5692942" y="527959"/>
                </a:lnTo>
                <a:lnTo>
                  <a:pt x="5684813" y="568599"/>
                </a:lnTo>
                <a:lnTo>
                  <a:pt x="5684813" y="570585"/>
                </a:lnTo>
                <a:lnTo>
                  <a:pt x="5688878" y="570585"/>
                </a:lnTo>
                <a:lnTo>
                  <a:pt x="5688878" y="570585"/>
                </a:lnTo>
                <a:lnTo>
                  <a:pt x="5692942" y="570585"/>
                </a:lnTo>
                <a:lnTo>
                  <a:pt x="5692942" y="574649"/>
                </a:lnTo>
                <a:lnTo>
                  <a:pt x="5692942" y="605084"/>
                </a:lnTo>
                <a:lnTo>
                  <a:pt x="5692942" y="637596"/>
                </a:lnTo>
                <a:lnTo>
                  <a:pt x="5688878" y="672095"/>
                </a:lnTo>
                <a:lnTo>
                  <a:pt x="5692942" y="700543"/>
                </a:lnTo>
                <a:lnTo>
                  <a:pt x="5698992" y="722850"/>
                </a:lnTo>
                <a:lnTo>
                  <a:pt x="5711185" y="678146"/>
                </a:lnTo>
                <a:lnTo>
                  <a:pt x="5717235" y="678146"/>
                </a:lnTo>
                <a:lnTo>
                  <a:pt x="5717235" y="663967"/>
                </a:lnTo>
                <a:lnTo>
                  <a:pt x="5725364" y="663967"/>
                </a:lnTo>
                <a:lnTo>
                  <a:pt x="5725364" y="601020"/>
                </a:lnTo>
                <a:lnTo>
                  <a:pt x="5733491" y="601020"/>
                </a:lnTo>
                <a:lnTo>
                  <a:pt x="5751734" y="501497"/>
                </a:lnTo>
                <a:lnTo>
                  <a:pt x="5765913" y="501497"/>
                </a:lnTo>
                <a:lnTo>
                  <a:pt x="5774041" y="560380"/>
                </a:lnTo>
                <a:lnTo>
                  <a:pt x="5792284" y="615199"/>
                </a:lnTo>
                <a:lnTo>
                  <a:pt x="5792284" y="672095"/>
                </a:lnTo>
                <a:lnTo>
                  <a:pt x="5798335" y="672095"/>
                </a:lnTo>
                <a:lnTo>
                  <a:pt x="5806463" y="611135"/>
                </a:lnTo>
                <a:lnTo>
                  <a:pt x="5820642" y="552252"/>
                </a:lnTo>
                <a:lnTo>
                  <a:pt x="5838885" y="501497"/>
                </a:lnTo>
                <a:lnTo>
                  <a:pt x="5847012" y="501497"/>
                </a:lnTo>
                <a:lnTo>
                  <a:pt x="5847012" y="509625"/>
                </a:lnTo>
                <a:lnTo>
                  <a:pt x="5855141" y="509625"/>
                </a:lnTo>
                <a:lnTo>
                  <a:pt x="5855141" y="515676"/>
                </a:lnTo>
                <a:lnTo>
                  <a:pt x="5855141" y="523804"/>
                </a:lnTo>
                <a:lnTo>
                  <a:pt x="5851077" y="533919"/>
                </a:lnTo>
                <a:lnTo>
                  <a:pt x="5847012" y="546111"/>
                </a:lnTo>
                <a:lnTo>
                  <a:pt x="5847012" y="556226"/>
                </a:lnTo>
                <a:lnTo>
                  <a:pt x="5847012" y="568418"/>
                </a:lnTo>
                <a:lnTo>
                  <a:pt x="5855141" y="568418"/>
                </a:lnTo>
                <a:lnTo>
                  <a:pt x="5861191" y="609058"/>
                </a:lnTo>
                <a:lnTo>
                  <a:pt x="5873383" y="609058"/>
                </a:lnTo>
                <a:lnTo>
                  <a:pt x="5877447" y="574559"/>
                </a:lnTo>
                <a:lnTo>
                  <a:pt x="5883498" y="537983"/>
                </a:lnTo>
                <a:lnTo>
                  <a:pt x="5895690" y="509535"/>
                </a:lnTo>
                <a:lnTo>
                  <a:pt x="5913933" y="501407"/>
                </a:lnTo>
                <a:lnTo>
                  <a:pt x="5913933" y="483164"/>
                </a:lnTo>
                <a:lnTo>
                  <a:pt x="5905805" y="456794"/>
                </a:lnTo>
                <a:lnTo>
                  <a:pt x="5895690" y="430423"/>
                </a:lnTo>
                <a:lnTo>
                  <a:pt x="5883498" y="406039"/>
                </a:lnTo>
                <a:lnTo>
                  <a:pt x="5879434" y="387796"/>
                </a:lnTo>
                <a:lnTo>
                  <a:pt x="5901741" y="397911"/>
                </a:lnTo>
                <a:lnTo>
                  <a:pt x="5901741" y="371540"/>
                </a:lnTo>
                <a:lnTo>
                  <a:pt x="5895690" y="371540"/>
                </a:lnTo>
                <a:lnTo>
                  <a:pt x="5887562" y="312657"/>
                </a:lnTo>
                <a:lnTo>
                  <a:pt x="5901741" y="312657"/>
                </a:lnTo>
                <a:lnTo>
                  <a:pt x="5928112" y="387796"/>
                </a:lnTo>
                <a:lnTo>
                  <a:pt x="5936240" y="446679"/>
                </a:lnTo>
                <a:lnTo>
                  <a:pt x="5942291" y="446679"/>
                </a:lnTo>
                <a:lnTo>
                  <a:pt x="5942291" y="493370"/>
                </a:lnTo>
                <a:lnTo>
                  <a:pt x="5954483" y="493370"/>
                </a:lnTo>
                <a:lnTo>
                  <a:pt x="5954483" y="542137"/>
                </a:lnTo>
                <a:lnTo>
                  <a:pt x="5960534" y="542137"/>
                </a:lnTo>
                <a:lnTo>
                  <a:pt x="5964598" y="570585"/>
                </a:lnTo>
                <a:lnTo>
                  <a:pt x="5964598" y="601020"/>
                </a:lnTo>
                <a:lnTo>
                  <a:pt x="5968662" y="623327"/>
                </a:lnTo>
                <a:lnTo>
                  <a:pt x="5976789" y="623327"/>
                </a:lnTo>
                <a:lnTo>
                  <a:pt x="5978867" y="568508"/>
                </a:lnTo>
                <a:lnTo>
                  <a:pt x="5995123" y="515676"/>
                </a:lnTo>
                <a:lnTo>
                  <a:pt x="6009302" y="470972"/>
                </a:lnTo>
                <a:lnTo>
                  <a:pt x="6023571" y="428346"/>
                </a:lnTo>
                <a:lnTo>
                  <a:pt x="6023571" y="397911"/>
                </a:lnTo>
                <a:lnTo>
                  <a:pt x="6035763" y="397911"/>
                </a:lnTo>
                <a:lnTo>
                  <a:pt x="6035763" y="371540"/>
                </a:lnTo>
                <a:lnTo>
                  <a:pt x="6041814" y="371540"/>
                </a:lnTo>
                <a:lnTo>
                  <a:pt x="6041814" y="339028"/>
                </a:lnTo>
                <a:lnTo>
                  <a:pt x="6080377" y="227313"/>
                </a:lnTo>
                <a:lnTo>
                  <a:pt x="6104760" y="109457"/>
                </a:lnTo>
                <a:lnTo>
                  <a:pt x="6131131" y="109457"/>
                </a:lnTo>
                <a:lnTo>
                  <a:pt x="6090491" y="265876"/>
                </a:lnTo>
                <a:lnTo>
                  <a:pt x="6090491" y="330900"/>
                </a:lnTo>
                <a:lnTo>
                  <a:pt x="6082363" y="330900"/>
                </a:lnTo>
                <a:lnTo>
                  <a:pt x="6082363" y="397911"/>
                </a:lnTo>
                <a:lnTo>
                  <a:pt x="6076312" y="397911"/>
                </a:lnTo>
                <a:lnTo>
                  <a:pt x="6076312" y="468986"/>
                </a:lnTo>
                <a:lnTo>
                  <a:pt x="6064120" y="468986"/>
                </a:lnTo>
                <a:lnTo>
                  <a:pt x="6060057" y="493370"/>
                </a:lnTo>
                <a:lnTo>
                  <a:pt x="6064120" y="527868"/>
                </a:lnTo>
                <a:lnTo>
                  <a:pt x="6068184" y="556316"/>
                </a:lnTo>
                <a:lnTo>
                  <a:pt x="6076312" y="574559"/>
                </a:lnTo>
                <a:lnTo>
                  <a:pt x="6098619" y="468895"/>
                </a:lnTo>
                <a:lnTo>
                  <a:pt x="6104670" y="468895"/>
                </a:lnTo>
                <a:lnTo>
                  <a:pt x="6104670" y="446588"/>
                </a:lnTo>
                <a:lnTo>
                  <a:pt x="6116862" y="446588"/>
                </a:lnTo>
                <a:lnTo>
                  <a:pt x="6179809" y="208890"/>
                </a:lnTo>
                <a:lnTo>
                  <a:pt x="6198052" y="208890"/>
                </a:lnTo>
                <a:lnTo>
                  <a:pt x="6185860" y="279964"/>
                </a:lnTo>
                <a:lnTo>
                  <a:pt x="6161476" y="349052"/>
                </a:lnTo>
                <a:lnTo>
                  <a:pt x="6139169" y="411999"/>
                </a:lnTo>
                <a:lnTo>
                  <a:pt x="6139169" y="446498"/>
                </a:lnTo>
                <a:lnTo>
                  <a:pt x="6131041" y="446498"/>
                </a:lnTo>
                <a:lnTo>
                  <a:pt x="6131041" y="479010"/>
                </a:lnTo>
                <a:lnTo>
                  <a:pt x="6122913" y="479010"/>
                </a:lnTo>
                <a:lnTo>
                  <a:pt x="6122913" y="501317"/>
                </a:lnTo>
                <a:lnTo>
                  <a:pt x="6116862" y="501317"/>
                </a:lnTo>
                <a:lnTo>
                  <a:pt x="6116862" y="533829"/>
                </a:lnTo>
                <a:lnTo>
                  <a:pt x="6104670" y="533829"/>
                </a:lnTo>
                <a:lnTo>
                  <a:pt x="6104670" y="550085"/>
                </a:lnTo>
                <a:lnTo>
                  <a:pt x="6100606" y="564264"/>
                </a:lnTo>
                <a:lnTo>
                  <a:pt x="6100606" y="578443"/>
                </a:lnTo>
                <a:lnTo>
                  <a:pt x="6098619" y="590635"/>
                </a:lnTo>
                <a:lnTo>
                  <a:pt x="6116862" y="590635"/>
                </a:lnTo>
                <a:lnTo>
                  <a:pt x="6116862" y="582507"/>
                </a:lnTo>
                <a:lnTo>
                  <a:pt x="6171681" y="582507"/>
                </a:lnTo>
                <a:lnTo>
                  <a:pt x="6171681" y="574379"/>
                </a:lnTo>
                <a:lnTo>
                  <a:pt x="6179809" y="574379"/>
                </a:lnTo>
                <a:lnTo>
                  <a:pt x="6189924" y="519560"/>
                </a:lnTo>
                <a:lnTo>
                  <a:pt x="6208166" y="468805"/>
                </a:lnTo>
                <a:lnTo>
                  <a:pt x="6226410" y="420037"/>
                </a:lnTo>
                <a:lnTo>
                  <a:pt x="6230474" y="389602"/>
                </a:lnTo>
                <a:lnTo>
                  <a:pt x="6226410" y="365218"/>
                </a:lnTo>
                <a:lnTo>
                  <a:pt x="6222345" y="342911"/>
                </a:lnTo>
                <a:lnTo>
                  <a:pt x="6226410" y="324668"/>
                </a:lnTo>
                <a:lnTo>
                  <a:pt x="6234538" y="330719"/>
                </a:lnTo>
                <a:lnTo>
                  <a:pt x="6242665" y="338847"/>
                </a:lnTo>
                <a:lnTo>
                  <a:pt x="6252780" y="346975"/>
                </a:lnTo>
                <a:lnTo>
                  <a:pt x="6256844" y="308412"/>
                </a:lnTo>
                <a:lnTo>
                  <a:pt x="6262895" y="275900"/>
                </a:lnTo>
                <a:lnTo>
                  <a:pt x="6275087" y="243388"/>
                </a:lnTo>
                <a:lnTo>
                  <a:pt x="6285293" y="208890"/>
                </a:lnTo>
                <a:lnTo>
                  <a:pt x="6301548" y="208890"/>
                </a:lnTo>
                <a:lnTo>
                  <a:pt x="6267050" y="346975"/>
                </a:lnTo>
                <a:lnTo>
                  <a:pt x="6260999" y="346975"/>
                </a:lnTo>
                <a:lnTo>
                  <a:pt x="6252871" y="397730"/>
                </a:lnTo>
                <a:lnTo>
                  <a:pt x="6260999" y="397730"/>
                </a:lnTo>
                <a:lnTo>
                  <a:pt x="6260999" y="434306"/>
                </a:lnTo>
                <a:lnTo>
                  <a:pt x="6267050" y="434306"/>
                </a:lnTo>
                <a:lnTo>
                  <a:pt x="6267050" y="501317"/>
                </a:lnTo>
                <a:lnTo>
                  <a:pt x="6279241" y="501317"/>
                </a:lnTo>
                <a:lnTo>
                  <a:pt x="6285293" y="452549"/>
                </a:lnTo>
                <a:lnTo>
                  <a:pt x="6301548" y="405858"/>
                </a:lnTo>
                <a:lnTo>
                  <a:pt x="6319791" y="361154"/>
                </a:lnTo>
                <a:lnTo>
                  <a:pt x="6333970" y="312386"/>
                </a:lnTo>
                <a:lnTo>
                  <a:pt x="6348149" y="312386"/>
                </a:lnTo>
                <a:lnTo>
                  <a:pt x="6348149" y="342821"/>
                </a:lnTo>
                <a:lnTo>
                  <a:pt x="6342098" y="375333"/>
                </a:lnTo>
                <a:lnTo>
                  <a:pt x="6338034" y="405768"/>
                </a:lnTo>
                <a:lnTo>
                  <a:pt x="6333970" y="434216"/>
                </a:lnTo>
                <a:lnTo>
                  <a:pt x="6342098" y="452459"/>
                </a:lnTo>
                <a:lnTo>
                  <a:pt x="6344085" y="424011"/>
                </a:lnTo>
                <a:lnTo>
                  <a:pt x="6356277" y="401704"/>
                </a:lnTo>
                <a:lnTo>
                  <a:pt x="6366482" y="379397"/>
                </a:lnTo>
                <a:lnTo>
                  <a:pt x="6388789" y="283938"/>
                </a:lnTo>
                <a:lnTo>
                  <a:pt x="6407122" y="283938"/>
                </a:lnTo>
                <a:lnTo>
                  <a:pt x="6396917" y="357090"/>
                </a:lnTo>
                <a:lnTo>
                  <a:pt x="6382738" y="434306"/>
                </a:lnTo>
                <a:lnTo>
                  <a:pt x="6370546" y="509445"/>
                </a:lnTo>
                <a:lnTo>
                  <a:pt x="6364495" y="582597"/>
                </a:lnTo>
                <a:lnTo>
                  <a:pt x="6374610" y="655749"/>
                </a:lnTo>
                <a:lnTo>
                  <a:pt x="6378674" y="686184"/>
                </a:lnTo>
                <a:lnTo>
                  <a:pt x="6382738" y="714632"/>
                </a:lnTo>
                <a:lnTo>
                  <a:pt x="6388789" y="736938"/>
                </a:lnTo>
                <a:lnTo>
                  <a:pt x="6388789" y="730888"/>
                </a:lnTo>
                <a:lnTo>
                  <a:pt x="6411186" y="696389"/>
                </a:lnTo>
                <a:lnTo>
                  <a:pt x="6419314" y="655749"/>
                </a:lnTo>
                <a:lnTo>
                  <a:pt x="6419314" y="615109"/>
                </a:lnTo>
                <a:lnTo>
                  <a:pt x="6411186" y="570405"/>
                </a:lnTo>
                <a:lnTo>
                  <a:pt x="6407122" y="527778"/>
                </a:lnTo>
                <a:lnTo>
                  <a:pt x="6429429" y="527778"/>
                </a:lnTo>
                <a:lnTo>
                  <a:pt x="6429429" y="556226"/>
                </a:lnTo>
                <a:lnTo>
                  <a:pt x="6437557" y="578533"/>
                </a:lnTo>
                <a:lnTo>
                  <a:pt x="6447672" y="600840"/>
                </a:lnTo>
                <a:lnTo>
                  <a:pt x="6455800" y="523624"/>
                </a:lnTo>
                <a:lnTo>
                  <a:pt x="6469978" y="452549"/>
                </a:lnTo>
                <a:lnTo>
                  <a:pt x="6488221" y="387525"/>
                </a:lnTo>
                <a:lnTo>
                  <a:pt x="6488221" y="361154"/>
                </a:lnTo>
                <a:lnTo>
                  <a:pt x="6486144" y="334783"/>
                </a:lnTo>
                <a:lnTo>
                  <a:pt x="6482080" y="312476"/>
                </a:lnTo>
                <a:lnTo>
                  <a:pt x="6482080" y="225146"/>
                </a:lnTo>
                <a:lnTo>
                  <a:pt x="6465824" y="184506"/>
                </a:lnTo>
                <a:lnTo>
                  <a:pt x="6455710" y="135738"/>
                </a:lnTo>
                <a:lnTo>
                  <a:pt x="6482080" y="135738"/>
                </a:lnTo>
                <a:lnTo>
                  <a:pt x="6486144" y="172314"/>
                </a:lnTo>
                <a:lnTo>
                  <a:pt x="6496350" y="202748"/>
                </a:lnTo>
                <a:lnTo>
                  <a:pt x="6496350" y="257567"/>
                </a:lnTo>
                <a:lnTo>
                  <a:pt x="6504477" y="257567"/>
                </a:lnTo>
                <a:lnTo>
                  <a:pt x="6528861" y="40188"/>
                </a:lnTo>
                <a:lnTo>
                  <a:pt x="6545117" y="40188"/>
                </a:lnTo>
                <a:lnTo>
                  <a:pt x="6528861" y="243298"/>
                </a:lnTo>
                <a:lnTo>
                  <a:pt x="6522720" y="265605"/>
                </a:lnTo>
                <a:lnTo>
                  <a:pt x="6514592" y="298117"/>
                </a:lnTo>
                <a:lnTo>
                  <a:pt x="6506464" y="338757"/>
                </a:lnTo>
                <a:lnTo>
                  <a:pt x="6504387" y="375333"/>
                </a:lnTo>
                <a:lnTo>
                  <a:pt x="6504387" y="405768"/>
                </a:lnTo>
                <a:lnTo>
                  <a:pt x="6510528" y="405768"/>
                </a:lnTo>
                <a:lnTo>
                  <a:pt x="6510528" y="434216"/>
                </a:lnTo>
                <a:lnTo>
                  <a:pt x="6504387" y="434216"/>
                </a:lnTo>
                <a:lnTo>
                  <a:pt x="6504387" y="446408"/>
                </a:lnTo>
                <a:lnTo>
                  <a:pt x="6510528" y="446408"/>
                </a:lnTo>
                <a:lnTo>
                  <a:pt x="6510528" y="501227"/>
                </a:lnTo>
                <a:lnTo>
                  <a:pt x="6522720" y="501227"/>
                </a:lnTo>
                <a:lnTo>
                  <a:pt x="6526784" y="446408"/>
                </a:lnTo>
                <a:lnTo>
                  <a:pt x="6541054" y="387525"/>
                </a:lnTo>
                <a:lnTo>
                  <a:pt x="6559296" y="330629"/>
                </a:lnTo>
                <a:lnTo>
                  <a:pt x="6577539" y="283938"/>
                </a:lnTo>
                <a:lnTo>
                  <a:pt x="6581603" y="257567"/>
                </a:lnTo>
                <a:lnTo>
                  <a:pt x="6581603" y="239324"/>
                </a:lnTo>
                <a:lnTo>
                  <a:pt x="6585667" y="225146"/>
                </a:lnTo>
                <a:lnTo>
                  <a:pt x="6603910" y="208890"/>
                </a:lnTo>
                <a:lnTo>
                  <a:pt x="6603910" y="202839"/>
                </a:lnTo>
                <a:lnTo>
                  <a:pt x="6609961" y="202839"/>
                </a:lnTo>
                <a:lnTo>
                  <a:pt x="6609961" y="231287"/>
                </a:lnTo>
                <a:lnTo>
                  <a:pt x="6601742" y="249800"/>
                </a:lnTo>
                <a:lnTo>
                  <a:pt x="6597678" y="266056"/>
                </a:lnTo>
                <a:lnTo>
                  <a:pt x="6597678" y="284299"/>
                </a:lnTo>
                <a:lnTo>
                  <a:pt x="6593614" y="306606"/>
                </a:lnTo>
                <a:lnTo>
                  <a:pt x="6583499" y="343182"/>
                </a:lnTo>
                <a:lnTo>
                  <a:pt x="6571308" y="379758"/>
                </a:lnTo>
                <a:lnTo>
                  <a:pt x="6565257" y="420398"/>
                </a:lnTo>
                <a:lnTo>
                  <a:pt x="6571308" y="420398"/>
                </a:lnTo>
                <a:lnTo>
                  <a:pt x="6575372" y="398091"/>
                </a:lnTo>
                <a:lnTo>
                  <a:pt x="6583499" y="375784"/>
                </a:lnTo>
                <a:lnTo>
                  <a:pt x="6587564" y="357542"/>
                </a:lnTo>
                <a:lnTo>
                  <a:pt x="6605807" y="357542"/>
                </a:lnTo>
                <a:lnTo>
                  <a:pt x="6605807" y="534280"/>
                </a:lnTo>
                <a:lnTo>
                  <a:pt x="6611857" y="534280"/>
                </a:lnTo>
                <a:lnTo>
                  <a:pt x="6619985" y="556587"/>
                </a:lnTo>
                <a:lnTo>
                  <a:pt x="6605807" y="556587"/>
                </a:lnTo>
                <a:lnTo>
                  <a:pt x="6605807" y="568779"/>
                </a:lnTo>
                <a:lnTo>
                  <a:pt x="6619985" y="568779"/>
                </a:lnTo>
                <a:lnTo>
                  <a:pt x="6619985" y="593163"/>
                </a:lnTo>
                <a:lnTo>
                  <a:pt x="6628113" y="619534"/>
                </a:lnTo>
                <a:lnTo>
                  <a:pt x="6634164" y="637777"/>
                </a:lnTo>
                <a:lnTo>
                  <a:pt x="6642292" y="597137"/>
                </a:lnTo>
                <a:lnTo>
                  <a:pt x="6652407" y="560561"/>
                </a:lnTo>
                <a:lnTo>
                  <a:pt x="6668663" y="528049"/>
                </a:lnTo>
                <a:lnTo>
                  <a:pt x="6686906" y="452910"/>
                </a:lnTo>
                <a:lnTo>
                  <a:pt x="6692956" y="452910"/>
                </a:lnTo>
                <a:lnTo>
                  <a:pt x="6692956" y="434667"/>
                </a:lnTo>
                <a:lnTo>
                  <a:pt x="6701085" y="434667"/>
                </a:lnTo>
                <a:lnTo>
                  <a:pt x="6701085" y="412360"/>
                </a:lnTo>
                <a:lnTo>
                  <a:pt x="6755904" y="290440"/>
                </a:lnTo>
                <a:lnTo>
                  <a:pt x="6768095" y="290440"/>
                </a:lnTo>
                <a:lnTo>
                  <a:pt x="6768095" y="324939"/>
                </a:lnTo>
                <a:lnTo>
                  <a:pt x="6749853" y="349323"/>
                </a:lnTo>
                <a:lnTo>
                  <a:pt x="6733596" y="398091"/>
                </a:lnTo>
                <a:lnTo>
                  <a:pt x="6723482" y="452910"/>
                </a:lnTo>
                <a:lnTo>
                  <a:pt x="6711290" y="509806"/>
                </a:lnTo>
                <a:lnTo>
                  <a:pt x="6709303" y="550446"/>
                </a:lnTo>
                <a:lnTo>
                  <a:pt x="6709303" y="574830"/>
                </a:lnTo>
                <a:lnTo>
                  <a:pt x="6709303" y="605265"/>
                </a:lnTo>
                <a:lnTo>
                  <a:pt x="6709303" y="631636"/>
                </a:lnTo>
                <a:lnTo>
                  <a:pt x="6715354" y="649879"/>
                </a:lnTo>
                <a:lnTo>
                  <a:pt x="6727546" y="509716"/>
                </a:lnTo>
                <a:lnTo>
                  <a:pt x="6749853" y="509716"/>
                </a:lnTo>
                <a:lnTo>
                  <a:pt x="6749853" y="515767"/>
                </a:lnTo>
                <a:lnTo>
                  <a:pt x="6741725" y="515767"/>
                </a:lnTo>
                <a:lnTo>
                  <a:pt x="6741725" y="582777"/>
                </a:lnTo>
                <a:lnTo>
                  <a:pt x="6737661" y="605084"/>
                </a:lnTo>
                <a:lnTo>
                  <a:pt x="6733596" y="631455"/>
                </a:lnTo>
                <a:lnTo>
                  <a:pt x="6731610" y="659903"/>
                </a:lnTo>
                <a:lnTo>
                  <a:pt x="6733596" y="686274"/>
                </a:lnTo>
                <a:lnTo>
                  <a:pt x="6741725" y="704517"/>
                </a:lnTo>
                <a:lnTo>
                  <a:pt x="6755904" y="609058"/>
                </a:lnTo>
                <a:lnTo>
                  <a:pt x="6768095" y="609058"/>
                </a:lnTo>
                <a:lnTo>
                  <a:pt x="6768095" y="582687"/>
                </a:lnTo>
                <a:lnTo>
                  <a:pt x="6774147" y="582687"/>
                </a:lnTo>
                <a:lnTo>
                  <a:pt x="6768095" y="527868"/>
                </a:lnTo>
                <a:lnTo>
                  <a:pt x="6774147" y="527868"/>
                </a:lnTo>
                <a:lnTo>
                  <a:pt x="6774147" y="533919"/>
                </a:lnTo>
                <a:lnTo>
                  <a:pt x="6778210" y="533919"/>
                </a:lnTo>
                <a:lnTo>
                  <a:pt x="6786338" y="529855"/>
                </a:lnTo>
                <a:lnTo>
                  <a:pt x="6796544" y="527868"/>
                </a:lnTo>
                <a:lnTo>
                  <a:pt x="6808735" y="527868"/>
                </a:lnTo>
                <a:lnTo>
                  <a:pt x="6808735" y="529855"/>
                </a:lnTo>
                <a:lnTo>
                  <a:pt x="6814787" y="533919"/>
                </a:lnTo>
                <a:lnTo>
                  <a:pt x="6818850" y="537983"/>
                </a:lnTo>
                <a:lnTo>
                  <a:pt x="6822914" y="542047"/>
                </a:lnTo>
                <a:lnTo>
                  <a:pt x="6822914" y="542047"/>
                </a:lnTo>
                <a:lnTo>
                  <a:pt x="6822914" y="582687"/>
                </a:lnTo>
                <a:lnTo>
                  <a:pt x="6831043" y="582687"/>
                </a:lnTo>
                <a:lnTo>
                  <a:pt x="6831043" y="615199"/>
                </a:lnTo>
                <a:lnTo>
                  <a:pt x="6837093" y="615199"/>
                </a:lnTo>
                <a:lnTo>
                  <a:pt x="6841157" y="641570"/>
                </a:lnTo>
                <a:lnTo>
                  <a:pt x="6845582" y="668302"/>
                </a:lnTo>
                <a:lnTo>
                  <a:pt x="6849647" y="690609"/>
                </a:lnTo>
                <a:lnTo>
                  <a:pt x="6855788" y="690609"/>
                </a:lnTo>
                <a:lnTo>
                  <a:pt x="6859852" y="645905"/>
                </a:lnTo>
                <a:lnTo>
                  <a:pt x="6872044" y="609329"/>
                </a:lnTo>
                <a:lnTo>
                  <a:pt x="6882249" y="570766"/>
                </a:lnTo>
                <a:lnTo>
                  <a:pt x="6890377" y="534190"/>
                </a:lnTo>
                <a:lnTo>
                  <a:pt x="6912774" y="534190"/>
                </a:lnTo>
                <a:lnTo>
                  <a:pt x="6890377" y="609329"/>
                </a:lnTo>
                <a:lnTo>
                  <a:pt x="6890377" y="649969"/>
                </a:lnTo>
                <a:lnTo>
                  <a:pt x="6878185" y="649969"/>
                </a:lnTo>
                <a:lnTo>
                  <a:pt x="6878185" y="812439"/>
                </a:lnTo>
                <a:lnTo>
                  <a:pt x="6878185" y="836823"/>
                </a:lnTo>
                <a:lnTo>
                  <a:pt x="6878185" y="867257"/>
                </a:lnTo>
                <a:lnTo>
                  <a:pt x="6878185" y="895705"/>
                </a:lnTo>
                <a:lnTo>
                  <a:pt x="6890377" y="916025"/>
                </a:lnTo>
                <a:lnTo>
                  <a:pt x="6894441" y="796183"/>
                </a:lnTo>
                <a:lnTo>
                  <a:pt x="6908710" y="686455"/>
                </a:lnTo>
                <a:lnTo>
                  <a:pt x="6934991" y="587022"/>
                </a:lnTo>
                <a:lnTo>
                  <a:pt x="6959374" y="493550"/>
                </a:lnTo>
                <a:lnTo>
                  <a:pt x="6959374" y="452910"/>
                </a:lnTo>
                <a:lnTo>
                  <a:pt x="6971567" y="452910"/>
                </a:lnTo>
                <a:lnTo>
                  <a:pt x="6977617" y="420398"/>
                </a:lnTo>
                <a:lnTo>
                  <a:pt x="6985745" y="420398"/>
                </a:lnTo>
                <a:lnTo>
                  <a:pt x="6985745" y="389963"/>
                </a:lnTo>
                <a:lnTo>
                  <a:pt x="6977617" y="361515"/>
                </a:lnTo>
                <a:lnTo>
                  <a:pt x="6967502" y="327016"/>
                </a:lnTo>
                <a:lnTo>
                  <a:pt x="6959374" y="298568"/>
                </a:lnTo>
                <a:lnTo>
                  <a:pt x="6977617" y="298568"/>
                </a:lnTo>
                <a:lnTo>
                  <a:pt x="6985745" y="331080"/>
                </a:lnTo>
                <a:lnTo>
                  <a:pt x="6993873" y="331080"/>
                </a:lnTo>
                <a:lnTo>
                  <a:pt x="6993873" y="365579"/>
                </a:lnTo>
                <a:lnTo>
                  <a:pt x="6999924" y="365579"/>
                </a:lnTo>
                <a:lnTo>
                  <a:pt x="6999924" y="387886"/>
                </a:lnTo>
                <a:lnTo>
                  <a:pt x="7012116" y="387886"/>
                </a:lnTo>
                <a:lnTo>
                  <a:pt x="7012116" y="412270"/>
                </a:lnTo>
                <a:lnTo>
                  <a:pt x="7018167" y="412270"/>
                </a:lnTo>
                <a:lnTo>
                  <a:pt x="7040474" y="528049"/>
                </a:lnTo>
                <a:lnTo>
                  <a:pt x="7052666" y="528049"/>
                </a:lnTo>
                <a:lnTo>
                  <a:pt x="7052666" y="568689"/>
                </a:lnTo>
                <a:lnTo>
                  <a:pt x="7058716" y="568689"/>
                </a:lnTo>
                <a:lnTo>
                  <a:pt x="7062781" y="593073"/>
                </a:lnTo>
                <a:lnTo>
                  <a:pt x="7062781" y="619444"/>
                </a:lnTo>
                <a:lnTo>
                  <a:pt x="7074973" y="637687"/>
                </a:lnTo>
                <a:lnTo>
                  <a:pt x="7076959" y="592983"/>
                </a:lnTo>
                <a:lnTo>
                  <a:pt x="7093215" y="550356"/>
                </a:lnTo>
                <a:lnTo>
                  <a:pt x="7099267" y="550356"/>
                </a:lnTo>
                <a:lnTo>
                  <a:pt x="7099267" y="534100"/>
                </a:lnTo>
                <a:lnTo>
                  <a:pt x="7107394" y="534100"/>
                </a:lnTo>
                <a:lnTo>
                  <a:pt x="7115523" y="371630"/>
                </a:lnTo>
                <a:lnTo>
                  <a:pt x="7139907" y="371630"/>
                </a:lnTo>
                <a:lnTo>
                  <a:pt x="7139907" y="398001"/>
                </a:lnTo>
                <a:lnTo>
                  <a:pt x="7143970" y="420308"/>
                </a:lnTo>
                <a:lnTo>
                  <a:pt x="7156163" y="434487"/>
                </a:lnTo>
                <a:lnTo>
                  <a:pt x="7152098" y="379668"/>
                </a:lnTo>
                <a:lnTo>
                  <a:pt x="7137829" y="324849"/>
                </a:lnTo>
                <a:lnTo>
                  <a:pt x="7125637" y="272017"/>
                </a:lnTo>
                <a:lnTo>
                  <a:pt x="7115523" y="217198"/>
                </a:lnTo>
                <a:lnTo>
                  <a:pt x="7139907" y="225326"/>
                </a:lnTo>
                <a:lnTo>
                  <a:pt x="7148034" y="284209"/>
                </a:lnTo>
                <a:lnTo>
                  <a:pt x="7162304" y="330900"/>
                </a:lnTo>
                <a:lnTo>
                  <a:pt x="7162304" y="379668"/>
                </a:lnTo>
                <a:lnTo>
                  <a:pt x="7174495" y="379668"/>
                </a:lnTo>
                <a:lnTo>
                  <a:pt x="7174495" y="428436"/>
                </a:lnTo>
                <a:lnTo>
                  <a:pt x="7180547" y="428436"/>
                </a:lnTo>
                <a:lnTo>
                  <a:pt x="7184610" y="452820"/>
                </a:lnTo>
                <a:lnTo>
                  <a:pt x="7184610" y="475127"/>
                </a:lnTo>
                <a:lnTo>
                  <a:pt x="7188674" y="501497"/>
                </a:lnTo>
                <a:lnTo>
                  <a:pt x="7196803" y="515676"/>
                </a:lnTo>
                <a:lnTo>
                  <a:pt x="7198879" y="483164"/>
                </a:lnTo>
                <a:lnTo>
                  <a:pt x="7202944" y="448666"/>
                </a:lnTo>
                <a:lnTo>
                  <a:pt x="7215135" y="420217"/>
                </a:lnTo>
                <a:lnTo>
                  <a:pt x="7215135" y="365399"/>
                </a:lnTo>
                <a:lnTo>
                  <a:pt x="7221187" y="365399"/>
                </a:lnTo>
                <a:lnTo>
                  <a:pt x="7221187" y="306516"/>
                </a:lnTo>
                <a:lnTo>
                  <a:pt x="7229314" y="306516"/>
                </a:lnTo>
                <a:lnTo>
                  <a:pt x="7229314" y="257748"/>
                </a:lnTo>
                <a:lnTo>
                  <a:pt x="7237443" y="257748"/>
                </a:lnTo>
                <a:lnTo>
                  <a:pt x="7237443" y="217108"/>
                </a:lnTo>
                <a:lnTo>
                  <a:pt x="7243493" y="217108"/>
                </a:lnTo>
                <a:lnTo>
                  <a:pt x="7247557" y="190737"/>
                </a:lnTo>
                <a:lnTo>
                  <a:pt x="7251621" y="172494"/>
                </a:lnTo>
                <a:lnTo>
                  <a:pt x="7261827" y="154251"/>
                </a:lnTo>
                <a:lnTo>
                  <a:pt x="7265890" y="150187"/>
                </a:lnTo>
                <a:lnTo>
                  <a:pt x="7265890" y="146123"/>
                </a:lnTo>
                <a:lnTo>
                  <a:pt x="7265890" y="146123"/>
                </a:lnTo>
                <a:lnTo>
                  <a:pt x="7269954" y="146123"/>
                </a:lnTo>
                <a:lnTo>
                  <a:pt x="7274018" y="146123"/>
                </a:lnTo>
                <a:lnTo>
                  <a:pt x="7278083" y="144137"/>
                </a:lnTo>
                <a:lnTo>
                  <a:pt x="7265890" y="209160"/>
                </a:lnTo>
                <a:lnTo>
                  <a:pt x="7251982" y="284390"/>
                </a:lnTo>
                <a:lnTo>
                  <a:pt x="7237804" y="347336"/>
                </a:lnTo>
                <a:lnTo>
                  <a:pt x="7237804" y="398091"/>
                </a:lnTo>
                <a:lnTo>
                  <a:pt x="7229676" y="398091"/>
                </a:lnTo>
                <a:lnTo>
                  <a:pt x="7229676" y="515947"/>
                </a:lnTo>
                <a:lnTo>
                  <a:pt x="7221548" y="515947"/>
                </a:lnTo>
                <a:lnTo>
                  <a:pt x="7221548" y="550446"/>
                </a:lnTo>
                <a:lnTo>
                  <a:pt x="7229676" y="550446"/>
                </a:lnTo>
                <a:lnTo>
                  <a:pt x="7233739" y="578894"/>
                </a:lnTo>
                <a:lnTo>
                  <a:pt x="7229676" y="611406"/>
                </a:lnTo>
                <a:lnTo>
                  <a:pt x="7225612" y="645905"/>
                </a:lnTo>
                <a:lnTo>
                  <a:pt x="7225612" y="678417"/>
                </a:lnTo>
                <a:lnTo>
                  <a:pt x="7229676" y="708852"/>
                </a:lnTo>
                <a:lnTo>
                  <a:pt x="7237804" y="731159"/>
                </a:lnTo>
                <a:lnTo>
                  <a:pt x="7237804" y="649879"/>
                </a:lnTo>
                <a:lnTo>
                  <a:pt x="7256047" y="637687"/>
                </a:lnTo>
                <a:lnTo>
                  <a:pt x="7278444" y="534100"/>
                </a:lnTo>
                <a:lnTo>
                  <a:pt x="7296687" y="534100"/>
                </a:lnTo>
                <a:lnTo>
                  <a:pt x="7292622" y="550356"/>
                </a:lnTo>
                <a:lnTo>
                  <a:pt x="7288558" y="574740"/>
                </a:lnTo>
                <a:lnTo>
                  <a:pt x="7280431" y="601111"/>
                </a:lnTo>
                <a:lnTo>
                  <a:pt x="7274289" y="623417"/>
                </a:lnTo>
                <a:lnTo>
                  <a:pt x="7270225" y="631545"/>
                </a:lnTo>
                <a:lnTo>
                  <a:pt x="7270225" y="637596"/>
                </a:lnTo>
                <a:lnTo>
                  <a:pt x="7284494" y="637596"/>
                </a:lnTo>
                <a:lnTo>
                  <a:pt x="7288558" y="690428"/>
                </a:lnTo>
                <a:lnTo>
                  <a:pt x="7288558" y="745247"/>
                </a:lnTo>
                <a:lnTo>
                  <a:pt x="7288558" y="800066"/>
                </a:lnTo>
                <a:lnTo>
                  <a:pt x="7278444" y="844770"/>
                </a:lnTo>
                <a:lnTo>
                  <a:pt x="7284494" y="844770"/>
                </a:lnTo>
                <a:lnTo>
                  <a:pt x="7284494" y="834655"/>
                </a:lnTo>
                <a:lnTo>
                  <a:pt x="7296687" y="834655"/>
                </a:lnTo>
                <a:lnTo>
                  <a:pt x="7310865" y="712735"/>
                </a:lnTo>
                <a:lnTo>
                  <a:pt x="7318993" y="712735"/>
                </a:lnTo>
                <a:lnTo>
                  <a:pt x="7318993" y="663967"/>
                </a:lnTo>
                <a:lnTo>
                  <a:pt x="7325044" y="663967"/>
                </a:lnTo>
                <a:lnTo>
                  <a:pt x="7325044" y="637596"/>
                </a:lnTo>
                <a:lnTo>
                  <a:pt x="7337236" y="637596"/>
                </a:lnTo>
                <a:lnTo>
                  <a:pt x="7337236" y="501678"/>
                </a:lnTo>
                <a:lnTo>
                  <a:pt x="7343287" y="501678"/>
                </a:lnTo>
                <a:lnTo>
                  <a:pt x="7337236" y="487499"/>
                </a:lnTo>
                <a:lnTo>
                  <a:pt x="7337236" y="331080"/>
                </a:lnTo>
                <a:lnTo>
                  <a:pt x="7325044" y="331080"/>
                </a:lnTo>
                <a:lnTo>
                  <a:pt x="7325044" y="298568"/>
                </a:lnTo>
                <a:lnTo>
                  <a:pt x="7351415" y="298568"/>
                </a:lnTo>
                <a:lnTo>
                  <a:pt x="7355479" y="343272"/>
                </a:lnTo>
                <a:lnTo>
                  <a:pt x="7365594" y="379848"/>
                </a:lnTo>
                <a:lnTo>
                  <a:pt x="7377786" y="412360"/>
                </a:lnTo>
                <a:lnTo>
                  <a:pt x="7381850" y="442795"/>
                </a:lnTo>
                <a:lnTo>
                  <a:pt x="7381850" y="471243"/>
                </a:lnTo>
                <a:lnTo>
                  <a:pt x="7392055" y="493550"/>
                </a:lnTo>
                <a:lnTo>
                  <a:pt x="7383927" y="331080"/>
                </a:lnTo>
                <a:lnTo>
                  <a:pt x="7400183" y="331080"/>
                </a:lnTo>
                <a:lnTo>
                  <a:pt x="7400183" y="266056"/>
                </a:lnTo>
                <a:lnTo>
                  <a:pt x="7406234" y="266056"/>
                </a:lnTo>
                <a:lnTo>
                  <a:pt x="7406234" y="203110"/>
                </a:lnTo>
                <a:lnTo>
                  <a:pt x="7410298" y="140163"/>
                </a:lnTo>
                <a:lnTo>
                  <a:pt x="7424476" y="87331"/>
                </a:lnTo>
                <a:lnTo>
                  <a:pt x="7432605" y="87331"/>
                </a:lnTo>
                <a:lnTo>
                  <a:pt x="7432605" y="217288"/>
                </a:lnTo>
                <a:lnTo>
                  <a:pt x="7424476" y="239595"/>
                </a:lnTo>
                <a:lnTo>
                  <a:pt x="7422490" y="268043"/>
                </a:lnTo>
                <a:lnTo>
                  <a:pt x="7424476" y="302542"/>
                </a:lnTo>
                <a:lnTo>
                  <a:pt x="7424476" y="335054"/>
                </a:lnTo>
                <a:lnTo>
                  <a:pt x="7424476" y="365489"/>
                </a:lnTo>
                <a:lnTo>
                  <a:pt x="7418426" y="406129"/>
                </a:lnTo>
                <a:lnTo>
                  <a:pt x="7424476" y="452820"/>
                </a:lnTo>
                <a:lnTo>
                  <a:pt x="7432605" y="452820"/>
                </a:lnTo>
                <a:lnTo>
                  <a:pt x="7432605" y="487319"/>
                </a:lnTo>
                <a:lnTo>
                  <a:pt x="7440733" y="487319"/>
                </a:lnTo>
                <a:lnTo>
                  <a:pt x="7458975" y="637596"/>
                </a:lnTo>
                <a:lnTo>
                  <a:pt x="7499615" y="637596"/>
                </a:lnTo>
                <a:lnTo>
                  <a:pt x="7491488" y="523804"/>
                </a:lnTo>
                <a:lnTo>
                  <a:pt x="7481373" y="416154"/>
                </a:lnTo>
                <a:lnTo>
                  <a:pt x="7463130" y="316631"/>
                </a:lnTo>
                <a:lnTo>
                  <a:pt x="7440823" y="217108"/>
                </a:lnTo>
                <a:lnTo>
                  <a:pt x="7465207" y="225236"/>
                </a:lnTo>
                <a:lnTo>
                  <a:pt x="7473335" y="280055"/>
                </a:lnTo>
                <a:lnTo>
                  <a:pt x="7487514" y="330810"/>
                </a:lnTo>
                <a:lnTo>
                  <a:pt x="7487514" y="379578"/>
                </a:lnTo>
                <a:lnTo>
                  <a:pt x="7499706" y="379578"/>
                </a:lnTo>
                <a:lnTo>
                  <a:pt x="7499706" y="428346"/>
                </a:lnTo>
                <a:lnTo>
                  <a:pt x="7505756" y="428346"/>
                </a:lnTo>
                <a:lnTo>
                  <a:pt x="7505756" y="468986"/>
                </a:lnTo>
                <a:lnTo>
                  <a:pt x="7513885" y="468986"/>
                </a:lnTo>
                <a:lnTo>
                  <a:pt x="7517949" y="493370"/>
                </a:lnTo>
                <a:lnTo>
                  <a:pt x="7517949" y="523804"/>
                </a:lnTo>
                <a:lnTo>
                  <a:pt x="7522013" y="546111"/>
                </a:lnTo>
                <a:lnTo>
                  <a:pt x="7528064" y="568418"/>
                </a:lnTo>
                <a:lnTo>
                  <a:pt x="7568974" y="0"/>
                </a:lnTo>
                <a:lnTo>
                  <a:pt x="7568974" y="0"/>
                </a:lnTo>
                <a:lnTo>
                  <a:pt x="7568974" y="0"/>
                </a:lnTo>
                <a:close/>
              </a:path>
            </a:pathLst>
          </a:custGeom>
          <a:solidFill>
            <a:srgbClr val="B0D46C"/>
          </a:solidFill>
          <a:ln w="9031" cap="flat">
            <a:noFill/>
            <a:prstDash val="solid"/>
            <a:miter/>
          </a:ln>
        </p:spPr>
        <p:txBody>
          <a:bodyPr rtlCol="0" anchor="ctr"/>
          <a:lstStyle/>
          <a:p>
            <a:endParaRPr lang="en-US"/>
          </a:p>
        </p:txBody>
      </p:sp>
      <p:pic>
        <p:nvPicPr>
          <p:cNvPr id="2" name="圖片 1">
            <a:extLst>
              <a:ext uri="{FF2B5EF4-FFF2-40B4-BE49-F238E27FC236}">
                <a16:creationId xmlns:a16="http://schemas.microsoft.com/office/drawing/2014/main" id="{99FB12EA-4BC0-4D63-BB15-6B8A7835D9DC}"/>
              </a:ext>
            </a:extLst>
          </p:cNvPr>
          <p:cNvPicPr>
            <a:picLocks noChangeAspect="1"/>
          </p:cNvPicPr>
          <p:nvPr/>
        </p:nvPicPr>
        <p:blipFill>
          <a:blip r:embed="rId2"/>
          <a:stretch>
            <a:fillRect/>
          </a:stretch>
        </p:blipFill>
        <p:spPr>
          <a:xfrm>
            <a:off x="99854" y="3490333"/>
            <a:ext cx="2676748" cy="1736854"/>
          </a:xfrm>
          <a:prstGeom prst="rect">
            <a:avLst/>
          </a:prstGeom>
        </p:spPr>
      </p:pic>
      <p:pic>
        <p:nvPicPr>
          <p:cNvPr id="3" name="圖片 2">
            <a:extLst>
              <a:ext uri="{FF2B5EF4-FFF2-40B4-BE49-F238E27FC236}">
                <a16:creationId xmlns:a16="http://schemas.microsoft.com/office/drawing/2014/main" id="{78BCD461-3544-41B7-8F6A-CE4BDD570E60}"/>
              </a:ext>
            </a:extLst>
          </p:cNvPr>
          <p:cNvPicPr>
            <a:picLocks noChangeAspect="1"/>
          </p:cNvPicPr>
          <p:nvPr/>
        </p:nvPicPr>
        <p:blipFill>
          <a:blip r:embed="rId3"/>
          <a:stretch>
            <a:fillRect/>
          </a:stretch>
        </p:blipFill>
        <p:spPr>
          <a:xfrm>
            <a:off x="9011638" y="3618778"/>
            <a:ext cx="3019122" cy="1583799"/>
          </a:xfrm>
          <a:prstGeom prst="rect">
            <a:avLst/>
          </a:prstGeom>
        </p:spPr>
      </p:pic>
      <p:pic>
        <p:nvPicPr>
          <p:cNvPr id="16" name="图片 35">
            <a:extLst>
              <a:ext uri="{FF2B5EF4-FFF2-40B4-BE49-F238E27FC236}">
                <a16:creationId xmlns:a16="http://schemas.microsoft.com/office/drawing/2014/main" id="{265414EE-9E1C-4609-B583-2265CA75E2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6914" y="4445653"/>
            <a:ext cx="1664724" cy="1849693"/>
          </a:xfrm>
          <a:prstGeom prst="rect">
            <a:avLst/>
          </a:prstGeom>
        </p:spPr>
      </p:pic>
      <p:grpSp>
        <p:nvGrpSpPr>
          <p:cNvPr id="17" name="组合 13">
            <a:extLst>
              <a:ext uri="{FF2B5EF4-FFF2-40B4-BE49-F238E27FC236}">
                <a16:creationId xmlns:a16="http://schemas.microsoft.com/office/drawing/2014/main" id="{6AFB212D-094F-4238-A06A-E3D79E6BBA47}"/>
              </a:ext>
            </a:extLst>
          </p:cNvPr>
          <p:cNvGrpSpPr/>
          <p:nvPr/>
        </p:nvGrpSpPr>
        <p:grpSpPr>
          <a:xfrm>
            <a:off x="3777591" y="3373892"/>
            <a:ext cx="3860949" cy="2815966"/>
            <a:chOff x="3462070" y="2170443"/>
            <a:chExt cx="5151183" cy="3756992"/>
          </a:xfrm>
        </p:grpSpPr>
        <p:grpSp>
          <p:nvGrpSpPr>
            <p:cNvPr id="19" name="组合 14">
              <a:extLst>
                <a:ext uri="{FF2B5EF4-FFF2-40B4-BE49-F238E27FC236}">
                  <a16:creationId xmlns:a16="http://schemas.microsoft.com/office/drawing/2014/main" id="{5E365FBC-8B8C-4BA8-A46B-8FD1E4A0B292}"/>
                </a:ext>
              </a:extLst>
            </p:cNvPr>
            <p:cNvGrpSpPr/>
            <p:nvPr/>
          </p:nvGrpSpPr>
          <p:grpSpPr>
            <a:xfrm rot="20400000">
              <a:off x="3514645" y="2351040"/>
              <a:ext cx="2200886" cy="3576395"/>
              <a:chOff x="3114187" y="3181588"/>
              <a:chExt cx="1576773" cy="2562225"/>
            </a:xfrm>
          </p:grpSpPr>
          <p:sp>
            <p:nvSpPr>
              <p:cNvPr id="34" name="任意多边形 44">
                <a:extLst>
                  <a:ext uri="{FF2B5EF4-FFF2-40B4-BE49-F238E27FC236}">
                    <a16:creationId xmlns:a16="http://schemas.microsoft.com/office/drawing/2014/main" id="{72F42678-0F4B-471C-9408-E15F69AACB1A}"/>
                  </a:ext>
                </a:extLst>
              </p:cNvPr>
              <p:cNvSpPr/>
              <p:nvPr/>
            </p:nvSpPr>
            <p:spPr>
              <a:xfrm>
                <a:off x="3114187" y="3181588"/>
                <a:ext cx="1276839" cy="2561746"/>
              </a:xfrm>
              <a:custGeom>
                <a:avLst/>
                <a:gdLst>
                  <a:gd name="connsiteX0" fmla="*/ 1276839 w 1276839"/>
                  <a:gd name="connsiteY0" fmla="*/ 0 h 2561746"/>
                  <a:gd name="connsiteX1" fmla="*/ 1276839 w 1276839"/>
                  <a:gd name="connsiteY1" fmla="*/ 787 h 2561746"/>
                  <a:gd name="connsiteX2" fmla="*/ 1250935 w 1276839"/>
                  <a:gd name="connsiteY2" fmla="*/ 6374 h 2561746"/>
                  <a:gd name="connsiteX3" fmla="*/ 981666 w 1276839"/>
                  <a:gd name="connsiteY3" fmla="*/ 1280873 h 2561746"/>
                  <a:gd name="connsiteX4" fmla="*/ 1250935 w 1276839"/>
                  <a:gd name="connsiteY4" fmla="*/ 2555372 h 2561746"/>
                  <a:gd name="connsiteX5" fmla="*/ 1276839 w 1276839"/>
                  <a:gd name="connsiteY5" fmla="*/ 2560959 h 2561746"/>
                  <a:gd name="connsiteX6" fmla="*/ 1276839 w 1276839"/>
                  <a:gd name="connsiteY6" fmla="*/ 2561746 h 2561746"/>
                  <a:gd name="connsiteX7" fmla="*/ 1150564 w 1276839"/>
                  <a:gd name="connsiteY7" fmla="*/ 2555372 h 2561746"/>
                  <a:gd name="connsiteX8" fmla="*/ 0 w 1276839"/>
                  <a:gd name="connsiteY8" fmla="*/ 1280873 h 2561746"/>
                  <a:gd name="connsiteX9" fmla="*/ 1150564 w 1276839"/>
                  <a:gd name="connsiteY9" fmla="*/ 6374 h 256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6839" h="2561746">
                    <a:moveTo>
                      <a:pt x="1276839" y="0"/>
                    </a:moveTo>
                    <a:lnTo>
                      <a:pt x="1276839" y="787"/>
                    </a:lnTo>
                    <a:lnTo>
                      <a:pt x="1250935" y="6374"/>
                    </a:lnTo>
                    <a:cubicBezTo>
                      <a:pt x="1099690" y="71980"/>
                      <a:pt x="981666" y="617555"/>
                      <a:pt x="981666" y="1280873"/>
                    </a:cubicBezTo>
                    <a:cubicBezTo>
                      <a:pt x="981666" y="1944191"/>
                      <a:pt x="1099690" y="2489766"/>
                      <a:pt x="1250935" y="2555372"/>
                    </a:cubicBezTo>
                    <a:lnTo>
                      <a:pt x="1276839" y="2560959"/>
                    </a:lnTo>
                    <a:lnTo>
                      <a:pt x="1276839" y="2561746"/>
                    </a:lnTo>
                    <a:lnTo>
                      <a:pt x="1150564" y="2555372"/>
                    </a:lnTo>
                    <a:cubicBezTo>
                      <a:pt x="504310" y="2489766"/>
                      <a:pt x="0" y="1944191"/>
                      <a:pt x="0" y="1280873"/>
                    </a:cubicBezTo>
                    <a:cubicBezTo>
                      <a:pt x="0" y="617555"/>
                      <a:pt x="504310" y="71980"/>
                      <a:pt x="1150564" y="6374"/>
                    </a:cubicBezTo>
                    <a:close/>
                  </a:path>
                </a:pathLst>
              </a:custGeom>
              <a:gradFill>
                <a:gsLst>
                  <a:gs pos="0">
                    <a:srgbClr val="BE1007"/>
                  </a:gs>
                  <a:gs pos="100000">
                    <a:srgbClr val="F93D32"/>
                  </a:gs>
                </a:gsLst>
                <a:lin ang="5400000" scaled="1"/>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椭圆 38">
                <a:extLst>
                  <a:ext uri="{FF2B5EF4-FFF2-40B4-BE49-F238E27FC236}">
                    <a16:creationId xmlns:a16="http://schemas.microsoft.com/office/drawing/2014/main" id="{B3B417C0-5375-4A49-AE9C-9667185CA1FC}"/>
                  </a:ext>
                </a:extLst>
              </p:cNvPr>
              <p:cNvSpPr/>
              <p:nvPr/>
            </p:nvSpPr>
            <p:spPr>
              <a:xfrm>
                <a:off x="4091091" y="3181588"/>
                <a:ext cx="599869" cy="2562225"/>
              </a:xfrm>
              <a:prstGeom prst="ellipse">
                <a:avLst/>
              </a:prstGeom>
              <a:gradFill>
                <a:gsLst>
                  <a:gs pos="100000">
                    <a:srgbClr val="BE1007"/>
                  </a:gs>
                  <a:gs pos="0">
                    <a:srgbClr val="F93D32"/>
                  </a:gs>
                </a:gsLst>
                <a:lin ang="5400000" scaled="1"/>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0" name="组合 45">
              <a:extLst>
                <a:ext uri="{FF2B5EF4-FFF2-40B4-BE49-F238E27FC236}">
                  <a16:creationId xmlns:a16="http://schemas.microsoft.com/office/drawing/2014/main" id="{5F1B69AA-EA16-4B67-8C64-17DA8B5B2189}"/>
                </a:ext>
              </a:extLst>
            </p:cNvPr>
            <p:cNvGrpSpPr/>
            <p:nvPr/>
          </p:nvGrpSpPr>
          <p:grpSpPr>
            <a:xfrm rot="1200000" flipH="1">
              <a:off x="6412367" y="2351040"/>
              <a:ext cx="2200886" cy="3576395"/>
              <a:chOff x="3114187" y="3181588"/>
              <a:chExt cx="1576773" cy="2562225"/>
            </a:xfrm>
          </p:grpSpPr>
          <p:sp>
            <p:nvSpPr>
              <p:cNvPr id="32" name="任意多边形 46">
                <a:extLst>
                  <a:ext uri="{FF2B5EF4-FFF2-40B4-BE49-F238E27FC236}">
                    <a16:creationId xmlns:a16="http://schemas.microsoft.com/office/drawing/2014/main" id="{26CAB806-BA31-4805-B540-B72641C4642F}"/>
                  </a:ext>
                </a:extLst>
              </p:cNvPr>
              <p:cNvSpPr/>
              <p:nvPr/>
            </p:nvSpPr>
            <p:spPr>
              <a:xfrm>
                <a:off x="3114187" y="3181588"/>
                <a:ext cx="1276839" cy="2561746"/>
              </a:xfrm>
              <a:custGeom>
                <a:avLst/>
                <a:gdLst>
                  <a:gd name="connsiteX0" fmla="*/ 1276839 w 1276839"/>
                  <a:gd name="connsiteY0" fmla="*/ 0 h 2561746"/>
                  <a:gd name="connsiteX1" fmla="*/ 1276839 w 1276839"/>
                  <a:gd name="connsiteY1" fmla="*/ 787 h 2561746"/>
                  <a:gd name="connsiteX2" fmla="*/ 1250935 w 1276839"/>
                  <a:gd name="connsiteY2" fmla="*/ 6374 h 2561746"/>
                  <a:gd name="connsiteX3" fmla="*/ 981666 w 1276839"/>
                  <a:gd name="connsiteY3" fmla="*/ 1280873 h 2561746"/>
                  <a:gd name="connsiteX4" fmla="*/ 1250935 w 1276839"/>
                  <a:gd name="connsiteY4" fmla="*/ 2555372 h 2561746"/>
                  <a:gd name="connsiteX5" fmla="*/ 1276839 w 1276839"/>
                  <a:gd name="connsiteY5" fmla="*/ 2560959 h 2561746"/>
                  <a:gd name="connsiteX6" fmla="*/ 1276839 w 1276839"/>
                  <a:gd name="connsiteY6" fmla="*/ 2561746 h 2561746"/>
                  <a:gd name="connsiteX7" fmla="*/ 1150564 w 1276839"/>
                  <a:gd name="connsiteY7" fmla="*/ 2555372 h 2561746"/>
                  <a:gd name="connsiteX8" fmla="*/ 0 w 1276839"/>
                  <a:gd name="connsiteY8" fmla="*/ 1280873 h 2561746"/>
                  <a:gd name="connsiteX9" fmla="*/ 1150564 w 1276839"/>
                  <a:gd name="connsiteY9" fmla="*/ 6374 h 256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6839" h="2561746">
                    <a:moveTo>
                      <a:pt x="1276839" y="0"/>
                    </a:moveTo>
                    <a:lnTo>
                      <a:pt x="1276839" y="787"/>
                    </a:lnTo>
                    <a:lnTo>
                      <a:pt x="1250935" y="6374"/>
                    </a:lnTo>
                    <a:cubicBezTo>
                      <a:pt x="1099690" y="71980"/>
                      <a:pt x="981666" y="617555"/>
                      <a:pt x="981666" y="1280873"/>
                    </a:cubicBezTo>
                    <a:cubicBezTo>
                      <a:pt x="981666" y="1944191"/>
                      <a:pt x="1099690" y="2489766"/>
                      <a:pt x="1250935" y="2555372"/>
                    </a:cubicBezTo>
                    <a:lnTo>
                      <a:pt x="1276839" y="2560959"/>
                    </a:lnTo>
                    <a:lnTo>
                      <a:pt x="1276839" y="2561746"/>
                    </a:lnTo>
                    <a:lnTo>
                      <a:pt x="1150564" y="2555372"/>
                    </a:lnTo>
                    <a:cubicBezTo>
                      <a:pt x="504310" y="2489766"/>
                      <a:pt x="0" y="1944191"/>
                      <a:pt x="0" y="1280873"/>
                    </a:cubicBezTo>
                    <a:cubicBezTo>
                      <a:pt x="0" y="617555"/>
                      <a:pt x="504310" y="71980"/>
                      <a:pt x="1150564" y="6374"/>
                    </a:cubicBezTo>
                    <a:close/>
                  </a:path>
                </a:pathLst>
              </a:custGeom>
              <a:gradFill>
                <a:gsLst>
                  <a:gs pos="0">
                    <a:srgbClr val="BE1007"/>
                  </a:gs>
                  <a:gs pos="100000">
                    <a:srgbClr val="F93D32"/>
                  </a:gs>
                </a:gsLst>
                <a:lin ang="5400000" scaled="1"/>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3" name="椭圆 48">
                <a:extLst>
                  <a:ext uri="{FF2B5EF4-FFF2-40B4-BE49-F238E27FC236}">
                    <a16:creationId xmlns:a16="http://schemas.microsoft.com/office/drawing/2014/main" id="{1030031A-313F-4215-9E14-BF91B286760E}"/>
                  </a:ext>
                </a:extLst>
              </p:cNvPr>
              <p:cNvSpPr/>
              <p:nvPr/>
            </p:nvSpPr>
            <p:spPr>
              <a:xfrm>
                <a:off x="4091091" y="3181588"/>
                <a:ext cx="599869" cy="2562225"/>
              </a:xfrm>
              <a:prstGeom prst="ellipse">
                <a:avLst/>
              </a:prstGeom>
              <a:gradFill>
                <a:gsLst>
                  <a:gs pos="100000">
                    <a:srgbClr val="BE1007"/>
                  </a:gs>
                  <a:gs pos="0">
                    <a:srgbClr val="F93D32"/>
                  </a:gs>
                </a:gsLst>
                <a:lin ang="5400000" scaled="1"/>
              </a:gra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1" name="组合 32">
              <a:extLst>
                <a:ext uri="{FF2B5EF4-FFF2-40B4-BE49-F238E27FC236}">
                  <a16:creationId xmlns:a16="http://schemas.microsoft.com/office/drawing/2014/main" id="{6D7C790A-A0CE-44F1-B175-8C8ECEA1EF09}"/>
                </a:ext>
              </a:extLst>
            </p:cNvPr>
            <p:cNvGrpSpPr/>
            <p:nvPr/>
          </p:nvGrpSpPr>
          <p:grpSpPr>
            <a:xfrm>
              <a:off x="3462070" y="2225694"/>
              <a:ext cx="1519995" cy="2449907"/>
              <a:chOff x="3581791" y="3091786"/>
              <a:chExt cx="1088965" cy="1755179"/>
            </a:xfrm>
          </p:grpSpPr>
          <p:sp>
            <p:nvSpPr>
              <p:cNvPr id="30" name="任意多边形 57">
                <a:extLst>
                  <a:ext uri="{FF2B5EF4-FFF2-40B4-BE49-F238E27FC236}">
                    <a16:creationId xmlns:a16="http://schemas.microsoft.com/office/drawing/2014/main" id="{F42A4BAD-841A-433B-95EE-DDA6681270F0}"/>
                  </a:ext>
                </a:extLst>
              </p:cNvPr>
              <p:cNvSpPr/>
              <p:nvPr/>
            </p:nvSpPr>
            <p:spPr>
              <a:xfrm>
                <a:off x="3581791" y="3091786"/>
                <a:ext cx="1088965" cy="1755179"/>
              </a:xfrm>
              <a:custGeom>
                <a:avLst/>
                <a:gdLst>
                  <a:gd name="connsiteX0" fmla="*/ 839334 w 1088965"/>
                  <a:gd name="connsiteY0" fmla="*/ 0 h 1755179"/>
                  <a:gd name="connsiteX1" fmla="*/ 839604 w 1088965"/>
                  <a:gd name="connsiteY1" fmla="*/ 739 h 1755179"/>
                  <a:gd name="connsiteX2" fmla="*/ 817173 w 1088965"/>
                  <a:gd name="connsiteY2" fmla="*/ 14849 h 1755179"/>
                  <a:gd name="connsiteX3" fmla="*/ 1000047 w 1088965"/>
                  <a:gd name="connsiteY3" fmla="*/ 1304582 h 1755179"/>
                  <a:gd name="connsiteX4" fmla="*/ 1088036 w 1088965"/>
                  <a:gd name="connsiteY4" fmla="*/ 1530639 h 1755179"/>
                  <a:gd name="connsiteX5" fmla="*/ 1088965 w 1088965"/>
                  <a:gd name="connsiteY5" fmla="*/ 1532737 h 1755179"/>
                  <a:gd name="connsiteX6" fmla="*/ 1049195 w 1088965"/>
                  <a:gd name="connsiteY6" fmla="*/ 1565550 h 1755179"/>
                  <a:gd name="connsiteX7" fmla="*/ 428391 w 1088965"/>
                  <a:gd name="connsiteY7" fmla="*/ 1755179 h 1755179"/>
                  <a:gd name="connsiteX8" fmla="*/ 204618 w 1088965"/>
                  <a:gd name="connsiteY8" fmla="*/ 1732621 h 1755179"/>
                  <a:gd name="connsiteX9" fmla="*/ 105548 w 1088965"/>
                  <a:gd name="connsiteY9" fmla="*/ 1707148 h 1755179"/>
                  <a:gd name="connsiteX10" fmla="*/ 77582 w 1088965"/>
                  <a:gd name="connsiteY10" fmla="*/ 1640332 h 1755179"/>
                  <a:gd name="connsiteX11" fmla="*/ 722855 w 1088965"/>
                  <a:gd name="connsiteY11" fmla="*/ 49178 h 175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8965" h="1755179">
                    <a:moveTo>
                      <a:pt x="839334" y="0"/>
                    </a:moveTo>
                    <a:lnTo>
                      <a:pt x="839604" y="739"/>
                    </a:lnTo>
                    <a:lnTo>
                      <a:pt x="817173" y="14849"/>
                    </a:lnTo>
                    <a:cubicBezTo>
                      <a:pt x="697487" y="128227"/>
                      <a:pt x="773179" y="681267"/>
                      <a:pt x="1000047" y="1304582"/>
                    </a:cubicBezTo>
                    <a:cubicBezTo>
                      <a:pt x="1028405" y="1382497"/>
                      <a:pt x="1057868" y="1458051"/>
                      <a:pt x="1088036" y="1530639"/>
                    </a:cubicBezTo>
                    <a:lnTo>
                      <a:pt x="1088965" y="1532737"/>
                    </a:lnTo>
                    <a:lnTo>
                      <a:pt x="1049195" y="1565550"/>
                    </a:lnTo>
                    <a:cubicBezTo>
                      <a:pt x="871983" y="1685272"/>
                      <a:pt x="658351" y="1755179"/>
                      <a:pt x="428391" y="1755179"/>
                    </a:cubicBezTo>
                    <a:cubicBezTo>
                      <a:pt x="351738" y="1755179"/>
                      <a:pt x="276899" y="1747412"/>
                      <a:pt x="204618" y="1732621"/>
                    </a:cubicBezTo>
                    <a:lnTo>
                      <a:pt x="105548" y="1707148"/>
                    </a:lnTo>
                    <a:lnTo>
                      <a:pt x="77582" y="1640332"/>
                    </a:lnTo>
                    <a:cubicBezTo>
                      <a:pt x="-149286" y="1017016"/>
                      <a:pt x="138013" y="331859"/>
                      <a:pt x="722855" y="49178"/>
                    </a:cubicBezTo>
                    <a:close/>
                  </a:path>
                </a:pathLst>
              </a:custGeom>
              <a:gradFill>
                <a:gsLst>
                  <a:gs pos="33000">
                    <a:schemeClr val="bg1">
                      <a:alpha val="0"/>
                    </a:schemeClr>
                  </a:gs>
                  <a:gs pos="100000">
                    <a:schemeClr val="bg1">
                      <a:alpha val="1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1" name="任意多边形 61">
                <a:extLst>
                  <a:ext uri="{FF2B5EF4-FFF2-40B4-BE49-F238E27FC236}">
                    <a16:creationId xmlns:a16="http://schemas.microsoft.com/office/drawing/2014/main" id="{65737CCE-8A11-48E4-B556-822C18C88862}"/>
                  </a:ext>
                </a:extLst>
              </p:cNvPr>
              <p:cNvSpPr/>
              <p:nvPr/>
            </p:nvSpPr>
            <p:spPr>
              <a:xfrm>
                <a:off x="3693209" y="4639835"/>
                <a:ext cx="963669" cy="205398"/>
              </a:xfrm>
              <a:custGeom>
                <a:avLst/>
                <a:gdLst>
                  <a:gd name="connsiteX0" fmla="*/ 963669 w 963669"/>
                  <a:gd name="connsiteY0" fmla="*/ 0 h 205398"/>
                  <a:gd name="connsiteX1" fmla="*/ 944557 w 963669"/>
                  <a:gd name="connsiteY1" fmla="*/ 15769 h 205398"/>
                  <a:gd name="connsiteX2" fmla="*/ 323753 w 963669"/>
                  <a:gd name="connsiteY2" fmla="*/ 205398 h 205398"/>
                  <a:gd name="connsiteX3" fmla="*/ 99980 w 963669"/>
                  <a:gd name="connsiteY3" fmla="*/ 182840 h 205398"/>
                  <a:gd name="connsiteX4" fmla="*/ 910 w 963669"/>
                  <a:gd name="connsiteY4" fmla="*/ 157367 h 205398"/>
                  <a:gd name="connsiteX5" fmla="*/ 0 w 963669"/>
                  <a:gd name="connsiteY5" fmla="*/ 155193 h 205398"/>
                  <a:gd name="connsiteX6" fmla="*/ 21231 w 963669"/>
                  <a:gd name="connsiteY6" fmla="*/ 160014 h 205398"/>
                  <a:gd name="connsiteX7" fmla="*/ 274616 w 963669"/>
                  <a:gd name="connsiteY7" fmla="*/ 182572 h 205398"/>
                  <a:gd name="connsiteX8" fmla="*/ 819698 w 963669"/>
                  <a:gd name="connsiteY8" fmla="*/ 73080 h 20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669" h="205398">
                    <a:moveTo>
                      <a:pt x="963669" y="0"/>
                    </a:moveTo>
                    <a:lnTo>
                      <a:pt x="944557" y="15769"/>
                    </a:lnTo>
                    <a:cubicBezTo>
                      <a:pt x="767345" y="135491"/>
                      <a:pt x="553713" y="205398"/>
                      <a:pt x="323753" y="205398"/>
                    </a:cubicBezTo>
                    <a:cubicBezTo>
                      <a:pt x="247100" y="205398"/>
                      <a:pt x="172261" y="197631"/>
                      <a:pt x="99980" y="182840"/>
                    </a:cubicBezTo>
                    <a:lnTo>
                      <a:pt x="910" y="157367"/>
                    </a:lnTo>
                    <a:lnTo>
                      <a:pt x="0" y="155193"/>
                    </a:lnTo>
                    <a:lnTo>
                      <a:pt x="21231" y="160014"/>
                    </a:lnTo>
                    <a:cubicBezTo>
                      <a:pt x="103077" y="174805"/>
                      <a:pt x="187819" y="182572"/>
                      <a:pt x="274616" y="182572"/>
                    </a:cubicBezTo>
                    <a:cubicBezTo>
                      <a:pt x="469910" y="182572"/>
                      <a:pt x="654803" y="143249"/>
                      <a:pt x="819698" y="73080"/>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22" name="任意多边形 64">
              <a:extLst>
                <a:ext uri="{FF2B5EF4-FFF2-40B4-BE49-F238E27FC236}">
                  <a16:creationId xmlns:a16="http://schemas.microsoft.com/office/drawing/2014/main" id="{8969BB2D-F32C-4C38-9EA4-9222A350B9E2}"/>
                </a:ext>
              </a:extLst>
            </p:cNvPr>
            <p:cNvSpPr/>
            <p:nvPr/>
          </p:nvSpPr>
          <p:spPr>
            <a:xfrm rot="18414002" flipH="1">
              <a:off x="7183949" y="3261694"/>
              <a:ext cx="1345105" cy="286698"/>
            </a:xfrm>
            <a:custGeom>
              <a:avLst/>
              <a:gdLst>
                <a:gd name="connsiteX0" fmla="*/ 963669 w 963669"/>
                <a:gd name="connsiteY0" fmla="*/ 0 h 205398"/>
                <a:gd name="connsiteX1" fmla="*/ 944557 w 963669"/>
                <a:gd name="connsiteY1" fmla="*/ 15769 h 205398"/>
                <a:gd name="connsiteX2" fmla="*/ 323753 w 963669"/>
                <a:gd name="connsiteY2" fmla="*/ 205398 h 205398"/>
                <a:gd name="connsiteX3" fmla="*/ 99980 w 963669"/>
                <a:gd name="connsiteY3" fmla="*/ 182840 h 205398"/>
                <a:gd name="connsiteX4" fmla="*/ 910 w 963669"/>
                <a:gd name="connsiteY4" fmla="*/ 157367 h 205398"/>
                <a:gd name="connsiteX5" fmla="*/ 0 w 963669"/>
                <a:gd name="connsiteY5" fmla="*/ 155193 h 205398"/>
                <a:gd name="connsiteX6" fmla="*/ 21231 w 963669"/>
                <a:gd name="connsiteY6" fmla="*/ 160014 h 205398"/>
                <a:gd name="connsiteX7" fmla="*/ 274616 w 963669"/>
                <a:gd name="connsiteY7" fmla="*/ 182572 h 205398"/>
                <a:gd name="connsiteX8" fmla="*/ 819698 w 963669"/>
                <a:gd name="connsiteY8" fmla="*/ 73080 h 20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669" h="205398">
                  <a:moveTo>
                    <a:pt x="963669" y="0"/>
                  </a:moveTo>
                  <a:lnTo>
                    <a:pt x="944557" y="15769"/>
                  </a:lnTo>
                  <a:cubicBezTo>
                    <a:pt x="767345" y="135491"/>
                    <a:pt x="553713" y="205398"/>
                    <a:pt x="323753" y="205398"/>
                  </a:cubicBezTo>
                  <a:cubicBezTo>
                    <a:pt x="247100" y="205398"/>
                    <a:pt x="172261" y="197631"/>
                    <a:pt x="99980" y="182840"/>
                  </a:cubicBezTo>
                  <a:lnTo>
                    <a:pt x="910" y="157367"/>
                  </a:lnTo>
                  <a:lnTo>
                    <a:pt x="0" y="155193"/>
                  </a:lnTo>
                  <a:lnTo>
                    <a:pt x="21231" y="160014"/>
                  </a:lnTo>
                  <a:cubicBezTo>
                    <a:pt x="103077" y="174805"/>
                    <a:pt x="187819" y="182572"/>
                    <a:pt x="274616" y="182572"/>
                  </a:cubicBezTo>
                  <a:cubicBezTo>
                    <a:pt x="469910" y="182572"/>
                    <a:pt x="654803" y="143249"/>
                    <a:pt x="819698" y="73080"/>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3" name="椭圆 33">
              <a:extLst>
                <a:ext uri="{FF2B5EF4-FFF2-40B4-BE49-F238E27FC236}">
                  <a16:creationId xmlns:a16="http://schemas.microsoft.com/office/drawing/2014/main" id="{539CC560-7939-45DF-8FA0-E731A205DB2B}"/>
                </a:ext>
              </a:extLst>
            </p:cNvPr>
            <p:cNvSpPr/>
            <p:nvPr/>
          </p:nvSpPr>
          <p:spPr>
            <a:xfrm rot="20400000">
              <a:off x="4846401" y="2170443"/>
              <a:ext cx="796669" cy="3471214"/>
            </a:xfrm>
            <a:prstGeom prst="ellipse">
              <a:avLst/>
            </a:prstGeom>
            <a:gradFill>
              <a:gsLst>
                <a:gs pos="21000">
                  <a:schemeClr val="tx1">
                    <a:alpha val="59000"/>
                  </a:schemeClr>
                </a:gs>
                <a:gs pos="100000">
                  <a:schemeClr val="tx1">
                    <a:lumMod val="50000"/>
                    <a:lumOff val="50000"/>
                    <a:alpha val="50000"/>
                  </a:schemeClr>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34">
              <a:extLst>
                <a:ext uri="{FF2B5EF4-FFF2-40B4-BE49-F238E27FC236}">
                  <a16:creationId xmlns:a16="http://schemas.microsoft.com/office/drawing/2014/main" id="{1AD03D24-2D64-45B4-A418-4C3EC47EA25C}"/>
                </a:ext>
              </a:extLst>
            </p:cNvPr>
            <p:cNvSpPr/>
            <p:nvPr/>
          </p:nvSpPr>
          <p:spPr>
            <a:xfrm rot="1200000" flipH="1">
              <a:off x="6483326" y="2170443"/>
              <a:ext cx="796669" cy="3471214"/>
            </a:xfrm>
            <a:prstGeom prst="ellipse">
              <a:avLst/>
            </a:prstGeom>
            <a:gradFill>
              <a:gsLst>
                <a:gs pos="100000">
                  <a:schemeClr val="tx1">
                    <a:alpha val="57000"/>
                  </a:schemeClr>
                </a:gs>
                <a:gs pos="20000">
                  <a:schemeClr val="tx1">
                    <a:lumMod val="50000"/>
                    <a:lumOff val="50000"/>
                    <a:alpha val="53000"/>
                  </a:schemeClr>
                </a:gs>
              </a:gsLst>
              <a:lin ang="108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5" name="组合 12">
              <a:extLst>
                <a:ext uri="{FF2B5EF4-FFF2-40B4-BE49-F238E27FC236}">
                  <a16:creationId xmlns:a16="http://schemas.microsoft.com/office/drawing/2014/main" id="{07DFC73C-FFEE-4B43-9F54-6C5EA0F7D9F6}"/>
                </a:ext>
              </a:extLst>
            </p:cNvPr>
            <p:cNvGrpSpPr/>
            <p:nvPr/>
          </p:nvGrpSpPr>
          <p:grpSpPr>
            <a:xfrm>
              <a:off x="5058796" y="2669601"/>
              <a:ext cx="1960378" cy="1960378"/>
              <a:chOff x="5058796" y="2669601"/>
              <a:chExt cx="1960378" cy="1960378"/>
            </a:xfrm>
          </p:grpSpPr>
          <p:sp>
            <p:nvSpPr>
              <p:cNvPr id="26" name="椭圆 15">
                <a:extLst>
                  <a:ext uri="{FF2B5EF4-FFF2-40B4-BE49-F238E27FC236}">
                    <a16:creationId xmlns:a16="http://schemas.microsoft.com/office/drawing/2014/main" id="{FB891641-409D-47A0-93F5-3C124EC2E8B3}"/>
                  </a:ext>
                </a:extLst>
              </p:cNvPr>
              <p:cNvSpPr/>
              <p:nvPr/>
            </p:nvSpPr>
            <p:spPr>
              <a:xfrm>
                <a:off x="5058796" y="2669601"/>
                <a:ext cx="1960378" cy="1960378"/>
              </a:xfrm>
              <a:prstGeom prst="ellipse">
                <a:avLst/>
              </a:prstGeom>
              <a:gradFill>
                <a:gsLst>
                  <a:gs pos="100000">
                    <a:schemeClr val="tx1">
                      <a:lumMod val="95000"/>
                      <a:lumOff val="5000"/>
                    </a:schemeClr>
                  </a:gs>
                  <a:gs pos="0">
                    <a:schemeClr val="tx1">
                      <a:lumMod val="50000"/>
                      <a:lumOff val="50000"/>
                    </a:schemeClr>
                  </a:gs>
                </a:gsLst>
                <a:lin ang="54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椭圆 16">
                <a:extLst>
                  <a:ext uri="{FF2B5EF4-FFF2-40B4-BE49-F238E27FC236}">
                    <a16:creationId xmlns:a16="http://schemas.microsoft.com/office/drawing/2014/main" id="{CDBA13E0-4733-433B-AA6C-382826E4D833}"/>
                  </a:ext>
                </a:extLst>
              </p:cNvPr>
              <p:cNvSpPr/>
              <p:nvPr/>
            </p:nvSpPr>
            <p:spPr>
              <a:xfrm>
                <a:off x="5161150" y="2974513"/>
                <a:ext cx="1763414" cy="1655466"/>
              </a:xfrm>
              <a:prstGeom prst="ellipse">
                <a:avLst/>
              </a:prstGeom>
              <a:gradFill>
                <a:gsLst>
                  <a:gs pos="100000">
                    <a:schemeClr val="bg1">
                      <a:alpha val="62000"/>
                    </a:schemeClr>
                  </a:gs>
                  <a:gs pos="35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8" name="椭圆 17">
                <a:extLst>
                  <a:ext uri="{FF2B5EF4-FFF2-40B4-BE49-F238E27FC236}">
                    <a16:creationId xmlns:a16="http://schemas.microsoft.com/office/drawing/2014/main" id="{360B0435-C04C-489D-A64E-0507B8D8591C}"/>
                  </a:ext>
                </a:extLst>
              </p:cNvPr>
              <p:cNvSpPr/>
              <p:nvPr/>
            </p:nvSpPr>
            <p:spPr>
              <a:xfrm>
                <a:off x="5328323" y="2702639"/>
                <a:ext cx="1471249" cy="1040866"/>
              </a:xfrm>
              <a:prstGeom prst="ellipse">
                <a:avLst/>
              </a:prstGeom>
              <a:gradFill>
                <a:gsLst>
                  <a:gs pos="0">
                    <a:schemeClr val="bg1">
                      <a:alpha val="49000"/>
                    </a:schemeClr>
                  </a:gs>
                  <a:gs pos="100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9" name="椭圆 22">
                <a:extLst>
                  <a:ext uri="{FF2B5EF4-FFF2-40B4-BE49-F238E27FC236}">
                    <a16:creationId xmlns:a16="http://schemas.microsoft.com/office/drawing/2014/main" id="{2021E817-6277-43F1-8517-464E7C9AE0B6}"/>
                  </a:ext>
                </a:extLst>
              </p:cNvPr>
              <p:cNvSpPr/>
              <p:nvPr/>
            </p:nvSpPr>
            <p:spPr>
              <a:xfrm>
                <a:off x="5628279" y="2974513"/>
                <a:ext cx="221819" cy="244574"/>
              </a:xfrm>
              <a:prstGeom prst="ellipse">
                <a:avLst/>
              </a:prstGeom>
              <a:gradFill>
                <a:gsLst>
                  <a:gs pos="0">
                    <a:schemeClr val="bg1"/>
                  </a:gs>
                  <a:gs pos="100000">
                    <a:schemeClr val="bg1">
                      <a:alpha val="61000"/>
                    </a:schemeClr>
                  </a:gs>
                </a:gsLst>
                <a:lin ang="5400000" scaled="1"/>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pic>
        <p:nvPicPr>
          <p:cNvPr id="18" name="图片 11">
            <a:extLst>
              <a:ext uri="{FF2B5EF4-FFF2-40B4-BE49-F238E27FC236}">
                <a16:creationId xmlns:a16="http://schemas.microsoft.com/office/drawing/2014/main" id="{E5A8345A-EF9B-40B7-904B-03C17D80AC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4752" y="4674776"/>
            <a:ext cx="1484767" cy="1649741"/>
          </a:xfrm>
          <a:prstGeom prst="rect">
            <a:avLst/>
          </a:prstGeom>
        </p:spPr>
      </p:pic>
      <p:pic>
        <p:nvPicPr>
          <p:cNvPr id="87" name="圖片 86">
            <a:extLst>
              <a:ext uri="{FF2B5EF4-FFF2-40B4-BE49-F238E27FC236}">
                <a16:creationId xmlns:a16="http://schemas.microsoft.com/office/drawing/2014/main" id="{8FF8BF5D-0D44-42C0-B3D2-94ADE0198261}"/>
              </a:ext>
            </a:extLst>
          </p:cNvPr>
          <p:cNvPicPr>
            <a:picLocks noChangeAspect="1"/>
          </p:cNvPicPr>
          <p:nvPr/>
        </p:nvPicPr>
        <p:blipFill>
          <a:blip r:embed="rId6"/>
          <a:stretch>
            <a:fillRect/>
          </a:stretch>
        </p:blipFill>
        <p:spPr>
          <a:xfrm>
            <a:off x="5147748" y="4283216"/>
            <a:ext cx="1128423" cy="506759"/>
          </a:xfrm>
          <a:prstGeom prst="rect">
            <a:avLst/>
          </a:prstGeom>
        </p:spPr>
      </p:pic>
    </p:spTree>
    <p:extLst>
      <p:ext uri="{BB962C8B-B14F-4D97-AF65-F5344CB8AC3E}">
        <p14:creationId xmlns:p14="http://schemas.microsoft.com/office/powerpoint/2010/main" val="3825827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C489911A-7884-5381-CCC1-99077892B4CD}"/>
              </a:ext>
            </a:extLst>
          </p:cNvPr>
          <p:cNvPicPr>
            <a:picLocks noChangeAspect="1"/>
          </p:cNvPicPr>
          <p:nvPr/>
        </p:nvPicPr>
        <p:blipFill>
          <a:blip r:embed="rId3"/>
          <a:stretch>
            <a:fillRect/>
          </a:stretch>
        </p:blipFill>
        <p:spPr>
          <a:xfrm>
            <a:off x="0" y="15543"/>
            <a:ext cx="12192000" cy="6862563"/>
          </a:xfrm>
          <a:prstGeom prst="rect">
            <a:avLst/>
          </a:prstGeom>
        </p:spPr>
      </p:pic>
      <p:sp>
        <p:nvSpPr>
          <p:cNvPr id="8" name="矩形 7">
            <a:extLst>
              <a:ext uri="{FF2B5EF4-FFF2-40B4-BE49-F238E27FC236}">
                <a16:creationId xmlns:a16="http://schemas.microsoft.com/office/drawing/2014/main" id="{092040A9-A469-C2AA-65B7-E8577D6AE40B}"/>
              </a:ext>
            </a:extLst>
          </p:cNvPr>
          <p:cNvSpPr/>
          <p:nvPr/>
        </p:nvSpPr>
        <p:spPr>
          <a:xfrm>
            <a:off x="0" y="2597679"/>
            <a:ext cx="12192000" cy="1384664"/>
          </a:xfrm>
          <a:prstGeom prst="rect">
            <a:avLst/>
          </a:prstGeom>
          <a:solidFill>
            <a:schemeClr val="accent4"/>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a:extLst>
              <a:ext uri="{FF2B5EF4-FFF2-40B4-BE49-F238E27FC236}">
                <a16:creationId xmlns:a16="http://schemas.microsoft.com/office/drawing/2014/main" id="{5AEC8EE8-F86F-D9E5-A600-CD12F384684B}"/>
              </a:ext>
            </a:extLst>
          </p:cNvPr>
          <p:cNvGrpSpPr/>
          <p:nvPr/>
        </p:nvGrpSpPr>
        <p:grpSpPr>
          <a:xfrm>
            <a:off x="9276045" y="5203641"/>
            <a:ext cx="1268777" cy="1224540"/>
            <a:chOff x="9919063" y="4754880"/>
            <a:chExt cx="1800000" cy="1800000"/>
          </a:xfrm>
        </p:grpSpPr>
        <p:sp>
          <p:nvSpPr>
            <p:cNvPr id="2" name="矩形 1">
              <a:extLst>
                <a:ext uri="{FF2B5EF4-FFF2-40B4-BE49-F238E27FC236}">
                  <a16:creationId xmlns:a16="http://schemas.microsoft.com/office/drawing/2014/main" id="{89383AF8-6F1E-882E-3BF1-4B43734A5894}"/>
                </a:ext>
              </a:extLst>
            </p:cNvPr>
            <p:cNvSpPr/>
            <p:nvPr/>
          </p:nvSpPr>
          <p:spPr>
            <a:xfrm>
              <a:off x="9919063" y="4754880"/>
              <a:ext cx="1800000" cy="1800000"/>
            </a:xfrm>
            <a:prstGeom prst="rect">
              <a:avLst/>
            </a:prstGeom>
            <a:solidFill>
              <a:schemeClr val="bg1">
                <a:lumMod val="9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14323565-0FE8-4B36-B5BF-1504C48156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87254" y="4823071"/>
              <a:ext cx="1663618" cy="1663618"/>
            </a:xfrm>
            <a:prstGeom prst="rect">
              <a:avLst/>
            </a:prstGeom>
          </p:spPr>
        </p:pic>
      </p:grpSp>
      <p:pic>
        <p:nvPicPr>
          <p:cNvPr id="6" name="圖片 5">
            <a:extLst>
              <a:ext uri="{FF2B5EF4-FFF2-40B4-BE49-F238E27FC236}">
                <a16:creationId xmlns:a16="http://schemas.microsoft.com/office/drawing/2014/main" id="{590909A4-7DEF-4DA9-8C91-3D0DAE85CC9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418817">
            <a:off x="4326943" y="1922911"/>
            <a:ext cx="3538112" cy="3012177"/>
          </a:xfrm>
          <a:prstGeom prst="rect">
            <a:avLst/>
          </a:prstGeom>
        </p:spPr>
      </p:pic>
      <p:pic>
        <p:nvPicPr>
          <p:cNvPr id="5" name="圖片 4" descr="一張含有 文字, 美工圖案, 輪子 的圖片&#10;&#10;自動產生的描述">
            <a:extLst>
              <a:ext uri="{FF2B5EF4-FFF2-40B4-BE49-F238E27FC236}">
                <a16:creationId xmlns:a16="http://schemas.microsoft.com/office/drawing/2014/main" id="{09F5721D-2CFB-98C3-FB8A-A9F95BFEBDD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028434" y="4842282"/>
            <a:ext cx="1764000" cy="190609"/>
          </a:xfrm>
          <a:prstGeom prst="rect">
            <a:avLst/>
          </a:prstGeom>
        </p:spPr>
      </p:pic>
    </p:spTree>
    <p:extLst>
      <p:ext uri="{BB962C8B-B14F-4D97-AF65-F5344CB8AC3E}">
        <p14:creationId xmlns:p14="http://schemas.microsoft.com/office/powerpoint/2010/main" val="3766377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3CDA9B-47B5-D680-3374-3B75265E9C40}"/>
              </a:ext>
            </a:extLst>
          </p:cNvPr>
          <p:cNvSpPr>
            <a:spLocks noGrp="1"/>
          </p:cNvSpPr>
          <p:nvPr>
            <p:ph type="title"/>
          </p:nvPr>
        </p:nvSpPr>
        <p:spPr/>
        <p:txBody>
          <a:bodyPr/>
          <a:lstStyle/>
          <a:p>
            <a:r>
              <a:rPr lang="zh-TW" altLang="en-US" dirty="0"/>
              <a:t>大綱</a:t>
            </a:r>
          </a:p>
        </p:txBody>
      </p:sp>
      <p:sp>
        <p:nvSpPr>
          <p:cNvPr id="3" name="內容版面配置區 2">
            <a:extLst>
              <a:ext uri="{FF2B5EF4-FFF2-40B4-BE49-F238E27FC236}">
                <a16:creationId xmlns:a16="http://schemas.microsoft.com/office/drawing/2014/main" id="{4E00F55A-41F5-7F37-8EEE-E7202C74B786}"/>
              </a:ext>
            </a:extLst>
          </p:cNvPr>
          <p:cNvSpPr>
            <a:spLocks noGrp="1"/>
          </p:cNvSpPr>
          <p:nvPr>
            <p:ph idx="1"/>
          </p:nvPr>
        </p:nvSpPr>
        <p:spPr>
          <a:xfrm>
            <a:off x="5036483" y="1608809"/>
            <a:ext cx="6449291" cy="4178011"/>
          </a:xfrm>
        </p:spPr>
        <p:txBody>
          <a:bodyPr/>
          <a:lstStyle/>
          <a:p>
            <a:pPr>
              <a:lnSpc>
                <a:spcPct val="200000"/>
              </a:lnSpc>
            </a:pPr>
            <a:r>
              <a:rPr lang="zh-TW" altLang="en-US" dirty="0"/>
              <a:t>公司簡介及沿革</a:t>
            </a:r>
            <a:endParaRPr lang="en-US" altLang="zh-TW" dirty="0"/>
          </a:p>
          <a:p>
            <a:pPr>
              <a:lnSpc>
                <a:spcPct val="200000"/>
              </a:lnSpc>
            </a:pPr>
            <a:r>
              <a:rPr lang="zh-TW" altLang="en-US" dirty="0"/>
              <a:t>營運績效</a:t>
            </a:r>
            <a:endParaRPr lang="en-US" altLang="zh-TW" dirty="0"/>
          </a:p>
          <a:p>
            <a:pPr>
              <a:lnSpc>
                <a:spcPct val="200000"/>
              </a:lnSpc>
            </a:pPr>
            <a:r>
              <a:rPr lang="zh-TW" altLang="en-US" dirty="0"/>
              <a:t>未來策略方向及布局</a:t>
            </a:r>
            <a:endParaRPr lang="zh-TW" altLang="en-US" dirty="0">
              <a:highlight>
                <a:srgbClr val="FFFF00"/>
              </a:highlight>
            </a:endParaRPr>
          </a:p>
        </p:txBody>
      </p:sp>
    </p:spTree>
    <p:extLst>
      <p:ext uri="{BB962C8B-B14F-4D97-AF65-F5344CB8AC3E}">
        <p14:creationId xmlns:p14="http://schemas.microsoft.com/office/powerpoint/2010/main" val="271809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7CB2A4F7-423F-BB37-A957-1097BD10A20C}"/>
              </a:ext>
            </a:extLst>
          </p:cNvPr>
          <p:cNvSpPr>
            <a:spLocks noGrp="1"/>
          </p:cNvSpPr>
          <p:nvPr>
            <p:ph type="title"/>
          </p:nvPr>
        </p:nvSpPr>
        <p:spPr>
          <a:xfrm>
            <a:off x="1127516" y="127741"/>
            <a:ext cx="10515600" cy="930275"/>
          </a:xfrm>
        </p:spPr>
        <p:txBody>
          <a:bodyPr>
            <a:normAutofit/>
          </a:bodyPr>
          <a:lstStyle/>
          <a:p>
            <a:r>
              <a:rPr lang="zh-TW" altLang="en-US" sz="3200" b="1" dirty="0">
                <a:latin typeface="Lexend" pitchFamily="2" charset="0"/>
                <a:cs typeface="Arial" panose="020B0604020202020204" pitchFamily="34" charset="0"/>
              </a:rPr>
              <a:t>公司簡介</a:t>
            </a:r>
            <a:endParaRPr lang="zh-TW" altLang="en-US" sz="3200" b="1" dirty="0">
              <a:latin typeface="Lexend" pitchFamily="2" charset="0"/>
            </a:endParaRPr>
          </a:p>
        </p:txBody>
      </p:sp>
      <p:sp>
        <p:nvSpPr>
          <p:cNvPr id="5" name="內容版面配置區 4">
            <a:extLst>
              <a:ext uri="{FF2B5EF4-FFF2-40B4-BE49-F238E27FC236}">
                <a16:creationId xmlns:a16="http://schemas.microsoft.com/office/drawing/2014/main" id="{556FAFC0-8D56-3F7B-8FFD-30BD5558DCE6}"/>
              </a:ext>
            </a:extLst>
          </p:cNvPr>
          <p:cNvSpPr>
            <a:spLocks noGrp="1"/>
          </p:cNvSpPr>
          <p:nvPr>
            <p:ph idx="1"/>
          </p:nvPr>
        </p:nvSpPr>
        <p:spPr>
          <a:xfrm>
            <a:off x="838200" y="1291545"/>
            <a:ext cx="10515600" cy="5197475"/>
          </a:xfrm>
        </p:spPr>
        <p:txBody>
          <a:bodyPr>
            <a:normAutofit/>
          </a:bodyPr>
          <a:lstStyle/>
          <a:p>
            <a:pPr>
              <a:lnSpc>
                <a:spcPts val="3200"/>
              </a:lnSpc>
            </a:pPr>
            <a:r>
              <a:rPr lang="zh-TW" altLang="en-US" sz="2400" dirty="0">
                <a:solidFill>
                  <a:srgbClr val="FF6600"/>
                </a:solidFill>
              </a:rPr>
              <a:t>公司名稱</a:t>
            </a:r>
            <a:r>
              <a:rPr lang="en-US" altLang="zh-TW" sz="2400" dirty="0">
                <a:solidFill>
                  <a:srgbClr val="FF6600"/>
                </a:solidFill>
              </a:rPr>
              <a:t>:</a:t>
            </a:r>
            <a:r>
              <a:rPr lang="zh-TW" altLang="en-US" sz="2400" dirty="0"/>
              <a:t>鑫創電子股份有限公司</a:t>
            </a:r>
            <a:r>
              <a:rPr lang="en-US" altLang="zh-TW" sz="2400" dirty="0">
                <a:solidFill>
                  <a:srgbClr val="FF6600"/>
                </a:solidFill>
              </a:rPr>
              <a:t>[</a:t>
            </a:r>
            <a:r>
              <a:rPr lang="zh-TW" altLang="en-US" sz="2400" dirty="0">
                <a:solidFill>
                  <a:srgbClr val="FF6600"/>
                </a:solidFill>
              </a:rPr>
              <a:t>股票代號</a:t>
            </a:r>
            <a:r>
              <a:rPr lang="en-US" altLang="zh-TW" sz="2400" dirty="0">
                <a:solidFill>
                  <a:srgbClr val="FF6600"/>
                </a:solidFill>
              </a:rPr>
              <a:t>: 6680 ]</a:t>
            </a:r>
          </a:p>
          <a:p>
            <a:pPr>
              <a:lnSpc>
                <a:spcPts val="3200"/>
              </a:lnSpc>
            </a:pPr>
            <a:r>
              <a:rPr lang="zh-TW" altLang="en-US" sz="2400" dirty="0">
                <a:solidFill>
                  <a:srgbClr val="FF6600"/>
                </a:solidFill>
              </a:rPr>
              <a:t>成立日期</a:t>
            </a:r>
            <a:r>
              <a:rPr lang="en-US" altLang="zh-TW" sz="2400" dirty="0">
                <a:solidFill>
                  <a:srgbClr val="FF6600"/>
                </a:solidFill>
              </a:rPr>
              <a:t>: </a:t>
            </a:r>
            <a:r>
              <a:rPr lang="en-US" altLang="zh-TW" sz="2400" dirty="0">
                <a:solidFill>
                  <a:schemeClr val="tx1">
                    <a:lumMod val="75000"/>
                    <a:lumOff val="25000"/>
                  </a:schemeClr>
                </a:solidFill>
              </a:rPr>
              <a:t>2009</a:t>
            </a:r>
            <a:r>
              <a:rPr lang="zh-TW" altLang="en-US" sz="2400" dirty="0">
                <a:solidFill>
                  <a:schemeClr val="tx1">
                    <a:lumMod val="75000"/>
                    <a:lumOff val="25000"/>
                  </a:schemeClr>
                </a:solidFill>
              </a:rPr>
              <a:t>年</a:t>
            </a:r>
            <a:r>
              <a:rPr lang="en-US" altLang="zh-TW" sz="2400" dirty="0">
                <a:solidFill>
                  <a:schemeClr val="tx1">
                    <a:lumMod val="75000"/>
                    <a:lumOff val="25000"/>
                  </a:schemeClr>
                </a:solidFill>
              </a:rPr>
              <a:t>3</a:t>
            </a:r>
            <a:r>
              <a:rPr lang="zh-TW" altLang="en-US" sz="2400" dirty="0">
                <a:solidFill>
                  <a:schemeClr val="tx1">
                    <a:lumMod val="75000"/>
                    <a:lumOff val="25000"/>
                  </a:schemeClr>
                </a:solidFill>
              </a:rPr>
              <a:t>月</a:t>
            </a:r>
            <a:endParaRPr lang="en-US" altLang="zh-TW" sz="2400" dirty="0">
              <a:solidFill>
                <a:schemeClr val="tx1">
                  <a:lumMod val="75000"/>
                  <a:lumOff val="25000"/>
                </a:schemeClr>
              </a:solidFill>
            </a:endParaRPr>
          </a:p>
          <a:p>
            <a:pPr>
              <a:lnSpc>
                <a:spcPts val="3200"/>
              </a:lnSpc>
            </a:pPr>
            <a:r>
              <a:rPr lang="zh-TW" altLang="en-US" sz="2400" dirty="0">
                <a:solidFill>
                  <a:srgbClr val="FF6600"/>
                </a:solidFill>
              </a:rPr>
              <a:t>企業總部</a:t>
            </a:r>
            <a:r>
              <a:rPr lang="en-US" altLang="zh-TW" sz="2400" dirty="0">
                <a:solidFill>
                  <a:srgbClr val="FF6600"/>
                </a:solidFill>
              </a:rPr>
              <a:t>:</a:t>
            </a:r>
            <a:r>
              <a:rPr lang="zh-TW" altLang="en-US" sz="2400" dirty="0"/>
              <a:t>新北市中和區</a:t>
            </a:r>
            <a:endParaRPr lang="en-US" altLang="zh-TW" sz="2400" dirty="0"/>
          </a:p>
          <a:p>
            <a:pPr>
              <a:lnSpc>
                <a:spcPts val="3200"/>
              </a:lnSpc>
            </a:pPr>
            <a:r>
              <a:rPr lang="zh-TW" altLang="en-US" sz="2400" dirty="0">
                <a:solidFill>
                  <a:srgbClr val="FF6600"/>
                </a:solidFill>
              </a:rPr>
              <a:t>主要產品</a:t>
            </a:r>
            <a:r>
              <a:rPr lang="en-US" altLang="zh-TW" sz="2400" dirty="0">
                <a:solidFill>
                  <a:srgbClr val="FF6600"/>
                </a:solidFill>
              </a:rPr>
              <a:t>: </a:t>
            </a:r>
            <a:r>
              <a:rPr lang="zh-TW" altLang="en-US" sz="2400" dirty="0">
                <a:solidFill>
                  <a:srgbClr val="FF0000"/>
                </a:solidFill>
              </a:rPr>
              <a:t>邊緣運算</a:t>
            </a:r>
            <a:r>
              <a:rPr lang="en-US" altLang="zh-TW" sz="2400" dirty="0">
                <a:solidFill>
                  <a:srgbClr val="FF0000"/>
                </a:solidFill>
              </a:rPr>
              <a:t>AI</a:t>
            </a:r>
            <a:r>
              <a:rPr lang="zh-TW" altLang="en-US" sz="2400" dirty="0">
                <a:solidFill>
                  <a:srgbClr val="FF0000"/>
                </a:solidFill>
              </a:rPr>
              <a:t>電腦</a:t>
            </a:r>
            <a:r>
              <a:rPr lang="en-US" altLang="zh-TW" sz="2400" dirty="0">
                <a:solidFill>
                  <a:srgbClr val="FF0000"/>
                </a:solidFill>
              </a:rPr>
              <a:t>&amp;</a:t>
            </a:r>
            <a:r>
              <a:rPr lang="zh-TW" altLang="en-US" sz="2400" dirty="0">
                <a:solidFill>
                  <a:srgbClr val="FF0000"/>
                </a:solidFill>
              </a:rPr>
              <a:t>智能車載電腦及嵌入式電腦</a:t>
            </a:r>
            <a:endParaRPr lang="en-US" altLang="zh-TW" sz="2400" dirty="0">
              <a:solidFill>
                <a:srgbClr val="FF0000"/>
              </a:solidFill>
            </a:endParaRPr>
          </a:p>
          <a:p>
            <a:pPr>
              <a:lnSpc>
                <a:spcPts val="3200"/>
              </a:lnSpc>
            </a:pPr>
            <a:r>
              <a:rPr lang="zh-TW" altLang="en-US" sz="2400" dirty="0">
                <a:solidFill>
                  <a:srgbClr val="FF6600"/>
                </a:solidFill>
              </a:rPr>
              <a:t>董事長兼總經理</a:t>
            </a:r>
            <a:r>
              <a:rPr lang="en-US" altLang="zh-TW" sz="2400" dirty="0">
                <a:solidFill>
                  <a:srgbClr val="FF6600"/>
                </a:solidFill>
              </a:rPr>
              <a:t>:</a:t>
            </a:r>
            <a:r>
              <a:rPr lang="zh-TW" altLang="en-US" sz="2400" dirty="0"/>
              <a:t>許育瑞</a:t>
            </a:r>
            <a:endParaRPr lang="en-US" altLang="zh-TW" sz="2400" dirty="0"/>
          </a:p>
          <a:p>
            <a:pPr>
              <a:lnSpc>
                <a:spcPts val="3200"/>
              </a:lnSpc>
            </a:pPr>
            <a:r>
              <a:rPr lang="zh-TW" altLang="en-US" sz="2400" dirty="0">
                <a:solidFill>
                  <a:srgbClr val="FF6600"/>
                </a:solidFill>
              </a:rPr>
              <a:t>資本額</a:t>
            </a:r>
            <a:r>
              <a:rPr lang="en-US" altLang="zh-TW" sz="2400" dirty="0">
                <a:solidFill>
                  <a:srgbClr val="FF6600"/>
                </a:solidFill>
              </a:rPr>
              <a:t>:</a:t>
            </a:r>
            <a:r>
              <a:rPr lang="zh-TW" altLang="en-US" sz="2400" dirty="0">
                <a:solidFill>
                  <a:srgbClr val="FF6600"/>
                </a:solidFill>
              </a:rPr>
              <a:t>新台幣</a:t>
            </a:r>
            <a:r>
              <a:rPr lang="en-US" altLang="zh-TW" sz="2400" dirty="0">
                <a:solidFill>
                  <a:schemeClr val="tx1">
                    <a:lumMod val="75000"/>
                    <a:lumOff val="25000"/>
                  </a:schemeClr>
                </a:solidFill>
              </a:rPr>
              <a:t>238,712,100</a:t>
            </a:r>
            <a:r>
              <a:rPr lang="zh-TW" altLang="en-US" sz="2400" dirty="0">
                <a:solidFill>
                  <a:schemeClr val="tx1">
                    <a:lumMod val="75000"/>
                    <a:lumOff val="25000"/>
                  </a:schemeClr>
                </a:solidFill>
              </a:rPr>
              <a:t>元</a:t>
            </a:r>
            <a:r>
              <a:rPr lang="en-US" altLang="zh-TW" sz="1200" dirty="0">
                <a:solidFill>
                  <a:schemeClr val="tx1">
                    <a:lumMod val="75000"/>
                    <a:lumOff val="25000"/>
                  </a:schemeClr>
                </a:solidFill>
              </a:rPr>
              <a:t>(2025.11)</a:t>
            </a:r>
          </a:p>
          <a:p>
            <a:pPr>
              <a:lnSpc>
                <a:spcPts val="3200"/>
              </a:lnSpc>
            </a:pPr>
            <a:r>
              <a:rPr lang="zh-TW" altLang="en-US" sz="2400" dirty="0">
                <a:solidFill>
                  <a:srgbClr val="FF6600"/>
                </a:solidFill>
              </a:rPr>
              <a:t>員工人數</a:t>
            </a:r>
            <a:r>
              <a:rPr lang="en-US" altLang="zh-TW" sz="2400" dirty="0">
                <a:solidFill>
                  <a:srgbClr val="FF6600"/>
                </a:solidFill>
              </a:rPr>
              <a:t>: </a:t>
            </a:r>
            <a:r>
              <a:rPr lang="en-US" altLang="zh-TW" sz="2400" dirty="0">
                <a:solidFill>
                  <a:schemeClr val="tx1">
                    <a:lumMod val="75000"/>
                    <a:lumOff val="25000"/>
                  </a:schemeClr>
                </a:solidFill>
              </a:rPr>
              <a:t>113</a:t>
            </a:r>
            <a:r>
              <a:rPr lang="zh-TW" altLang="en-US" sz="2400" dirty="0">
                <a:solidFill>
                  <a:schemeClr val="tx1">
                    <a:lumMod val="75000"/>
                    <a:lumOff val="25000"/>
                  </a:schemeClr>
                </a:solidFill>
              </a:rPr>
              <a:t>人</a:t>
            </a:r>
            <a:r>
              <a:rPr lang="en-US" altLang="zh-TW" sz="1200" dirty="0">
                <a:solidFill>
                  <a:schemeClr val="tx1">
                    <a:lumMod val="75000"/>
                    <a:lumOff val="25000"/>
                  </a:schemeClr>
                </a:solidFill>
              </a:rPr>
              <a:t>(2025.11)</a:t>
            </a:r>
          </a:p>
          <a:p>
            <a:pPr>
              <a:lnSpc>
                <a:spcPts val="3200"/>
              </a:lnSpc>
            </a:pPr>
            <a:r>
              <a:rPr lang="zh-TW" altLang="en-US" sz="2400" dirty="0">
                <a:solidFill>
                  <a:srgbClr val="FF6600"/>
                </a:solidFill>
              </a:rPr>
              <a:t>上櫃年度</a:t>
            </a:r>
            <a:r>
              <a:rPr lang="en-US" altLang="zh-TW" sz="2400" dirty="0">
                <a:solidFill>
                  <a:srgbClr val="FF6600"/>
                </a:solidFill>
              </a:rPr>
              <a:t>: </a:t>
            </a:r>
            <a:r>
              <a:rPr lang="en-US" altLang="zh-TW" sz="2400" dirty="0">
                <a:solidFill>
                  <a:schemeClr val="tx1">
                    <a:lumMod val="75000"/>
                    <a:lumOff val="25000"/>
                  </a:schemeClr>
                </a:solidFill>
              </a:rPr>
              <a:t>2019</a:t>
            </a:r>
          </a:p>
        </p:txBody>
      </p:sp>
      <p:sp>
        <p:nvSpPr>
          <p:cNvPr id="6" name="等腰三角形 5">
            <a:extLst>
              <a:ext uri="{FF2B5EF4-FFF2-40B4-BE49-F238E27FC236}">
                <a16:creationId xmlns:a16="http://schemas.microsoft.com/office/drawing/2014/main" id="{325AE636-CC9F-892B-44CC-8B06A9F12F44}"/>
              </a:ext>
            </a:extLst>
          </p:cNvPr>
          <p:cNvSpPr/>
          <p:nvPr/>
        </p:nvSpPr>
        <p:spPr>
          <a:xfrm rot="5400000">
            <a:off x="-103478" y="89504"/>
            <a:ext cx="1185759" cy="1006750"/>
          </a:xfrm>
          <a:prstGeom prst="triangle">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pic>
        <p:nvPicPr>
          <p:cNvPr id="8" name="內容版面配置區 4" descr="一張含有 戶外, 樹狀, 天空, 商業建築 的圖片&#10;&#10;自動產生的描述">
            <a:extLst>
              <a:ext uri="{FF2B5EF4-FFF2-40B4-BE49-F238E27FC236}">
                <a16:creationId xmlns:a16="http://schemas.microsoft.com/office/drawing/2014/main" id="{17E317F4-6870-66CE-29B0-0729A8F28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588" y="3429000"/>
            <a:ext cx="4541204" cy="3405515"/>
          </a:xfrm>
          <a:prstGeom prst="ellipse">
            <a:avLst/>
          </a:prstGeom>
          <a:ln>
            <a:noFill/>
          </a:ln>
          <a:effectLst>
            <a:softEdge rad="112500"/>
          </a:effectLst>
        </p:spPr>
      </p:pic>
    </p:spTree>
    <p:extLst>
      <p:ext uri="{BB962C8B-B14F-4D97-AF65-F5344CB8AC3E}">
        <p14:creationId xmlns:p14="http://schemas.microsoft.com/office/powerpoint/2010/main" val="994607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群組 19">
            <a:extLst>
              <a:ext uri="{FF2B5EF4-FFF2-40B4-BE49-F238E27FC236}">
                <a16:creationId xmlns:a16="http://schemas.microsoft.com/office/drawing/2014/main" id="{351357F0-2750-0B3B-0615-A78C0123C8D7}"/>
              </a:ext>
            </a:extLst>
          </p:cNvPr>
          <p:cNvGrpSpPr/>
          <p:nvPr/>
        </p:nvGrpSpPr>
        <p:grpSpPr>
          <a:xfrm>
            <a:off x="0" y="3303814"/>
            <a:ext cx="12197443" cy="240953"/>
            <a:chOff x="0" y="3303814"/>
            <a:chExt cx="12197443" cy="240953"/>
          </a:xfrm>
        </p:grpSpPr>
        <p:cxnSp>
          <p:nvCxnSpPr>
            <p:cNvPr id="8" name="Straight Connector 2">
              <a:extLst>
                <a:ext uri="{FF2B5EF4-FFF2-40B4-BE49-F238E27FC236}">
                  <a16:creationId xmlns:a16="http://schemas.microsoft.com/office/drawing/2014/main" id="{8B597901-0144-B456-7F7D-DE086945752D}"/>
                </a:ext>
              </a:extLst>
            </p:cNvPr>
            <p:cNvCxnSpPr/>
            <p:nvPr/>
          </p:nvCxnSpPr>
          <p:spPr bwMode="auto">
            <a:xfrm>
              <a:off x="0" y="3429000"/>
              <a:ext cx="12192000" cy="0"/>
            </a:xfrm>
            <a:prstGeom prst="line">
              <a:avLst/>
            </a:prstGeom>
            <a:solidFill>
              <a:schemeClr val="accent1"/>
            </a:solidFill>
            <a:ln w="76200" cap="flat" cmpd="sng" algn="ctr">
              <a:solidFill>
                <a:schemeClr val="bg2"/>
              </a:solidFill>
              <a:prstDash val="solid"/>
              <a:miter lim="400000"/>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箭號: ＞形 17">
              <a:extLst>
                <a:ext uri="{FF2B5EF4-FFF2-40B4-BE49-F238E27FC236}">
                  <a16:creationId xmlns:a16="http://schemas.microsoft.com/office/drawing/2014/main" id="{B8A78940-D9D7-85F0-9BF6-F92E881CF8CC}"/>
                </a:ext>
              </a:extLst>
            </p:cNvPr>
            <p:cNvSpPr/>
            <p:nvPr/>
          </p:nvSpPr>
          <p:spPr>
            <a:xfrm>
              <a:off x="11957960" y="3303814"/>
              <a:ext cx="239483" cy="240953"/>
            </a:xfrm>
            <a:prstGeom prst="chevron">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Oval 1">
            <a:extLst>
              <a:ext uri="{FF2B5EF4-FFF2-40B4-BE49-F238E27FC236}">
                <a16:creationId xmlns:a16="http://schemas.microsoft.com/office/drawing/2014/main" id="{1808B4F6-5F14-B943-83D8-179B8DFF8416}"/>
              </a:ext>
            </a:extLst>
          </p:cNvPr>
          <p:cNvSpPr/>
          <p:nvPr/>
        </p:nvSpPr>
        <p:spPr>
          <a:xfrm rot="5400000">
            <a:off x="525600" y="2779765"/>
            <a:ext cx="1263107" cy="127429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等线" panose="02010600030101010101" pitchFamily="2" charset="-122"/>
              <a:cs typeface="+mn-cs"/>
            </a:endParaRPr>
          </a:p>
        </p:txBody>
      </p:sp>
      <p:cxnSp>
        <p:nvCxnSpPr>
          <p:cNvPr id="6" name="直接连接符 10">
            <a:extLst>
              <a:ext uri="{FF2B5EF4-FFF2-40B4-BE49-F238E27FC236}">
                <a16:creationId xmlns:a16="http://schemas.microsoft.com/office/drawing/2014/main" id="{7CDD0F81-4F2F-BA3C-C67D-3F204C9E4C12}"/>
              </a:ext>
            </a:extLst>
          </p:cNvPr>
          <p:cNvCxnSpPr>
            <a:cxnSpLocks/>
          </p:cNvCxnSpPr>
          <p:nvPr/>
        </p:nvCxnSpPr>
        <p:spPr>
          <a:xfrm>
            <a:off x="1157153" y="4048465"/>
            <a:ext cx="0" cy="574926"/>
          </a:xfrm>
          <a:prstGeom prst="line">
            <a:avLst/>
          </a:prstGeom>
          <a:ln>
            <a:solidFill>
              <a:schemeClr val="tx1">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9" name="文本框 23">
            <a:extLst>
              <a:ext uri="{FF2B5EF4-FFF2-40B4-BE49-F238E27FC236}">
                <a16:creationId xmlns:a16="http://schemas.microsoft.com/office/drawing/2014/main" id="{7CE84BE4-538D-8964-F2FE-2F2AFE5005BC}"/>
              </a:ext>
            </a:extLst>
          </p:cNvPr>
          <p:cNvSpPr txBox="1"/>
          <p:nvPr/>
        </p:nvSpPr>
        <p:spPr>
          <a:xfrm>
            <a:off x="329185" y="4787961"/>
            <a:ext cx="1776336" cy="1600438"/>
          </a:xfrm>
          <a:prstGeom prst="rect">
            <a:avLst/>
          </a:prstGeom>
          <a:noFill/>
        </p:spPr>
        <p:txBody>
          <a:bodyPr wrap="square" rtlCol="0">
            <a:spAutoFit/>
          </a:bodyPr>
          <a:lstStyle/>
          <a:p>
            <a:pPr marL="285750" lvl="0" indent="-285750" fontAlgn="auto">
              <a:spcBef>
                <a:spcPts val="0"/>
              </a:spcBef>
              <a:spcAft>
                <a:spcPts val="0"/>
              </a:spcAft>
              <a:buFont typeface="Arial" panose="020B0604020202020204" pitchFamily="34" charset="0"/>
              <a:buChar char="•"/>
              <a:defRPr/>
            </a:pPr>
            <a:r>
              <a:rPr lang="zh-TW" altLang="en-US" sz="1400" dirty="0">
                <a:latin typeface="微軟正黑體" panose="020B0604030504040204" pitchFamily="34" charset="-120"/>
                <a:ea typeface="微軟正黑體" panose="020B0604030504040204" pitchFamily="34" charset="-120"/>
              </a:rPr>
              <a:t>成立於</a:t>
            </a:r>
            <a:r>
              <a:rPr lang="en-US" altLang="zh-TW" sz="1400" dirty="0">
                <a:latin typeface="微軟正黑體" panose="020B0604030504040204" pitchFamily="34" charset="-120"/>
                <a:ea typeface="微軟正黑體" panose="020B0604030504040204" pitchFamily="34" charset="-120"/>
              </a:rPr>
              <a:t>2009</a:t>
            </a:r>
            <a:r>
              <a:rPr lang="zh-TW" altLang="en-US" sz="1400" dirty="0">
                <a:latin typeface="微軟正黑體" panose="020B0604030504040204" pitchFamily="34" charset="-120"/>
                <a:ea typeface="微軟正黑體" panose="020B0604030504040204" pitchFamily="34" charset="-120"/>
              </a:rPr>
              <a:t>年致力於車載電腦系統設計、製造、銷售</a:t>
            </a:r>
            <a:endParaRPr lang="en-US" altLang="zh-TW" sz="1400" dirty="0">
              <a:latin typeface="微軟正黑體" panose="020B0604030504040204" pitchFamily="34" charset="-120"/>
              <a:ea typeface="微軟正黑體" panose="020B0604030504040204" pitchFamily="34" charset="-120"/>
            </a:endParaRPr>
          </a:p>
          <a:p>
            <a:pPr marL="285750" lvl="0" indent="-285750" fontAlgn="auto">
              <a:spcBef>
                <a:spcPts val="0"/>
              </a:spcBef>
              <a:spcAft>
                <a:spcPts val="0"/>
              </a:spcAft>
              <a:buFont typeface="Arial" panose="020B0604020202020204" pitchFamily="34" charset="0"/>
              <a:buChar char="•"/>
              <a:defRPr/>
            </a:pPr>
            <a:r>
              <a:rPr lang="en-US" altLang="zh-TW" sz="1400" dirty="0">
                <a:latin typeface="微軟正黑體" panose="020B0604030504040204" pitchFamily="34" charset="-120"/>
                <a:ea typeface="微軟正黑體" panose="020B0604030504040204" pitchFamily="34" charset="-120"/>
              </a:rPr>
              <a:t>100%</a:t>
            </a:r>
            <a:r>
              <a:rPr lang="zh-TW" altLang="en-US" sz="1400" dirty="0">
                <a:latin typeface="微軟正黑體" panose="020B0604030504040204" pitchFamily="34" charset="-120"/>
                <a:ea typeface="微軟正黑體" panose="020B0604030504040204" pitchFamily="34" charset="-120"/>
              </a:rPr>
              <a:t>台灣製造</a:t>
            </a:r>
            <a:endParaRPr lang="en-US" altLang="zh-TW" sz="1400" dirty="0">
              <a:latin typeface="微軟正黑體" panose="020B0604030504040204" pitchFamily="34" charset="-120"/>
              <a:ea typeface="微軟正黑體" panose="020B0604030504040204" pitchFamily="34" charset="-120"/>
            </a:endParaRPr>
          </a:p>
          <a:p>
            <a:pPr marL="285750" lvl="0" indent="-285750" fontAlgn="auto">
              <a:spcBef>
                <a:spcPts val="0"/>
              </a:spcBef>
              <a:spcAft>
                <a:spcPts val="0"/>
              </a:spcAft>
              <a:buFont typeface="Arial" panose="020B0604020202020204" pitchFamily="34" charset="0"/>
              <a:buChar char="•"/>
              <a:defRPr/>
            </a:pPr>
            <a:r>
              <a:rPr lang="zh-TW" altLang="en-US" sz="1400" dirty="0">
                <a:solidFill>
                  <a:schemeClr val="accent1"/>
                </a:solidFill>
                <a:latin typeface="微軟正黑體" panose="020B0604030504040204" pitchFamily="34" charset="-120"/>
                <a:ea typeface="微軟正黑體" panose="020B0604030504040204" pitchFamily="34" charset="-120"/>
              </a:rPr>
              <a:t>發表</a:t>
            </a:r>
            <a:r>
              <a:rPr lang="en-US" altLang="zh-TW" sz="1400" dirty="0">
                <a:solidFill>
                  <a:schemeClr val="accent1"/>
                </a:solidFill>
                <a:latin typeface="微軟正黑體" panose="020B0604030504040204" pitchFamily="34" charset="-120"/>
                <a:ea typeface="微軟正黑體" panose="020B0604030504040204" pitchFamily="34" charset="-120"/>
              </a:rPr>
              <a:t>E-Mark</a:t>
            </a:r>
            <a:r>
              <a:rPr lang="zh-TW" altLang="en-US" sz="1400" dirty="0">
                <a:solidFill>
                  <a:schemeClr val="accent1"/>
                </a:solidFill>
                <a:latin typeface="微軟正黑體" panose="020B0604030504040204" pitchFamily="34" charset="-120"/>
                <a:ea typeface="微軟正黑體" panose="020B0604030504040204" pitchFamily="34" charset="-120"/>
              </a:rPr>
              <a:t>認證車輛專用電腦</a:t>
            </a:r>
            <a:endParaRPr lang="en-US" altLang="zh-TW" sz="1400" dirty="0">
              <a:solidFill>
                <a:schemeClr val="accent1"/>
              </a:solidFill>
              <a:latin typeface="微軟正黑體" panose="020B0604030504040204" pitchFamily="34" charset="-120"/>
              <a:ea typeface="微軟正黑體" panose="020B0604030504040204" pitchFamily="34" charset="-120"/>
            </a:endParaRPr>
          </a:p>
        </p:txBody>
      </p:sp>
      <p:cxnSp>
        <p:nvCxnSpPr>
          <p:cNvPr id="19" name="直接连接符 10">
            <a:extLst>
              <a:ext uri="{FF2B5EF4-FFF2-40B4-BE49-F238E27FC236}">
                <a16:creationId xmlns:a16="http://schemas.microsoft.com/office/drawing/2014/main" id="{1FBA3050-9482-CF3E-5383-A878CBB267B8}"/>
              </a:ext>
            </a:extLst>
          </p:cNvPr>
          <p:cNvCxnSpPr>
            <a:cxnSpLocks/>
          </p:cNvCxnSpPr>
          <p:nvPr/>
        </p:nvCxnSpPr>
        <p:spPr>
          <a:xfrm>
            <a:off x="3953922" y="3435455"/>
            <a:ext cx="0" cy="1096149"/>
          </a:xfrm>
          <a:prstGeom prst="line">
            <a:avLst/>
          </a:prstGeom>
          <a:ln>
            <a:solidFill>
              <a:schemeClr val="tx1">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AAAA906-9ABA-6603-AA93-026C07488D12}"/>
              </a:ext>
            </a:extLst>
          </p:cNvPr>
          <p:cNvSpPr txBox="1"/>
          <p:nvPr/>
        </p:nvSpPr>
        <p:spPr>
          <a:xfrm>
            <a:off x="3396891" y="3096805"/>
            <a:ext cx="106218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2012</a:t>
            </a:r>
            <a:endPar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3" name="文本框 32">
            <a:extLst>
              <a:ext uri="{FF2B5EF4-FFF2-40B4-BE49-F238E27FC236}">
                <a16:creationId xmlns:a16="http://schemas.microsoft.com/office/drawing/2014/main" id="{B73D66AF-8528-E73E-8512-ADBFB42081BB}"/>
              </a:ext>
            </a:extLst>
          </p:cNvPr>
          <p:cNvSpPr txBox="1"/>
          <p:nvPr/>
        </p:nvSpPr>
        <p:spPr>
          <a:xfrm>
            <a:off x="2560146" y="4680750"/>
            <a:ext cx="282447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accent2"/>
                </a:solidFill>
                <a:effectLst/>
                <a:uLnTx/>
                <a:uFillTx/>
                <a:latin typeface="Calibri" panose="020F0502020204030204" pitchFamily="34" charset="0"/>
                <a:ea typeface="等线" panose="02010600030101010101" pitchFamily="2" charset="-122"/>
                <a:cs typeface="Calibri" panose="020F0502020204030204" pitchFamily="34" charset="0"/>
              </a:rPr>
              <a:t>ISO 22163, ISO 9001</a:t>
            </a:r>
            <a:r>
              <a:rPr kumimoji="0" lang="zh-TW" altLang="en-US" sz="1400" b="0" i="0" u="none" strike="noStrike" kern="1200" cap="none" spc="0" normalizeH="0" baseline="0" noProof="0" dirty="0">
                <a:ln>
                  <a:noFill/>
                </a:ln>
                <a:solidFill>
                  <a:schemeClr val="accent2"/>
                </a:solidFill>
                <a:effectLst/>
                <a:uLnTx/>
                <a:uFillTx/>
                <a:latin typeface="Calibri" panose="020F0502020204030204" pitchFamily="34" charset="0"/>
                <a:ea typeface="新細明體" panose="02020500000000000000" pitchFamily="18" charset="-120"/>
                <a:cs typeface="Calibri" panose="020F0502020204030204" pitchFamily="34" charset="0"/>
              </a:rPr>
              <a:t> </a:t>
            </a:r>
            <a:r>
              <a:rPr kumimoji="0" lang="en-US" altLang="zh-TW" sz="1400" b="0" i="0" u="none" strike="noStrike" kern="1200" cap="none" spc="0" normalizeH="0" baseline="0" noProof="0" dirty="0">
                <a:ln>
                  <a:noFill/>
                </a:ln>
                <a:solidFill>
                  <a:schemeClr val="accent2"/>
                </a:solidFill>
                <a:effectLst/>
                <a:uLnTx/>
                <a:uFillTx/>
                <a:latin typeface="Calibri" panose="020F0502020204030204" pitchFamily="34" charset="0"/>
                <a:ea typeface="新細明體" panose="02020500000000000000" pitchFamily="18" charset="-120"/>
                <a:cs typeface="Calibri" panose="020F0502020204030204" pitchFamily="34" charset="0"/>
              </a:rPr>
              <a:t>Certified</a:t>
            </a:r>
            <a:endParaRPr kumimoji="0" lang="zh-CN" altLang="en-US" sz="1400" b="0" i="0" u="none" strike="noStrike" kern="1200" cap="none" spc="0" normalizeH="0" baseline="0" noProof="0" dirty="0">
              <a:ln>
                <a:noFill/>
              </a:ln>
              <a:solidFill>
                <a:schemeClr val="accent2"/>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5" name="文本框 33">
            <a:extLst>
              <a:ext uri="{FF2B5EF4-FFF2-40B4-BE49-F238E27FC236}">
                <a16:creationId xmlns:a16="http://schemas.microsoft.com/office/drawing/2014/main" id="{5DC3C5EE-1826-CA24-B415-FF475BB02502}"/>
              </a:ext>
            </a:extLst>
          </p:cNvPr>
          <p:cNvSpPr txBox="1"/>
          <p:nvPr/>
        </p:nvSpPr>
        <p:spPr>
          <a:xfrm>
            <a:off x="2392976" y="4950263"/>
            <a:ext cx="3306190" cy="1102289"/>
          </a:xfrm>
          <a:prstGeom prst="rect">
            <a:avLst/>
          </a:prstGeom>
          <a:noFill/>
        </p:spPr>
        <p:txBody>
          <a:bodyPr wrap="square" rtlCol="0">
            <a:spAutoFit/>
          </a:bodyPr>
          <a:lstStyle>
            <a:defPPr>
              <a:defRPr lang="zh-CN"/>
            </a:defPPr>
            <a:lvl1pPr algn="r">
              <a:lnSpc>
                <a:spcPts val="1600"/>
              </a:lnSpc>
              <a:defRPr sz="1050"/>
            </a:lvl1pPr>
          </a:lstStyle>
          <a:p>
            <a:pPr algn="ctr">
              <a:defRPr/>
            </a:pPr>
            <a:r>
              <a:rPr lang="zh-TW" altLang="en-US" sz="1200" dirty="0">
                <a:solidFill>
                  <a:schemeClr val="accent1"/>
                </a:solidFill>
                <a:latin typeface="微軟正黑體" panose="020B0604030504040204" pitchFamily="34" charset="-120"/>
                <a:ea typeface="微軟正黑體" panose="020B0604030504040204" pitchFamily="34" charset="-120"/>
              </a:rPr>
              <a:t>取得國際鐵道產業標準</a:t>
            </a:r>
            <a:r>
              <a:rPr lang="en-US" altLang="zh-TW" sz="1200" dirty="0">
                <a:solidFill>
                  <a:schemeClr val="accent1"/>
                </a:solidFill>
                <a:latin typeface="微軟正黑體" panose="020B0604030504040204" pitchFamily="34" charset="-120"/>
                <a:ea typeface="微軟正黑體" panose="020B0604030504040204" pitchFamily="34" charset="-120"/>
              </a:rPr>
              <a:t>(IRIS)</a:t>
            </a:r>
            <a:r>
              <a:rPr lang="zh-TW" altLang="en-US" sz="1200" dirty="0">
                <a:solidFill>
                  <a:schemeClr val="accent1"/>
                </a:solidFill>
                <a:latin typeface="微軟正黑體" panose="020B0604030504040204" pitchFamily="34" charset="-120"/>
                <a:ea typeface="微軟正黑體" panose="020B0604030504040204" pitchFamily="34" charset="-120"/>
              </a:rPr>
              <a:t>認證</a:t>
            </a:r>
            <a:r>
              <a:rPr lang="en-US" altLang="zh-TW" sz="1200" dirty="0">
                <a:solidFill>
                  <a:schemeClr val="accent1"/>
                </a:solidFill>
                <a:latin typeface="微軟正黑體" panose="020B0604030504040204" pitchFamily="34" charset="-120"/>
                <a:ea typeface="微軟正黑體" panose="020B0604030504040204" pitchFamily="34" charset="-120"/>
              </a:rPr>
              <a:t>ISO/TS 22163/ ISO 9001</a:t>
            </a:r>
            <a:r>
              <a:rPr lang="zh-TW" altLang="en-US" sz="1200" dirty="0">
                <a:solidFill>
                  <a:schemeClr val="accent1"/>
                </a:solidFill>
                <a:latin typeface="微軟正黑體" panose="020B0604030504040204" pitchFamily="34" charset="-120"/>
                <a:ea typeface="微軟正黑體" panose="020B0604030504040204" pitchFamily="34" charset="-120"/>
              </a:rPr>
              <a:t>品質管理系統認證</a:t>
            </a:r>
          </a:p>
          <a:p>
            <a:pPr marL="0" marR="0" lvl="0" indent="0" algn="ctr" defTabSz="914400" rtl="0" eaLnBrk="1" fontAlgn="auto" latinLnBrk="0" hangingPunct="1">
              <a:lnSpc>
                <a:spcPts val="16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rPr>
              <a:t>符合多項國際交通標準認證</a:t>
            </a:r>
            <a:r>
              <a:rPr lang="en-US" altLang="zh-TW" sz="1200" dirty="0">
                <a:latin typeface="微軟正黑體" panose="020B0604030504040204" pitchFamily="34" charset="-120"/>
                <a:ea typeface="微軟正黑體" panose="020B0604030504040204" pitchFamily="34" charset="-120"/>
              </a:rPr>
              <a:t>:</a:t>
            </a: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zh-TW" sz="1200" dirty="0">
                <a:latin typeface="微軟正黑體" panose="020B0604030504040204" pitchFamily="34" charset="-120"/>
                <a:ea typeface="微軟正黑體" panose="020B0604030504040204" pitchFamily="34" charset="-120"/>
              </a:rPr>
              <a:t>EN50121, EN50155, E-Mark, IEC60945, IACS E10, DNV, and MIL-810.</a:t>
            </a:r>
            <a:endParaRPr lang="zh-CN" altLang="en-US" sz="1200" dirty="0">
              <a:latin typeface="微軟正黑體" panose="020B0604030504040204" pitchFamily="34" charset="-120"/>
              <a:ea typeface="微軟正黑體" panose="020B0604030504040204" pitchFamily="34" charset="-120"/>
            </a:endParaRPr>
          </a:p>
        </p:txBody>
      </p:sp>
      <p:sp>
        <p:nvSpPr>
          <p:cNvPr id="40" name="TextBox 39">
            <a:extLst>
              <a:ext uri="{FF2B5EF4-FFF2-40B4-BE49-F238E27FC236}">
                <a16:creationId xmlns:a16="http://schemas.microsoft.com/office/drawing/2014/main" id="{DA745AB6-3A51-7274-5DEA-D87557ABF507}"/>
              </a:ext>
            </a:extLst>
          </p:cNvPr>
          <p:cNvSpPr txBox="1"/>
          <p:nvPr/>
        </p:nvSpPr>
        <p:spPr>
          <a:xfrm>
            <a:off x="5617233" y="3487537"/>
            <a:ext cx="106218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2018</a:t>
            </a:r>
            <a:endPar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1" name="文本框 25">
            <a:extLst>
              <a:ext uri="{FF2B5EF4-FFF2-40B4-BE49-F238E27FC236}">
                <a16:creationId xmlns:a16="http://schemas.microsoft.com/office/drawing/2014/main" id="{8F4288A3-C176-7453-0EDD-ED4F86E7BC4B}"/>
              </a:ext>
            </a:extLst>
          </p:cNvPr>
          <p:cNvSpPr txBox="1"/>
          <p:nvPr/>
        </p:nvSpPr>
        <p:spPr>
          <a:xfrm>
            <a:off x="5195287" y="1158493"/>
            <a:ext cx="1844143" cy="954107"/>
          </a:xfrm>
          <a:prstGeom prst="rect">
            <a:avLst/>
          </a:prstGeom>
          <a:noFill/>
        </p:spPr>
        <p:txBody>
          <a:bodyPr wrap="square" rtlCol="0">
            <a:spAutoFit/>
          </a:bodyPr>
          <a:lstStyle/>
          <a:p>
            <a:pPr>
              <a:spcBef>
                <a:spcPct val="20000"/>
              </a:spcBef>
              <a:defRPr/>
            </a:pPr>
            <a:r>
              <a:rPr kumimoji="0" lang="zh-TW"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等线" panose="02010600030101010101" pitchFamily="2" charset="-122"/>
                <a:cs typeface="Calibri" panose="020F0502020204030204" pitchFamily="34" charset="0"/>
              </a:rPr>
              <a:t>獲得</a:t>
            </a:r>
            <a:r>
              <a:rPr lang="zh-TW" altLang="zh-TW" sz="1400" dirty="0">
                <a:latin typeface="微軟正黑體" panose="020B0604030504040204" pitchFamily="34" charset="-120"/>
                <a:ea typeface="微軟正黑體" panose="020B0604030504040204" pitchFamily="34" charset="-120"/>
              </a:rPr>
              <a:t>「 </a:t>
            </a:r>
            <a:r>
              <a:rPr lang="en-US" altLang="zh-TW" sz="1400" dirty="0">
                <a:latin typeface="微軟正黑體" panose="020B0604030504040204" pitchFamily="34" charset="-120"/>
                <a:ea typeface="微軟正黑體" panose="020B0604030504040204" pitchFamily="34" charset="-120"/>
              </a:rPr>
              <a:t>Intel IoT Solution </a:t>
            </a:r>
            <a:r>
              <a:rPr lang="zh-TW" altLang="en-US" sz="1400" dirty="0">
                <a:latin typeface="微軟正黑體" panose="020B0604030504040204" pitchFamily="34" charset="-120"/>
                <a:ea typeface="微軟正黑體" panose="020B0604030504040204" pitchFamily="34" charset="-120"/>
              </a:rPr>
              <a:t>  </a:t>
            </a:r>
            <a:r>
              <a:rPr lang="en-US" altLang="zh-TW" sz="1400" dirty="0">
                <a:latin typeface="微軟正黑體" panose="020B0604030504040204" pitchFamily="34" charset="-120"/>
                <a:ea typeface="微軟正黑體" panose="020B0604030504040204" pitchFamily="34" charset="-120"/>
              </a:rPr>
              <a:t>Alliance 2019</a:t>
            </a:r>
            <a:r>
              <a:rPr lang="zh-TW" altLang="en-US" sz="1400" dirty="0">
                <a:latin typeface="微軟正黑體" panose="020B0604030504040204" pitchFamily="34" charset="-120"/>
                <a:ea typeface="微軟正黑體" panose="020B0604030504040204" pitchFamily="34" charset="-120"/>
              </a:rPr>
              <a:t>年度最佳夥伴</a:t>
            </a:r>
            <a:r>
              <a:rPr lang="zh-TW" altLang="zh-TW" sz="1400" dirty="0">
                <a:latin typeface="微軟正黑體" panose="020B0604030504040204" pitchFamily="34" charset="-120"/>
                <a:ea typeface="微軟正黑體" panose="020B0604030504040204" pitchFamily="34" charset="-120"/>
              </a:rPr>
              <a:t>」</a:t>
            </a:r>
            <a:endParaRPr lang="en-US" altLang="zh-TW" sz="1400" dirty="0">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cxnSp>
        <p:nvCxnSpPr>
          <p:cNvPr id="42" name="直接连接符 10">
            <a:extLst>
              <a:ext uri="{FF2B5EF4-FFF2-40B4-BE49-F238E27FC236}">
                <a16:creationId xmlns:a16="http://schemas.microsoft.com/office/drawing/2014/main" id="{C57C8103-FCA4-7AB3-FD8F-4079D5DCD24F}"/>
              </a:ext>
            </a:extLst>
          </p:cNvPr>
          <p:cNvCxnSpPr>
            <a:cxnSpLocks/>
          </p:cNvCxnSpPr>
          <p:nvPr/>
        </p:nvCxnSpPr>
        <p:spPr>
          <a:xfrm flipV="1">
            <a:off x="6148324" y="2856206"/>
            <a:ext cx="0" cy="551618"/>
          </a:xfrm>
          <a:prstGeom prst="line">
            <a:avLst/>
          </a:prstGeom>
          <a:ln>
            <a:solidFill>
              <a:schemeClr val="tx1">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pic>
        <p:nvPicPr>
          <p:cNvPr id="43" name="圖片 19" descr="一張含有 文字 的圖片&#10;&#10;自動產生的描述">
            <a:extLst>
              <a:ext uri="{FF2B5EF4-FFF2-40B4-BE49-F238E27FC236}">
                <a16:creationId xmlns:a16="http://schemas.microsoft.com/office/drawing/2014/main" id="{D092BC95-F238-FB21-B0E6-9E4A5CDCD9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5287" y="1915860"/>
            <a:ext cx="1844143" cy="722455"/>
          </a:xfrm>
          <a:prstGeom prst="rect">
            <a:avLst/>
          </a:prstGeom>
        </p:spPr>
      </p:pic>
      <p:sp>
        <p:nvSpPr>
          <p:cNvPr id="44" name="TextBox 43">
            <a:extLst>
              <a:ext uri="{FF2B5EF4-FFF2-40B4-BE49-F238E27FC236}">
                <a16:creationId xmlns:a16="http://schemas.microsoft.com/office/drawing/2014/main" id="{1F017AAB-98C8-EF6F-F137-14BBDF12E6B9}"/>
              </a:ext>
            </a:extLst>
          </p:cNvPr>
          <p:cNvSpPr txBox="1"/>
          <p:nvPr/>
        </p:nvSpPr>
        <p:spPr>
          <a:xfrm>
            <a:off x="6823794" y="3091684"/>
            <a:ext cx="106218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2019</a:t>
            </a:r>
            <a:endPar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cxnSp>
        <p:nvCxnSpPr>
          <p:cNvPr id="46" name="直接连接符 10">
            <a:extLst>
              <a:ext uri="{FF2B5EF4-FFF2-40B4-BE49-F238E27FC236}">
                <a16:creationId xmlns:a16="http://schemas.microsoft.com/office/drawing/2014/main" id="{3AA8236C-7D48-30CE-8E78-2ED2622C6138}"/>
              </a:ext>
            </a:extLst>
          </p:cNvPr>
          <p:cNvCxnSpPr>
            <a:cxnSpLocks/>
          </p:cNvCxnSpPr>
          <p:nvPr/>
        </p:nvCxnSpPr>
        <p:spPr>
          <a:xfrm>
            <a:off x="7354885" y="3421233"/>
            <a:ext cx="0" cy="568652"/>
          </a:xfrm>
          <a:prstGeom prst="line">
            <a:avLst/>
          </a:prstGeom>
          <a:ln>
            <a:solidFill>
              <a:schemeClr val="tx1">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47" name="文本框 16">
            <a:extLst>
              <a:ext uri="{FF2B5EF4-FFF2-40B4-BE49-F238E27FC236}">
                <a16:creationId xmlns:a16="http://schemas.microsoft.com/office/drawing/2014/main" id="{D08B1AF3-C54A-4F37-DD8F-7627D95BFE5B}"/>
              </a:ext>
            </a:extLst>
          </p:cNvPr>
          <p:cNvSpPr txBox="1"/>
          <p:nvPr/>
        </p:nvSpPr>
        <p:spPr>
          <a:xfrm>
            <a:off x="6641037" y="4115758"/>
            <a:ext cx="14067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股票掛牌上櫃</a:t>
            </a:r>
          </a:p>
        </p:txBody>
      </p:sp>
      <p:cxnSp>
        <p:nvCxnSpPr>
          <p:cNvPr id="53" name="直接连接符 10">
            <a:extLst>
              <a:ext uri="{FF2B5EF4-FFF2-40B4-BE49-F238E27FC236}">
                <a16:creationId xmlns:a16="http://schemas.microsoft.com/office/drawing/2014/main" id="{883330B3-CA4C-F691-0630-824912878B3C}"/>
              </a:ext>
            </a:extLst>
          </p:cNvPr>
          <p:cNvCxnSpPr>
            <a:cxnSpLocks/>
          </p:cNvCxnSpPr>
          <p:nvPr/>
        </p:nvCxnSpPr>
        <p:spPr>
          <a:xfrm flipV="1">
            <a:off x="8406408" y="2947086"/>
            <a:ext cx="0" cy="476844"/>
          </a:xfrm>
          <a:prstGeom prst="line">
            <a:avLst/>
          </a:prstGeom>
          <a:ln>
            <a:solidFill>
              <a:schemeClr val="tx1">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EE18388-1DE4-00D4-FB6F-958C904DEE94}"/>
              </a:ext>
            </a:extLst>
          </p:cNvPr>
          <p:cNvSpPr txBox="1"/>
          <p:nvPr/>
        </p:nvSpPr>
        <p:spPr>
          <a:xfrm>
            <a:off x="7875316" y="3498977"/>
            <a:ext cx="106218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2021</a:t>
            </a:r>
            <a:endPar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7" name="圖片 15">
            <a:extLst>
              <a:ext uri="{FF2B5EF4-FFF2-40B4-BE49-F238E27FC236}">
                <a16:creationId xmlns:a16="http://schemas.microsoft.com/office/drawing/2014/main" id="{753030F1-146F-9742-D090-53BB53FE5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02211" y="1372095"/>
            <a:ext cx="1208392" cy="432000"/>
          </a:xfrm>
          <a:prstGeom prst="rect">
            <a:avLst/>
          </a:prstGeom>
        </p:spPr>
      </p:pic>
      <p:sp>
        <p:nvSpPr>
          <p:cNvPr id="58" name="文本框 16">
            <a:extLst>
              <a:ext uri="{FF2B5EF4-FFF2-40B4-BE49-F238E27FC236}">
                <a16:creationId xmlns:a16="http://schemas.microsoft.com/office/drawing/2014/main" id="{14933719-0997-9CCE-8DD8-779424591EAC}"/>
              </a:ext>
            </a:extLst>
          </p:cNvPr>
          <p:cNvSpPr txBox="1"/>
          <p:nvPr/>
        </p:nvSpPr>
        <p:spPr>
          <a:xfrm>
            <a:off x="7347953" y="1915860"/>
            <a:ext cx="18492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與</a:t>
            </a:r>
            <a:r>
              <a:rPr kumimoji="0" lang="en-US" altLang="zh-TW"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AUO</a:t>
            </a:r>
            <a:r>
              <a:rPr kumimoji="0" lang="zh-TW"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策略聯盟</a:t>
            </a:r>
            <a:endParaRPr kumimoji="0" lang="en-US" altLang="zh-TW"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a:t>
            </a:r>
            <a:r>
              <a:rPr kumimoji="0" lang="zh-TW"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持股</a:t>
            </a:r>
            <a:r>
              <a:rPr kumimoji="0" lang="en-US" altLang="zh-TW"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20%)</a:t>
            </a:r>
            <a:endParaRPr kumimoji="0" lang="zh-TW"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佈局前裝市場充電樁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商用車智慧駕駛座艙</a:t>
            </a:r>
            <a:endPar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2" name="文本框 32">
            <a:extLst>
              <a:ext uri="{FF2B5EF4-FFF2-40B4-BE49-F238E27FC236}">
                <a16:creationId xmlns:a16="http://schemas.microsoft.com/office/drawing/2014/main" id="{5EF1D621-27CF-F8FA-5719-06BF3B5CB5CD}"/>
              </a:ext>
            </a:extLst>
          </p:cNvPr>
          <p:cNvSpPr txBox="1"/>
          <p:nvPr/>
        </p:nvSpPr>
        <p:spPr>
          <a:xfrm>
            <a:off x="9505709" y="1358273"/>
            <a:ext cx="2686291" cy="523220"/>
          </a:xfrm>
          <a:prstGeom prst="rect">
            <a:avLst/>
          </a:prstGeom>
          <a:noFill/>
        </p:spPr>
        <p:txBody>
          <a:bodyPr wrap="square" rtlCol="0">
            <a:spAutoFit/>
          </a:bodyPr>
          <a:lstStyle/>
          <a:p>
            <a:pPr>
              <a:defRPr/>
            </a:pPr>
            <a:r>
              <a:rPr lang="zh-TW" altLang="en-US" sz="1400" dirty="0">
                <a:latin typeface="微軟正黑體" panose="020B0604030504040204" pitchFamily="34" charset="-120"/>
                <a:ea typeface="微軟正黑體" panose="020B0604030504040204" pitchFamily="34" charset="-120"/>
              </a:rPr>
              <a:t>取得</a:t>
            </a:r>
            <a:r>
              <a:rPr lang="en-US" altLang="zh-TW" sz="1400" dirty="0">
                <a:latin typeface="微軟正黑體" panose="020B0604030504040204" pitchFamily="34" charset="-120"/>
                <a:ea typeface="微軟正黑體" panose="020B0604030504040204" pitchFamily="34" charset="-120"/>
              </a:rPr>
              <a:t>QC</a:t>
            </a:r>
            <a:r>
              <a:rPr lang="zh-TW" altLang="en-US" sz="1400" dirty="0">
                <a:latin typeface="微軟正黑體" panose="020B0604030504040204" pitchFamily="34" charset="-120"/>
                <a:ea typeface="微軟正黑體" panose="020B0604030504040204" pitchFamily="34" charset="-120"/>
              </a:rPr>
              <a:t> </a:t>
            </a:r>
            <a:r>
              <a:rPr lang="en-US" altLang="zh-TW" sz="1400" dirty="0">
                <a:latin typeface="微軟正黑體" panose="020B0604030504040204" pitchFamily="34" charset="-120"/>
                <a:ea typeface="微軟正黑體" panose="020B0604030504040204" pitchFamily="34" charset="-120"/>
              </a:rPr>
              <a:t>080000</a:t>
            </a:r>
            <a:r>
              <a:rPr lang="zh-TW" altLang="en-US" sz="1400" dirty="0">
                <a:latin typeface="微軟正黑體" panose="020B0604030504040204" pitchFamily="34" charset="-120"/>
                <a:ea typeface="微軟正黑體" panose="020B0604030504040204" pitchFamily="34" charset="-120"/>
              </a:rPr>
              <a:t>有害物質管理</a:t>
            </a:r>
            <a:endParaRPr lang="en-US" altLang="zh-TW" sz="1400" dirty="0">
              <a:latin typeface="微軟正黑體" panose="020B0604030504040204" pitchFamily="34" charset="-120"/>
              <a:ea typeface="微軟正黑體" panose="020B0604030504040204" pitchFamily="34" charset="-120"/>
            </a:endParaRPr>
          </a:p>
          <a:p>
            <a:pPr>
              <a:defRPr/>
            </a:pPr>
            <a:r>
              <a:rPr lang="zh-TW" altLang="en-US" sz="1400" dirty="0">
                <a:latin typeface="微軟正黑體" panose="020B0604030504040204" pitchFamily="34" charset="-120"/>
                <a:ea typeface="微軟正黑體" panose="020B0604030504040204" pitchFamily="34" charset="-120"/>
              </a:rPr>
              <a:t>．取得</a:t>
            </a:r>
            <a:r>
              <a:rPr lang="en-US" altLang="zh-TW" sz="1400" dirty="0">
                <a:latin typeface="微軟正黑體" panose="020B0604030504040204" pitchFamily="34" charset="-120"/>
                <a:ea typeface="微軟正黑體" panose="020B0604030504040204" pitchFamily="34" charset="-120"/>
              </a:rPr>
              <a:t>ISO 27001</a:t>
            </a:r>
            <a:r>
              <a:rPr lang="zh-TW" altLang="en-US" sz="1400" dirty="0">
                <a:latin typeface="微軟正黑體" panose="020B0604030504040204" pitchFamily="34" charset="-120"/>
                <a:ea typeface="微軟正黑體" panose="020B0604030504040204" pitchFamily="34" charset="-120"/>
              </a:rPr>
              <a:t>資訊安全管理</a:t>
            </a:r>
            <a:endParaRPr lang="en-US" altLang="zh-TW" sz="1400" dirty="0">
              <a:latin typeface="微軟正黑體" panose="020B0604030504040204" pitchFamily="34" charset="-120"/>
              <a:ea typeface="微軟正黑體" panose="020B0604030504040204" pitchFamily="34" charset="-120"/>
            </a:endParaRPr>
          </a:p>
        </p:txBody>
      </p:sp>
      <p:pic>
        <p:nvPicPr>
          <p:cNvPr id="63" name="Picture 2">
            <a:extLst>
              <a:ext uri="{FF2B5EF4-FFF2-40B4-BE49-F238E27FC236}">
                <a16:creationId xmlns:a16="http://schemas.microsoft.com/office/drawing/2014/main" id="{216966AD-6C07-3597-2634-B1664DB93A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10655915" y="2076269"/>
            <a:ext cx="699427" cy="720000"/>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直接连接符 10">
            <a:extLst>
              <a:ext uri="{FF2B5EF4-FFF2-40B4-BE49-F238E27FC236}">
                <a16:creationId xmlns:a16="http://schemas.microsoft.com/office/drawing/2014/main" id="{76C939B7-CB6A-C049-DE01-0A88904499A7}"/>
              </a:ext>
            </a:extLst>
          </p:cNvPr>
          <p:cNvCxnSpPr>
            <a:cxnSpLocks/>
          </p:cNvCxnSpPr>
          <p:nvPr/>
        </p:nvCxnSpPr>
        <p:spPr>
          <a:xfrm flipV="1">
            <a:off x="10976506" y="3100047"/>
            <a:ext cx="0" cy="323883"/>
          </a:xfrm>
          <a:prstGeom prst="line">
            <a:avLst/>
          </a:prstGeom>
          <a:ln>
            <a:solidFill>
              <a:schemeClr val="tx1">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F6371D4-2347-6D3D-79E5-52415A3A1AEE}"/>
              </a:ext>
            </a:extLst>
          </p:cNvPr>
          <p:cNvSpPr txBox="1"/>
          <p:nvPr/>
        </p:nvSpPr>
        <p:spPr>
          <a:xfrm>
            <a:off x="10445368" y="3476724"/>
            <a:ext cx="106218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2024</a:t>
            </a:r>
            <a:endPar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圖片 18" descr="一張含有 側畫像 的圖片&#10;&#10;自動產生的描述">
            <a:extLst>
              <a:ext uri="{FF2B5EF4-FFF2-40B4-BE49-F238E27FC236}">
                <a16:creationId xmlns:a16="http://schemas.microsoft.com/office/drawing/2014/main" id="{4B0C0713-30F7-D74F-79F1-58F69D3E37BF}"/>
              </a:ext>
            </a:extLst>
          </p:cNvPr>
          <p:cNvPicPr>
            <a:picLocks noChangeAspect="1"/>
          </p:cNvPicPr>
          <p:nvPr/>
        </p:nvPicPr>
        <p:blipFill>
          <a:blip r:embed="rId7"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81413" y="3677316"/>
            <a:ext cx="612000" cy="612000"/>
          </a:xfrm>
          <a:prstGeom prst="rect">
            <a:avLst/>
          </a:prstGeom>
        </p:spPr>
      </p:pic>
      <p:pic>
        <p:nvPicPr>
          <p:cNvPr id="4" name="圖片 3">
            <a:extLst>
              <a:ext uri="{FF2B5EF4-FFF2-40B4-BE49-F238E27FC236}">
                <a16:creationId xmlns:a16="http://schemas.microsoft.com/office/drawing/2014/main" id="{E8719FB9-ECAC-A632-AA2F-8F67D5FB32D1}"/>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3179501" y="3769373"/>
            <a:ext cx="718771" cy="446418"/>
          </a:xfrm>
          <a:prstGeom prst="rect">
            <a:avLst/>
          </a:prstGeom>
        </p:spPr>
      </p:pic>
      <p:sp>
        <p:nvSpPr>
          <p:cNvPr id="12" name="TextBox 25">
            <a:extLst>
              <a:ext uri="{FF2B5EF4-FFF2-40B4-BE49-F238E27FC236}">
                <a16:creationId xmlns:a16="http://schemas.microsoft.com/office/drawing/2014/main" id="{07B26874-434D-59D3-F356-C0665393ECE3}"/>
              </a:ext>
            </a:extLst>
          </p:cNvPr>
          <p:cNvSpPr txBox="1"/>
          <p:nvPr/>
        </p:nvSpPr>
        <p:spPr>
          <a:xfrm>
            <a:off x="2064407" y="3480802"/>
            <a:ext cx="106218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2011</a:t>
            </a:r>
            <a:endPar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cxnSp>
        <p:nvCxnSpPr>
          <p:cNvPr id="13" name="直接连接符 10">
            <a:extLst>
              <a:ext uri="{FF2B5EF4-FFF2-40B4-BE49-F238E27FC236}">
                <a16:creationId xmlns:a16="http://schemas.microsoft.com/office/drawing/2014/main" id="{2D274BE3-3193-8D6A-9DD2-7AE58FD60A5D}"/>
              </a:ext>
            </a:extLst>
          </p:cNvPr>
          <p:cNvCxnSpPr>
            <a:cxnSpLocks/>
          </p:cNvCxnSpPr>
          <p:nvPr/>
        </p:nvCxnSpPr>
        <p:spPr>
          <a:xfrm flipV="1">
            <a:off x="2590746" y="3002815"/>
            <a:ext cx="0" cy="402983"/>
          </a:xfrm>
          <a:prstGeom prst="line">
            <a:avLst/>
          </a:prstGeom>
          <a:ln>
            <a:solidFill>
              <a:schemeClr val="tx1">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4C082D8D-7043-70A0-86AA-114B9FFD9F86}"/>
              </a:ext>
            </a:extLst>
          </p:cNvPr>
          <p:cNvSpPr txBox="1"/>
          <p:nvPr/>
        </p:nvSpPr>
        <p:spPr>
          <a:xfrm>
            <a:off x="1520850" y="2031672"/>
            <a:ext cx="1838408" cy="738664"/>
          </a:xfrm>
          <a:prstGeom prst="rect">
            <a:avLst/>
          </a:prstGeom>
          <a:noFill/>
        </p:spPr>
        <p:txBody>
          <a:bodyPr wrap="square" rtlCol="0">
            <a:spAutoFit/>
          </a:bodyPr>
          <a:lstStyle/>
          <a:p>
            <a:pPr lvl="0" algn="ctr">
              <a:defRPr/>
            </a:pPr>
            <a:r>
              <a:rPr lang="zh-TW" altLang="en-US" sz="1400" dirty="0">
                <a:latin typeface="微軟正黑體" panose="020B0604030504040204" pitchFamily="34" charset="-120"/>
                <a:ea typeface="微軟正黑體" panose="020B0604030504040204" pitchFamily="34" charset="-120"/>
              </a:rPr>
              <a:t>獲得</a:t>
            </a:r>
            <a:r>
              <a:rPr lang="en-US" altLang="zh-TW" sz="1400" dirty="0">
                <a:latin typeface="微軟正黑體" panose="020B0604030504040204" pitchFamily="34" charset="-120"/>
                <a:ea typeface="微軟正黑體" panose="020B0604030504040204" pitchFamily="34" charset="-120"/>
              </a:rPr>
              <a:t>2012 </a:t>
            </a:r>
            <a:r>
              <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Windows Embedded Partner of the year</a:t>
            </a:r>
            <a:endPar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026" name="Picture 2" descr="Microsoft Taiwan Corp.">
            <a:extLst>
              <a:ext uri="{FF2B5EF4-FFF2-40B4-BE49-F238E27FC236}">
                <a16:creationId xmlns:a16="http://schemas.microsoft.com/office/drawing/2014/main" id="{B8CE6A44-6876-86C9-A9A0-F49EF6738AF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15063" y="1472972"/>
            <a:ext cx="1507868" cy="720761"/>
          </a:xfrm>
          <a:prstGeom prst="rect">
            <a:avLst/>
          </a:prstGeom>
          <a:noFill/>
          <a:extLst>
            <a:ext uri="{909E8E84-426E-40DD-AFC4-6F175D3DCCD1}">
              <a14:hiddenFill xmlns:a14="http://schemas.microsoft.com/office/drawing/2010/main">
                <a:solidFill>
                  <a:srgbClr val="FFFFFF"/>
                </a:solidFill>
              </a14:hiddenFill>
            </a:ext>
          </a:extLst>
        </p:spPr>
      </p:pic>
      <p:pic>
        <p:nvPicPr>
          <p:cNvPr id="29" name="圖片 28">
            <a:extLst>
              <a:ext uri="{FF2B5EF4-FFF2-40B4-BE49-F238E27FC236}">
                <a16:creationId xmlns:a16="http://schemas.microsoft.com/office/drawing/2014/main" id="{4F6CADDA-2C4F-A8E8-1695-127C36D552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07017" y="4705676"/>
            <a:ext cx="2095735" cy="905565"/>
          </a:xfrm>
          <a:prstGeom prst="rect">
            <a:avLst/>
          </a:prstGeom>
        </p:spPr>
      </p:pic>
      <p:cxnSp>
        <p:nvCxnSpPr>
          <p:cNvPr id="36" name="直接连接符 10">
            <a:extLst>
              <a:ext uri="{FF2B5EF4-FFF2-40B4-BE49-F238E27FC236}">
                <a16:creationId xmlns:a16="http://schemas.microsoft.com/office/drawing/2014/main" id="{B39E309A-B4E3-1E36-6CD7-C9ECA0A3DBBF}"/>
              </a:ext>
            </a:extLst>
          </p:cNvPr>
          <p:cNvCxnSpPr>
            <a:cxnSpLocks/>
          </p:cNvCxnSpPr>
          <p:nvPr/>
        </p:nvCxnSpPr>
        <p:spPr>
          <a:xfrm flipV="1">
            <a:off x="4211236" y="3011825"/>
            <a:ext cx="0" cy="402983"/>
          </a:xfrm>
          <a:prstGeom prst="line">
            <a:avLst/>
          </a:prstGeom>
          <a:ln>
            <a:solidFill>
              <a:schemeClr val="tx1">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8" name="文本框 16">
            <a:extLst>
              <a:ext uri="{FF2B5EF4-FFF2-40B4-BE49-F238E27FC236}">
                <a16:creationId xmlns:a16="http://schemas.microsoft.com/office/drawing/2014/main" id="{BF29DFC3-F179-41E5-1235-F943DF1353AA}"/>
              </a:ext>
            </a:extLst>
          </p:cNvPr>
          <p:cNvSpPr txBox="1"/>
          <p:nvPr/>
        </p:nvSpPr>
        <p:spPr>
          <a:xfrm>
            <a:off x="3466861" y="1998891"/>
            <a:ext cx="147476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獲得「第五屆鄧白氏中小企業菁英獎」</a:t>
            </a:r>
            <a:r>
              <a:rPr kumimoji="0" lang="en-US" altLang="zh-TW"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MVP</a:t>
            </a:r>
          </a:p>
        </p:txBody>
      </p:sp>
      <p:pic>
        <p:nvPicPr>
          <p:cNvPr id="1028" name="Picture 4">
            <a:extLst>
              <a:ext uri="{FF2B5EF4-FFF2-40B4-BE49-F238E27FC236}">
                <a16:creationId xmlns:a16="http://schemas.microsoft.com/office/drawing/2014/main" id="{2D4E8C1D-36DA-D996-0F81-1BFAD64759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01655" y="1041057"/>
            <a:ext cx="985750" cy="985750"/>
          </a:xfrm>
          <a:prstGeom prst="rect">
            <a:avLst/>
          </a:prstGeom>
          <a:noFill/>
          <a:extLst>
            <a:ext uri="{909E8E84-426E-40DD-AFC4-6F175D3DCCD1}">
              <a14:hiddenFill xmlns:a14="http://schemas.microsoft.com/office/drawing/2010/main">
                <a:solidFill>
                  <a:srgbClr val="FFFFFF"/>
                </a:solidFill>
              </a14:hiddenFill>
            </a:ext>
          </a:extLst>
        </p:spPr>
      </p:pic>
      <p:pic>
        <p:nvPicPr>
          <p:cNvPr id="59" name="圖片 58">
            <a:extLst>
              <a:ext uri="{FF2B5EF4-FFF2-40B4-BE49-F238E27FC236}">
                <a16:creationId xmlns:a16="http://schemas.microsoft.com/office/drawing/2014/main" id="{1184DC1E-08E5-BDC6-697B-91C577A28C2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10603" y="4705676"/>
            <a:ext cx="1776337" cy="1373834"/>
          </a:xfrm>
          <a:prstGeom prst="rect">
            <a:avLst/>
          </a:prstGeom>
        </p:spPr>
      </p:pic>
      <p:sp>
        <p:nvSpPr>
          <p:cNvPr id="65" name="TextBox 43">
            <a:extLst>
              <a:ext uri="{FF2B5EF4-FFF2-40B4-BE49-F238E27FC236}">
                <a16:creationId xmlns:a16="http://schemas.microsoft.com/office/drawing/2014/main" id="{775B3D11-03A8-08A2-1F49-074857954D77}"/>
              </a:ext>
            </a:extLst>
          </p:cNvPr>
          <p:cNvSpPr txBox="1"/>
          <p:nvPr/>
        </p:nvSpPr>
        <p:spPr>
          <a:xfrm>
            <a:off x="9322337" y="3088247"/>
            <a:ext cx="106218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rPr>
              <a:t>2023</a:t>
            </a:r>
            <a:endPar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cxnSp>
        <p:nvCxnSpPr>
          <p:cNvPr id="67" name="直接连接符 10">
            <a:extLst>
              <a:ext uri="{FF2B5EF4-FFF2-40B4-BE49-F238E27FC236}">
                <a16:creationId xmlns:a16="http://schemas.microsoft.com/office/drawing/2014/main" id="{AE004042-ACF6-3168-E43A-9F748E7445D1}"/>
              </a:ext>
            </a:extLst>
          </p:cNvPr>
          <p:cNvCxnSpPr>
            <a:cxnSpLocks/>
          </p:cNvCxnSpPr>
          <p:nvPr/>
        </p:nvCxnSpPr>
        <p:spPr>
          <a:xfrm>
            <a:off x="9853428" y="3441464"/>
            <a:ext cx="0" cy="568652"/>
          </a:xfrm>
          <a:prstGeom prst="line">
            <a:avLst/>
          </a:prstGeom>
          <a:ln>
            <a:solidFill>
              <a:schemeClr val="tx1">
                <a:lumMod val="65000"/>
                <a:lumOff val="3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8" name="文本框 16">
            <a:extLst>
              <a:ext uri="{FF2B5EF4-FFF2-40B4-BE49-F238E27FC236}">
                <a16:creationId xmlns:a16="http://schemas.microsoft.com/office/drawing/2014/main" id="{8931AD58-85E0-58C7-246A-9C008CA53FA9}"/>
              </a:ext>
            </a:extLst>
          </p:cNvPr>
          <p:cNvSpPr txBox="1"/>
          <p:nvPr/>
        </p:nvSpPr>
        <p:spPr>
          <a:xfrm>
            <a:off x="8887242" y="4137524"/>
            <a:ext cx="1938031" cy="523220"/>
          </a:xfrm>
          <a:prstGeom prst="rect">
            <a:avLst/>
          </a:prstGeom>
          <a:noFill/>
        </p:spPr>
        <p:txBody>
          <a:bodyPr wrap="square" rtlCol="0">
            <a:spAutoFit/>
          </a:bodyPr>
          <a:lstStyle/>
          <a:p>
            <a:pPr lvl="0" algn="ctr">
              <a:defRPr/>
            </a:pPr>
            <a:r>
              <a:rPr lang="zh-TW" altLang="en-US" sz="1400" b="1" dirty="0">
                <a:solidFill>
                  <a:srgbClr val="7030A0"/>
                </a:solidFill>
                <a:latin typeface="微軟正黑體" panose="020B0604030504040204" pitchFamily="34" charset="-120"/>
                <a:ea typeface="微軟正黑體" panose="020B0604030504040204" pitchFamily="34" charset="-120"/>
              </a:rPr>
              <a:t>獲得「第</a:t>
            </a:r>
            <a:r>
              <a:rPr lang="en-US" altLang="zh-TW" sz="1400" b="1" dirty="0">
                <a:solidFill>
                  <a:srgbClr val="7030A0"/>
                </a:solidFill>
                <a:latin typeface="微軟正黑體" panose="020B0604030504040204" pitchFamily="34" charset="-120"/>
                <a:ea typeface="微軟正黑體" panose="020B0604030504040204" pitchFamily="34" charset="-120"/>
              </a:rPr>
              <a:t>32</a:t>
            </a:r>
            <a:r>
              <a:rPr lang="zh-TW" altLang="en-US" sz="1400" b="1" dirty="0">
                <a:solidFill>
                  <a:srgbClr val="7030A0"/>
                </a:solidFill>
                <a:latin typeface="微軟正黑體" panose="020B0604030504040204" pitchFamily="34" charset="-120"/>
                <a:ea typeface="微軟正黑體" panose="020B0604030504040204" pitchFamily="34" charset="-120"/>
              </a:rPr>
              <a:t>屆國家磐石獎</a:t>
            </a:r>
            <a:endParaRPr kumimoji="0" lang="zh-CN" altLang="en-US" sz="14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7" name="Slide Number Placeholder 1">
            <a:extLst>
              <a:ext uri="{FF2B5EF4-FFF2-40B4-BE49-F238E27FC236}">
                <a16:creationId xmlns:a16="http://schemas.microsoft.com/office/drawing/2014/main" id="{D13030EC-0811-C19C-E9F7-EA3F58754023}"/>
              </a:ext>
            </a:extLst>
          </p:cNvPr>
          <p:cNvSpPr>
            <a:spLocks noGrp="1"/>
          </p:cNvSpPr>
          <p:nvPr>
            <p:ph type="sldNum" sz="quarter" idx="12"/>
          </p:nvPr>
        </p:nvSpPr>
        <p:spPr>
          <a:xfrm>
            <a:off x="9280845" y="6492875"/>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948E3AA-1A4F-47E3-9F64-58CF2AE0FD58}" type="slidenum">
              <a:rPr kumimoji="0" lang="en-US" altLang="zh-CN" sz="1600"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altLang="zh-CN" sz="1600"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endParaRPr>
          </a:p>
        </p:txBody>
      </p:sp>
      <p:sp>
        <p:nvSpPr>
          <p:cNvPr id="24" name="Oval 39">
            <a:extLst>
              <a:ext uri="{FF2B5EF4-FFF2-40B4-BE49-F238E27FC236}">
                <a16:creationId xmlns:a16="http://schemas.microsoft.com/office/drawing/2014/main" id="{A8CA8001-791A-3905-F72E-4906B573E1E4}"/>
              </a:ext>
            </a:extLst>
          </p:cNvPr>
          <p:cNvSpPr/>
          <p:nvPr/>
        </p:nvSpPr>
        <p:spPr bwMode="auto">
          <a:xfrm flipV="1">
            <a:off x="1040220" y="4525684"/>
            <a:ext cx="226588" cy="226588"/>
          </a:xfrm>
          <a:prstGeom prst="ellipse">
            <a:avLst/>
          </a:prstGeom>
          <a:solidFill>
            <a:schemeClr val="accent3"/>
          </a:solidFill>
          <a:ln w="25400" cap="flat" cmpd="sng" algn="ctr">
            <a:noFill/>
            <a:prstDash val="solid"/>
            <a:miter lim="400000"/>
            <a:headEnd type="none" w="med" len="med"/>
            <a:tailEnd type="none" w="med" len="med"/>
          </a:ln>
          <a:effectLst/>
        </p:spPr>
        <p:txBody>
          <a:bodyPr wrap="square" lIns="0" tIns="0" rIns="0" bIns="0" anchor="ctr">
            <a:spAutoFit/>
          </a:bodyPr>
          <a:lstStyle/>
          <a:p>
            <a:pPr algn="ctr" eaLnBrk="1"/>
            <a:endParaRPr lang="en-US" altLang="en-US"/>
          </a:p>
        </p:txBody>
      </p:sp>
      <p:sp>
        <p:nvSpPr>
          <p:cNvPr id="37" name="Oval 39">
            <a:extLst>
              <a:ext uri="{FF2B5EF4-FFF2-40B4-BE49-F238E27FC236}">
                <a16:creationId xmlns:a16="http://schemas.microsoft.com/office/drawing/2014/main" id="{26F6D175-7074-3CC3-A605-3AE80F5E4EFD}"/>
              </a:ext>
            </a:extLst>
          </p:cNvPr>
          <p:cNvSpPr/>
          <p:nvPr/>
        </p:nvSpPr>
        <p:spPr bwMode="auto">
          <a:xfrm flipV="1">
            <a:off x="2468997" y="2898531"/>
            <a:ext cx="226588" cy="226588"/>
          </a:xfrm>
          <a:prstGeom prst="ellipse">
            <a:avLst/>
          </a:prstGeom>
          <a:solidFill>
            <a:schemeClr val="accent3"/>
          </a:solidFill>
          <a:ln w="25400" cap="flat" cmpd="sng" algn="ctr">
            <a:noFill/>
            <a:prstDash val="solid"/>
            <a:miter lim="400000"/>
            <a:headEnd type="none" w="med" len="med"/>
            <a:tailEnd type="none" w="med" len="med"/>
          </a:ln>
          <a:effectLst/>
        </p:spPr>
        <p:txBody>
          <a:bodyPr wrap="square" lIns="0" tIns="0" rIns="0" bIns="0" anchor="ctr">
            <a:spAutoFit/>
          </a:bodyPr>
          <a:lstStyle/>
          <a:p>
            <a:pPr algn="ctr" eaLnBrk="1"/>
            <a:endParaRPr lang="en-US" altLang="en-US"/>
          </a:p>
        </p:txBody>
      </p:sp>
      <p:sp>
        <p:nvSpPr>
          <p:cNvPr id="39" name="Oval 39">
            <a:extLst>
              <a:ext uri="{FF2B5EF4-FFF2-40B4-BE49-F238E27FC236}">
                <a16:creationId xmlns:a16="http://schemas.microsoft.com/office/drawing/2014/main" id="{09E83A54-98A2-2DEE-510D-B5323762E409}"/>
              </a:ext>
            </a:extLst>
          </p:cNvPr>
          <p:cNvSpPr/>
          <p:nvPr/>
        </p:nvSpPr>
        <p:spPr bwMode="auto">
          <a:xfrm flipV="1">
            <a:off x="4090947" y="2869886"/>
            <a:ext cx="226588" cy="226588"/>
          </a:xfrm>
          <a:prstGeom prst="ellipse">
            <a:avLst/>
          </a:prstGeom>
          <a:solidFill>
            <a:schemeClr val="accent3"/>
          </a:solidFill>
          <a:ln w="25400" cap="flat" cmpd="sng" algn="ctr">
            <a:noFill/>
            <a:prstDash val="solid"/>
            <a:miter lim="400000"/>
            <a:headEnd type="none" w="med" len="med"/>
            <a:tailEnd type="none" w="med" len="med"/>
          </a:ln>
          <a:effectLst/>
        </p:spPr>
        <p:txBody>
          <a:bodyPr wrap="square" lIns="0" tIns="0" rIns="0" bIns="0" anchor="ctr">
            <a:spAutoFit/>
          </a:bodyPr>
          <a:lstStyle/>
          <a:p>
            <a:pPr algn="ctr" eaLnBrk="1"/>
            <a:endParaRPr lang="en-US" altLang="en-US"/>
          </a:p>
        </p:txBody>
      </p:sp>
      <p:sp>
        <p:nvSpPr>
          <p:cNvPr id="48" name="Oval 39">
            <a:extLst>
              <a:ext uri="{FF2B5EF4-FFF2-40B4-BE49-F238E27FC236}">
                <a16:creationId xmlns:a16="http://schemas.microsoft.com/office/drawing/2014/main" id="{06632FD5-49AB-E1D5-74A9-4492E44FDC14}"/>
              </a:ext>
            </a:extLst>
          </p:cNvPr>
          <p:cNvSpPr/>
          <p:nvPr/>
        </p:nvSpPr>
        <p:spPr bwMode="auto">
          <a:xfrm flipV="1">
            <a:off x="6043677" y="2820863"/>
            <a:ext cx="226588" cy="226588"/>
          </a:xfrm>
          <a:prstGeom prst="ellipse">
            <a:avLst/>
          </a:prstGeom>
          <a:solidFill>
            <a:schemeClr val="accent3"/>
          </a:solidFill>
          <a:ln w="25400" cap="flat" cmpd="sng" algn="ctr">
            <a:noFill/>
            <a:prstDash val="solid"/>
            <a:miter lim="400000"/>
            <a:headEnd type="none" w="med" len="med"/>
            <a:tailEnd type="none" w="med" len="med"/>
          </a:ln>
          <a:effectLst/>
        </p:spPr>
        <p:txBody>
          <a:bodyPr wrap="square" lIns="0" tIns="0" rIns="0" bIns="0" anchor="ctr">
            <a:spAutoFit/>
          </a:bodyPr>
          <a:lstStyle/>
          <a:p>
            <a:pPr algn="ctr" eaLnBrk="1"/>
            <a:endParaRPr lang="en-US" altLang="en-US"/>
          </a:p>
        </p:txBody>
      </p:sp>
      <p:sp>
        <p:nvSpPr>
          <p:cNvPr id="49" name="Oval 39">
            <a:extLst>
              <a:ext uri="{FF2B5EF4-FFF2-40B4-BE49-F238E27FC236}">
                <a16:creationId xmlns:a16="http://schemas.microsoft.com/office/drawing/2014/main" id="{6A2D1044-E644-741D-61CE-DF031A4229A7}"/>
              </a:ext>
            </a:extLst>
          </p:cNvPr>
          <p:cNvSpPr/>
          <p:nvPr/>
        </p:nvSpPr>
        <p:spPr bwMode="auto">
          <a:xfrm flipV="1">
            <a:off x="3844410" y="4449183"/>
            <a:ext cx="226588" cy="226588"/>
          </a:xfrm>
          <a:prstGeom prst="ellipse">
            <a:avLst/>
          </a:prstGeom>
          <a:solidFill>
            <a:schemeClr val="accent3"/>
          </a:solidFill>
          <a:ln w="25400" cap="flat" cmpd="sng" algn="ctr">
            <a:noFill/>
            <a:prstDash val="solid"/>
            <a:miter lim="400000"/>
            <a:headEnd type="none" w="med" len="med"/>
            <a:tailEnd type="none" w="med" len="med"/>
          </a:ln>
          <a:effectLst/>
        </p:spPr>
        <p:txBody>
          <a:bodyPr wrap="square" lIns="0" tIns="0" rIns="0" bIns="0" anchor="ctr">
            <a:spAutoFit/>
          </a:bodyPr>
          <a:lstStyle/>
          <a:p>
            <a:pPr algn="ctr" eaLnBrk="1"/>
            <a:endParaRPr lang="en-US" altLang="en-US"/>
          </a:p>
        </p:txBody>
      </p:sp>
      <p:sp>
        <p:nvSpPr>
          <p:cNvPr id="50" name="Oval 39">
            <a:extLst>
              <a:ext uri="{FF2B5EF4-FFF2-40B4-BE49-F238E27FC236}">
                <a16:creationId xmlns:a16="http://schemas.microsoft.com/office/drawing/2014/main" id="{5D9CDCB2-C13D-8131-E3FA-F5FF4FD6579C}"/>
              </a:ext>
            </a:extLst>
          </p:cNvPr>
          <p:cNvSpPr/>
          <p:nvPr/>
        </p:nvSpPr>
        <p:spPr bwMode="auto">
          <a:xfrm flipV="1">
            <a:off x="7231101" y="3870022"/>
            <a:ext cx="226588" cy="226588"/>
          </a:xfrm>
          <a:prstGeom prst="ellipse">
            <a:avLst/>
          </a:prstGeom>
          <a:solidFill>
            <a:schemeClr val="accent3"/>
          </a:solidFill>
          <a:ln w="25400" cap="flat" cmpd="sng" algn="ctr">
            <a:noFill/>
            <a:prstDash val="solid"/>
            <a:miter lim="400000"/>
            <a:headEnd type="none" w="med" len="med"/>
            <a:tailEnd type="none" w="med" len="med"/>
          </a:ln>
          <a:effectLst/>
        </p:spPr>
        <p:txBody>
          <a:bodyPr wrap="square" lIns="0" tIns="0" rIns="0" bIns="0" anchor="ctr">
            <a:spAutoFit/>
          </a:bodyPr>
          <a:lstStyle/>
          <a:p>
            <a:pPr algn="ctr" eaLnBrk="1"/>
            <a:endParaRPr lang="en-US" altLang="en-US"/>
          </a:p>
        </p:txBody>
      </p:sp>
      <p:sp>
        <p:nvSpPr>
          <p:cNvPr id="51" name="Oval 39">
            <a:extLst>
              <a:ext uri="{FF2B5EF4-FFF2-40B4-BE49-F238E27FC236}">
                <a16:creationId xmlns:a16="http://schemas.microsoft.com/office/drawing/2014/main" id="{3C6701DC-AE30-6977-B0D8-471F935A68BB}"/>
              </a:ext>
            </a:extLst>
          </p:cNvPr>
          <p:cNvSpPr/>
          <p:nvPr/>
        </p:nvSpPr>
        <p:spPr bwMode="auto">
          <a:xfrm flipV="1">
            <a:off x="8293113" y="2796269"/>
            <a:ext cx="226588" cy="226588"/>
          </a:xfrm>
          <a:prstGeom prst="ellipse">
            <a:avLst/>
          </a:prstGeom>
          <a:solidFill>
            <a:schemeClr val="accent3"/>
          </a:solidFill>
          <a:ln w="25400" cap="flat" cmpd="sng" algn="ctr">
            <a:noFill/>
            <a:prstDash val="solid"/>
            <a:miter lim="400000"/>
            <a:headEnd type="none" w="med" len="med"/>
            <a:tailEnd type="none" w="med" len="med"/>
          </a:ln>
          <a:effectLst/>
        </p:spPr>
        <p:txBody>
          <a:bodyPr wrap="square" lIns="0" tIns="0" rIns="0" bIns="0" anchor="ctr">
            <a:spAutoFit/>
          </a:bodyPr>
          <a:lstStyle/>
          <a:p>
            <a:pPr algn="ctr" eaLnBrk="1"/>
            <a:endParaRPr lang="en-US" altLang="en-US"/>
          </a:p>
        </p:txBody>
      </p:sp>
      <p:sp>
        <p:nvSpPr>
          <p:cNvPr id="52" name="Oval 39">
            <a:extLst>
              <a:ext uri="{FF2B5EF4-FFF2-40B4-BE49-F238E27FC236}">
                <a16:creationId xmlns:a16="http://schemas.microsoft.com/office/drawing/2014/main" id="{1419AC09-34C9-67ED-B2C8-5B4544CA961E}"/>
              </a:ext>
            </a:extLst>
          </p:cNvPr>
          <p:cNvSpPr/>
          <p:nvPr/>
        </p:nvSpPr>
        <p:spPr bwMode="auto">
          <a:xfrm flipV="1">
            <a:off x="9740134" y="3919288"/>
            <a:ext cx="226588" cy="226588"/>
          </a:xfrm>
          <a:prstGeom prst="ellipse">
            <a:avLst/>
          </a:prstGeom>
          <a:solidFill>
            <a:schemeClr val="accent3"/>
          </a:solidFill>
          <a:ln w="25400" cap="flat" cmpd="sng" algn="ctr">
            <a:noFill/>
            <a:prstDash val="solid"/>
            <a:miter lim="400000"/>
            <a:headEnd type="none" w="med" len="med"/>
            <a:tailEnd type="none" w="med" len="med"/>
          </a:ln>
          <a:effectLst/>
        </p:spPr>
        <p:txBody>
          <a:bodyPr wrap="square" lIns="0" tIns="0" rIns="0" bIns="0" anchor="ctr">
            <a:spAutoFit/>
          </a:bodyPr>
          <a:lstStyle/>
          <a:p>
            <a:pPr algn="ctr" eaLnBrk="1"/>
            <a:endParaRPr lang="en-US" altLang="en-US"/>
          </a:p>
        </p:txBody>
      </p:sp>
      <p:sp>
        <p:nvSpPr>
          <p:cNvPr id="54" name="Oval 39">
            <a:extLst>
              <a:ext uri="{FF2B5EF4-FFF2-40B4-BE49-F238E27FC236}">
                <a16:creationId xmlns:a16="http://schemas.microsoft.com/office/drawing/2014/main" id="{DD5C1EA0-F620-68F0-1CC3-FDBB5FEFA591}"/>
              </a:ext>
            </a:extLst>
          </p:cNvPr>
          <p:cNvSpPr/>
          <p:nvPr/>
        </p:nvSpPr>
        <p:spPr bwMode="auto">
          <a:xfrm flipV="1">
            <a:off x="10863165" y="2977718"/>
            <a:ext cx="226588" cy="226588"/>
          </a:xfrm>
          <a:prstGeom prst="ellipse">
            <a:avLst/>
          </a:prstGeom>
          <a:solidFill>
            <a:schemeClr val="accent3"/>
          </a:solidFill>
          <a:ln w="25400" cap="flat" cmpd="sng" algn="ctr">
            <a:noFill/>
            <a:prstDash val="solid"/>
            <a:miter lim="400000"/>
            <a:headEnd type="none" w="med" len="med"/>
            <a:tailEnd type="none" w="med" len="med"/>
          </a:ln>
          <a:effectLst/>
        </p:spPr>
        <p:txBody>
          <a:bodyPr wrap="square" lIns="0" tIns="0" rIns="0" bIns="0" anchor="ctr">
            <a:spAutoFit/>
          </a:bodyPr>
          <a:lstStyle/>
          <a:p>
            <a:pPr algn="ctr" eaLnBrk="1"/>
            <a:endParaRPr lang="en-US" altLang="en-US"/>
          </a:p>
        </p:txBody>
      </p:sp>
      <p:pic>
        <p:nvPicPr>
          <p:cNvPr id="11" name="圖片 10">
            <a:extLst>
              <a:ext uri="{FF2B5EF4-FFF2-40B4-BE49-F238E27FC236}">
                <a16:creationId xmlns:a16="http://schemas.microsoft.com/office/drawing/2014/main" id="{9C278C77-B10D-4A87-B0C2-5FE3D81919A7}"/>
              </a:ext>
            </a:extLst>
          </p:cNvPr>
          <p:cNvPicPr>
            <a:picLocks noChangeAspect="1"/>
          </p:cNvPicPr>
          <p:nvPr/>
        </p:nvPicPr>
        <p:blipFill>
          <a:blip r:embed="rId13"/>
          <a:stretch>
            <a:fillRect/>
          </a:stretch>
        </p:blipFill>
        <p:spPr>
          <a:xfrm>
            <a:off x="9128115" y="2322716"/>
            <a:ext cx="1505521" cy="738664"/>
          </a:xfrm>
          <a:prstGeom prst="rect">
            <a:avLst/>
          </a:prstGeom>
        </p:spPr>
      </p:pic>
      <p:sp>
        <p:nvSpPr>
          <p:cNvPr id="5" name="等腰三角形 4">
            <a:extLst>
              <a:ext uri="{FF2B5EF4-FFF2-40B4-BE49-F238E27FC236}">
                <a16:creationId xmlns:a16="http://schemas.microsoft.com/office/drawing/2014/main" id="{2963AF1F-D715-16C6-4464-56551ED40D4A}"/>
              </a:ext>
            </a:extLst>
          </p:cNvPr>
          <p:cNvSpPr/>
          <p:nvPr/>
        </p:nvSpPr>
        <p:spPr>
          <a:xfrm rot="5400000">
            <a:off x="-89505" y="74215"/>
            <a:ext cx="1185759" cy="1006750"/>
          </a:xfrm>
          <a:prstGeom prst="triangle">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10" name="Subtitle 2">
            <a:extLst>
              <a:ext uri="{FF2B5EF4-FFF2-40B4-BE49-F238E27FC236}">
                <a16:creationId xmlns:a16="http://schemas.microsoft.com/office/drawing/2014/main" id="{0CC8DE94-D4FD-35A8-2F73-E1A0FB0BBAEC}"/>
              </a:ext>
            </a:extLst>
          </p:cNvPr>
          <p:cNvSpPr txBox="1"/>
          <p:nvPr/>
        </p:nvSpPr>
        <p:spPr>
          <a:xfrm>
            <a:off x="959868" y="221493"/>
            <a:ext cx="7111427" cy="647199"/>
          </a:xfrm>
          <a:prstGeom prst="rect">
            <a:avLst/>
          </a:prstGeom>
        </p:spPr>
        <p:txBody>
          <a:bodyPr vert="horz" wrap="square" lIns="108745" tIns="54373" rIns="108745" bIns="54373"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panose="020B0306030504020204"/>
                <a:ea typeface="+mn-ea"/>
                <a:cs typeface="Open Sans Light" panose="020B0306030504020204"/>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r>
              <a:rPr lang="zh-TW" altLang="en-US" sz="3200" b="1" dirty="0">
                <a:solidFill>
                  <a:schemeClr val="tx1"/>
                </a:solidFill>
                <a:latin typeface="微軟正黑體" panose="020B0604030504040204" pitchFamily="34" charset="-120"/>
                <a:ea typeface="微軟正黑體" panose="020B0604030504040204" pitchFamily="34" charset="-120"/>
              </a:rPr>
              <a:t>公司沿革</a:t>
            </a:r>
            <a:endParaRPr lang="zh-CN" altLang="en-US" sz="32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81423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C35B20-4BD7-6F15-F59A-486C6DF73E5D}"/>
              </a:ext>
            </a:extLst>
          </p:cNvPr>
          <p:cNvSpPr>
            <a:spLocks noGrp="1"/>
          </p:cNvSpPr>
          <p:nvPr>
            <p:ph type="title"/>
          </p:nvPr>
        </p:nvSpPr>
        <p:spPr>
          <a:xfrm>
            <a:off x="992777" y="172057"/>
            <a:ext cx="10515600" cy="748144"/>
          </a:xfrm>
        </p:spPr>
        <p:txBody>
          <a:bodyPr>
            <a:normAutofit/>
          </a:bodyPr>
          <a:lstStyle/>
          <a:p>
            <a:r>
              <a:rPr lang="zh-TW" altLang="en-US" sz="3200" b="1" dirty="0"/>
              <a:t>主要產品線</a:t>
            </a:r>
            <a:r>
              <a:rPr lang="en-US" altLang="zh-TW" sz="3200" b="1" dirty="0"/>
              <a:t>:</a:t>
            </a:r>
            <a:endParaRPr lang="zh-TW" altLang="en-US" sz="3200" dirty="0"/>
          </a:p>
        </p:txBody>
      </p:sp>
      <p:sp>
        <p:nvSpPr>
          <p:cNvPr id="4" name="等腰三角形 3">
            <a:extLst>
              <a:ext uri="{FF2B5EF4-FFF2-40B4-BE49-F238E27FC236}">
                <a16:creationId xmlns:a16="http://schemas.microsoft.com/office/drawing/2014/main" id="{AA0AC2AB-25D6-7CF4-D622-794D681F4D0A}"/>
              </a:ext>
            </a:extLst>
          </p:cNvPr>
          <p:cNvSpPr/>
          <p:nvPr/>
        </p:nvSpPr>
        <p:spPr>
          <a:xfrm rot="5400000">
            <a:off x="-103478" y="89504"/>
            <a:ext cx="1185759" cy="1006750"/>
          </a:xfrm>
          <a:prstGeom prst="triangle">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pic>
        <p:nvPicPr>
          <p:cNvPr id="5" name="圖片 4">
            <a:extLst>
              <a:ext uri="{FF2B5EF4-FFF2-40B4-BE49-F238E27FC236}">
                <a16:creationId xmlns:a16="http://schemas.microsoft.com/office/drawing/2014/main" id="{06238ACA-588D-AFAA-AA28-B33AADB18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8324" y="3965262"/>
            <a:ext cx="3108968" cy="2040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圖片 5" descr="一張含有 運輸, 火車 的圖片&#10;&#10;自動產生的描述">
            <a:extLst>
              <a:ext uri="{FF2B5EF4-FFF2-40B4-BE49-F238E27FC236}">
                <a16:creationId xmlns:a16="http://schemas.microsoft.com/office/drawing/2014/main" id="{6AF980C4-4572-69DA-94B2-3A1E4C9C4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2098" y="3922819"/>
            <a:ext cx="3108968" cy="1929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圖片 6" descr="一張含有 電子用品, 硬碟 的圖片&#10;&#10;自動產生的描述">
            <a:extLst>
              <a:ext uri="{FF2B5EF4-FFF2-40B4-BE49-F238E27FC236}">
                <a16:creationId xmlns:a16="http://schemas.microsoft.com/office/drawing/2014/main" id="{96FC979E-B7E7-79E8-84A5-E38D33D9D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4451" y="5083823"/>
            <a:ext cx="1656184" cy="886610"/>
          </a:xfrm>
          <a:prstGeom prst="rect">
            <a:avLst/>
          </a:prstGeom>
        </p:spPr>
      </p:pic>
      <p:pic>
        <p:nvPicPr>
          <p:cNvPr id="8" name="圖片 7">
            <a:extLst>
              <a:ext uri="{FF2B5EF4-FFF2-40B4-BE49-F238E27FC236}">
                <a16:creationId xmlns:a16="http://schemas.microsoft.com/office/drawing/2014/main" id="{4D7D849B-A937-85B8-C678-F00B95AE63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7982" y="1190010"/>
            <a:ext cx="3104215" cy="19831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圖片 8" descr="一張含有 電子用品, 黑色 的圖片&#10;&#10;自動產生的描述">
            <a:extLst>
              <a:ext uri="{FF2B5EF4-FFF2-40B4-BE49-F238E27FC236}">
                <a16:creationId xmlns:a16="http://schemas.microsoft.com/office/drawing/2014/main" id="{FA7F009A-E4AA-77A0-5D83-D3BFFA7F24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64933" y="2379926"/>
            <a:ext cx="1986133" cy="945896"/>
          </a:xfrm>
          <a:prstGeom prst="rect">
            <a:avLst/>
          </a:prstGeom>
        </p:spPr>
      </p:pic>
      <p:sp>
        <p:nvSpPr>
          <p:cNvPr id="10" name="文字方塊 9">
            <a:extLst>
              <a:ext uri="{FF2B5EF4-FFF2-40B4-BE49-F238E27FC236}">
                <a16:creationId xmlns:a16="http://schemas.microsoft.com/office/drawing/2014/main" id="{5FB570D8-112A-F8B1-77F2-F94E334E50B5}"/>
              </a:ext>
            </a:extLst>
          </p:cNvPr>
          <p:cNvSpPr txBox="1"/>
          <p:nvPr/>
        </p:nvSpPr>
        <p:spPr>
          <a:xfrm>
            <a:off x="8749345" y="3508428"/>
            <a:ext cx="2016064" cy="400110"/>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邊緣運算</a:t>
            </a:r>
            <a:r>
              <a:rPr lang="en-US" altLang="zh-TW" sz="2000" b="1" dirty="0">
                <a:latin typeface="微軟正黑體" panose="020B0604030504040204" pitchFamily="34" charset="-120"/>
                <a:ea typeface="微軟正黑體" panose="020B0604030504040204" pitchFamily="34" charset="-120"/>
              </a:rPr>
              <a:t>AI</a:t>
            </a:r>
            <a:r>
              <a:rPr lang="zh-TW" altLang="en-US" sz="2000" b="1" dirty="0">
                <a:latin typeface="微軟正黑體" panose="020B0604030504040204" pitchFamily="34" charset="-120"/>
                <a:ea typeface="微軟正黑體" panose="020B0604030504040204" pitchFamily="34" charset="-120"/>
              </a:rPr>
              <a:t>電腦</a:t>
            </a:r>
          </a:p>
        </p:txBody>
      </p:sp>
      <p:sp>
        <p:nvSpPr>
          <p:cNvPr id="11" name="文字方塊 10">
            <a:extLst>
              <a:ext uri="{FF2B5EF4-FFF2-40B4-BE49-F238E27FC236}">
                <a16:creationId xmlns:a16="http://schemas.microsoft.com/office/drawing/2014/main" id="{D5C9B6B0-587E-F1FA-9BBC-C3518D09A4BE}"/>
              </a:ext>
            </a:extLst>
          </p:cNvPr>
          <p:cNvSpPr txBox="1"/>
          <p:nvPr/>
        </p:nvSpPr>
        <p:spPr>
          <a:xfrm>
            <a:off x="4775921" y="3473637"/>
            <a:ext cx="2418312" cy="400110"/>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車載電腦</a:t>
            </a:r>
          </a:p>
        </p:txBody>
      </p:sp>
      <p:sp>
        <p:nvSpPr>
          <p:cNvPr id="12" name="文字方塊 11">
            <a:extLst>
              <a:ext uri="{FF2B5EF4-FFF2-40B4-BE49-F238E27FC236}">
                <a16:creationId xmlns:a16="http://schemas.microsoft.com/office/drawing/2014/main" id="{72733B41-EEDF-1182-3AFC-0450E7BC7A31}"/>
              </a:ext>
            </a:extLst>
          </p:cNvPr>
          <p:cNvSpPr txBox="1"/>
          <p:nvPr/>
        </p:nvSpPr>
        <p:spPr>
          <a:xfrm>
            <a:off x="4107398" y="740828"/>
            <a:ext cx="2418312" cy="400110"/>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工業級嵌入式電腦</a:t>
            </a:r>
          </a:p>
        </p:txBody>
      </p:sp>
      <p:pic>
        <p:nvPicPr>
          <p:cNvPr id="13" name="圖片 12">
            <a:extLst>
              <a:ext uri="{FF2B5EF4-FFF2-40B4-BE49-F238E27FC236}">
                <a16:creationId xmlns:a16="http://schemas.microsoft.com/office/drawing/2014/main" id="{B2FA808F-AC9C-3B08-51C3-79BE2BFD6A0A}"/>
              </a:ext>
            </a:extLst>
          </p:cNvPr>
          <p:cNvPicPr>
            <a:picLocks noChangeAspect="1"/>
          </p:cNvPicPr>
          <p:nvPr/>
        </p:nvPicPr>
        <p:blipFill>
          <a:blip r:embed="rId8"/>
          <a:stretch>
            <a:fillRect/>
          </a:stretch>
        </p:blipFill>
        <p:spPr>
          <a:xfrm>
            <a:off x="6926273" y="1221880"/>
            <a:ext cx="3113580" cy="20194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文字方塊 13">
            <a:extLst>
              <a:ext uri="{FF2B5EF4-FFF2-40B4-BE49-F238E27FC236}">
                <a16:creationId xmlns:a16="http://schemas.microsoft.com/office/drawing/2014/main" id="{4172681D-AB24-941C-0750-DC4D109B4F63}"/>
              </a:ext>
            </a:extLst>
          </p:cNvPr>
          <p:cNvSpPr txBox="1"/>
          <p:nvPr/>
        </p:nvSpPr>
        <p:spPr>
          <a:xfrm>
            <a:off x="8590202" y="738620"/>
            <a:ext cx="2853941" cy="400110"/>
          </a:xfrm>
          <a:prstGeom prst="rect">
            <a:avLst/>
          </a:prstGeom>
          <a:noFill/>
        </p:spPr>
        <p:txBody>
          <a:bodyPr wrap="square" rtlCol="0">
            <a:spAutoFit/>
          </a:bodyPr>
          <a:lstStyle/>
          <a:p>
            <a:r>
              <a:rPr lang="en-US" altLang="zh-TW" sz="2000" b="1" dirty="0">
                <a:latin typeface="微軟正黑體" panose="020B0604030504040204" pitchFamily="34" charset="-120"/>
                <a:ea typeface="微軟正黑體" panose="020B0604030504040204" pitchFamily="34" charset="-120"/>
              </a:rPr>
              <a:t>HMI</a:t>
            </a:r>
            <a:r>
              <a:rPr lang="zh-TW" altLang="en-US" sz="2000" b="1" dirty="0">
                <a:latin typeface="微軟正黑體" panose="020B0604030504040204" pitchFamily="34" charset="-120"/>
                <a:ea typeface="微軟正黑體" panose="020B0604030504040204" pitchFamily="34" charset="-120"/>
              </a:rPr>
              <a:t>人機介面電腦</a:t>
            </a:r>
          </a:p>
        </p:txBody>
      </p:sp>
      <p:sp>
        <p:nvSpPr>
          <p:cNvPr id="3" name="箭號: 向下 2">
            <a:extLst>
              <a:ext uri="{FF2B5EF4-FFF2-40B4-BE49-F238E27FC236}">
                <a16:creationId xmlns:a16="http://schemas.microsoft.com/office/drawing/2014/main" id="{A54FBC1A-5E7C-919F-C1C4-8EC1B753D0B4}"/>
              </a:ext>
            </a:extLst>
          </p:cNvPr>
          <p:cNvSpPr/>
          <p:nvPr/>
        </p:nvSpPr>
        <p:spPr>
          <a:xfrm>
            <a:off x="4096170" y="3190481"/>
            <a:ext cx="604223" cy="749639"/>
          </a:xfrm>
          <a:prstGeom prst="downArrow">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箭號: 向右 14">
            <a:extLst>
              <a:ext uri="{FF2B5EF4-FFF2-40B4-BE49-F238E27FC236}">
                <a16:creationId xmlns:a16="http://schemas.microsoft.com/office/drawing/2014/main" id="{27E636FB-930C-5055-DFB4-432E3B203FA7}"/>
              </a:ext>
            </a:extLst>
          </p:cNvPr>
          <p:cNvSpPr/>
          <p:nvPr/>
        </p:nvSpPr>
        <p:spPr>
          <a:xfrm>
            <a:off x="5883117" y="4491893"/>
            <a:ext cx="1043156" cy="748144"/>
          </a:xfrm>
          <a:prstGeom prst="rightArrow">
            <a:avLst/>
          </a:prstGeom>
          <a:solidFill>
            <a:schemeClr val="accent3">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6" name="箭號: 向上 15">
            <a:extLst>
              <a:ext uri="{FF2B5EF4-FFF2-40B4-BE49-F238E27FC236}">
                <a16:creationId xmlns:a16="http://schemas.microsoft.com/office/drawing/2014/main" id="{13C5FC88-CA59-0D44-1A1A-9201D5672A40}"/>
              </a:ext>
            </a:extLst>
          </p:cNvPr>
          <p:cNvSpPr/>
          <p:nvPr/>
        </p:nvSpPr>
        <p:spPr>
          <a:xfrm>
            <a:off x="8178085" y="3241349"/>
            <a:ext cx="604223" cy="681470"/>
          </a:xfrm>
          <a:prstGeom prst="upArrow">
            <a:avLst/>
          </a:prstGeom>
          <a:solidFill>
            <a:schemeClr val="accent3">
              <a:lumMod val="60000"/>
              <a:lumOff val="4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zh-TW" altLang="en-US"/>
          </a:p>
        </p:txBody>
      </p:sp>
      <p:pic>
        <p:nvPicPr>
          <p:cNvPr id="17" name="圖片 16">
            <a:extLst>
              <a:ext uri="{FF2B5EF4-FFF2-40B4-BE49-F238E27FC236}">
                <a16:creationId xmlns:a16="http://schemas.microsoft.com/office/drawing/2014/main" id="{47BB5486-60EC-4C19-B736-051CBA5E0042}"/>
              </a:ext>
            </a:extLst>
          </p:cNvPr>
          <p:cNvPicPr>
            <a:picLocks noChangeAspect="1"/>
          </p:cNvPicPr>
          <p:nvPr/>
        </p:nvPicPr>
        <p:blipFill>
          <a:blip r:embed="rId9"/>
          <a:stretch>
            <a:fillRect/>
          </a:stretch>
        </p:blipFill>
        <p:spPr>
          <a:xfrm>
            <a:off x="8782308" y="5201399"/>
            <a:ext cx="1154669" cy="740889"/>
          </a:xfrm>
          <a:prstGeom prst="rect">
            <a:avLst/>
          </a:prstGeom>
        </p:spPr>
      </p:pic>
      <p:pic>
        <p:nvPicPr>
          <p:cNvPr id="18" name="圖片 15">
            <a:extLst>
              <a:ext uri="{FF2B5EF4-FFF2-40B4-BE49-F238E27FC236}">
                <a16:creationId xmlns:a16="http://schemas.microsoft.com/office/drawing/2014/main" id="{A967FAB2-E70F-441A-89E6-58CF8E75BC7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714341" y="4949195"/>
            <a:ext cx="1043036" cy="195480"/>
          </a:xfrm>
          <a:prstGeom prst="rect">
            <a:avLst/>
          </a:prstGeom>
        </p:spPr>
      </p:pic>
    </p:spTree>
    <p:extLst>
      <p:ext uri="{BB962C8B-B14F-4D97-AF65-F5344CB8AC3E}">
        <p14:creationId xmlns:p14="http://schemas.microsoft.com/office/powerpoint/2010/main" val="117295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圓角 17">
            <a:extLst>
              <a:ext uri="{FF2B5EF4-FFF2-40B4-BE49-F238E27FC236}">
                <a16:creationId xmlns:a16="http://schemas.microsoft.com/office/drawing/2014/main" id="{23EB1FA8-ED66-4542-B2C0-FF811268A54E}"/>
              </a:ext>
            </a:extLst>
          </p:cNvPr>
          <p:cNvSpPr/>
          <p:nvPr/>
        </p:nvSpPr>
        <p:spPr>
          <a:xfrm>
            <a:off x="2850987" y="3545088"/>
            <a:ext cx="1023428" cy="35760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19" name="矩形: 圓角 18">
            <a:extLst>
              <a:ext uri="{FF2B5EF4-FFF2-40B4-BE49-F238E27FC236}">
                <a16:creationId xmlns:a16="http://schemas.microsoft.com/office/drawing/2014/main" id="{D9C2D9FD-9398-4BD4-9A74-F399A2B6D634}"/>
              </a:ext>
            </a:extLst>
          </p:cNvPr>
          <p:cNvSpPr/>
          <p:nvPr/>
        </p:nvSpPr>
        <p:spPr>
          <a:xfrm>
            <a:off x="4287459" y="3545089"/>
            <a:ext cx="1585439" cy="35760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20" name="矩形: 圓角 19">
            <a:extLst>
              <a:ext uri="{FF2B5EF4-FFF2-40B4-BE49-F238E27FC236}">
                <a16:creationId xmlns:a16="http://schemas.microsoft.com/office/drawing/2014/main" id="{2BD1294E-D698-4CAE-B5FC-AD8B359321DD}"/>
              </a:ext>
            </a:extLst>
          </p:cNvPr>
          <p:cNvSpPr/>
          <p:nvPr/>
        </p:nvSpPr>
        <p:spPr>
          <a:xfrm>
            <a:off x="6250577" y="3545089"/>
            <a:ext cx="1333554" cy="35760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21" name="矩形: 圓角 20">
            <a:extLst>
              <a:ext uri="{FF2B5EF4-FFF2-40B4-BE49-F238E27FC236}">
                <a16:creationId xmlns:a16="http://schemas.microsoft.com/office/drawing/2014/main" id="{64E2A764-190C-4EFA-A51B-747C89190499}"/>
              </a:ext>
            </a:extLst>
          </p:cNvPr>
          <p:cNvSpPr/>
          <p:nvPr/>
        </p:nvSpPr>
        <p:spPr>
          <a:xfrm>
            <a:off x="7962081" y="3545088"/>
            <a:ext cx="1672112" cy="35760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6" name="標題 5">
            <a:extLst>
              <a:ext uri="{FF2B5EF4-FFF2-40B4-BE49-F238E27FC236}">
                <a16:creationId xmlns:a16="http://schemas.microsoft.com/office/drawing/2014/main" id="{DE14259C-B629-84B4-BA74-0E2A316CA451}"/>
              </a:ext>
            </a:extLst>
          </p:cNvPr>
          <p:cNvSpPr>
            <a:spLocks noGrp="1"/>
          </p:cNvSpPr>
          <p:nvPr>
            <p:ph type="title"/>
          </p:nvPr>
        </p:nvSpPr>
        <p:spPr>
          <a:xfrm>
            <a:off x="992777" y="189911"/>
            <a:ext cx="10515600" cy="748144"/>
          </a:xfrm>
        </p:spPr>
        <p:txBody>
          <a:bodyPr>
            <a:normAutofit/>
          </a:bodyPr>
          <a:lstStyle/>
          <a:p>
            <a:r>
              <a:rPr lang="zh-TW" altLang="en-US" sz="3200" b="1" dirty="0"/>
              <a:t>鑫創電子產業供應鏈</a:t>
            </a:r>
          </a:p>
        </p:txBody>
      </p:sp>
      <p:graphicFrame>
        <p:nvGraphicFramePr>
          <p:cNvPr id="2" name="內容版面配置區 1">
            <a:extLst>
              <a:ext uri="{FF2B5EF4-FFF2-40B4-BE49-F238E27FC236}">
                <a16:creationId xmlns:a16="http://schemas.microsoft.com/office/drawing/2014/main" id="{110D7E23-572B-77ED-3EA1-EA92093F113A}"/>
              </a:ext>
            </a:extLst>
          </p:cNvPr>
          <p:cNvGraphicFramePr>
            <a:graphicFrameLocks noGrp="1"/>
          </p:cNvGraphicFramePr>
          <p:nvPr>
            <p:ph idx="4294967295"/>
            <p:extLst>
              <p:ext uri="{D42A27DB-BD31-4B8C-83A1-F6EECF244321}">
                <p14:modId xmlns:p14="http://schemas.microsoft.com/office/powerpoint/2010/main" val="1149154543"/>
              </p:ext>
            </p:extLst>
          </p:nvPr>
        </p:nvGraphicFramePr>
        <p:xfrm>
          <a:off x="992777" y="1438494"/>
          <a:ext cx="10515600" cy="4710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等腰三角形 2">
            <a:extLst>
              <a:ext uri="{FF2B5EF4-FFF2-40B4-BE49-F238E27FC236}">
                <a16:creationId xmlns:a16="http://schemas.microsoft.com/office/drawing/2014/main" id="{D18BC8DF-FBA5-7C9C-E02C-AA9B4953EBF7}"/>
              </a:ext>
            </a:extLst>
          </p:cNvPr>
          <p:cNvSpPr/>
          <p:nvPr/>
        </p:nvSpPr>
        <p:spPr>
          <a:xfrm rot="5400000">
            <a:off x="-103478" y="89504"/>
            <a:ext cx="1185759" cy="1006750"/>
          </a:xfrm>
          <a:prstGeom prst="triangle">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pic>
        <p:nvPicPr>
          <p:cNvPr id="5" name="圖片 4">
            <a:extLst>
              <a:ext uri="{FF2B5EF4-FFF2-40B4-BE49-F238E27FC236}">
                <a16:creationId xmlns:a16="http://schemas.microsoft.com/office/drawing/2014/main" id="{281DC5E6-9604-4062-9650-0ABC4639FC21}"/>
              </a:ext>
            </a:extLst>
          </p:cNvPr>
          <p:cNvPicPr>
            <a:picLocks noChangeAspect="1"/>
          </p:cNvPicPr>
          <p:nvPr/>
        </p:nvPicPr>
        <p:blipFill>
          <a:blip r:embed="rId8"/>
          <a:stretch>
            <a:fillRect/>
          </a:stretch>
        </p:blipFill>
        <p:spPr>
          <a:xfrm>
            <a:off x="3726507" y="2951742"/>
            <a:ext cx="2524070" cy="612200"/>
          </a:xfrm>
          <a:prstGeom prst="rect">
            <a:avLst/>
          </a:prstGeom>
        </p:spPr>
      </p:pic>
      <p:pic>
        <p:nvPicPr>
          <p:cNvPr id="7" name="Picture 4" descr="u-blox">
            <a:extLst>
              <a:ext uri="{FF2B5EF4-FFF2-40B4-BE49-F238E27FC236}">
                <a16:creationId xmlns:a16="http://schemas.microsoft.com/office/drawing/2014/main" id="{A078E0D0-7651-419E-B38C-E280A47FA69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56835" y="1557119"/>
            <a:ext cx="956128" cy="367623"/>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a:extLst>
              <a:ext uri="{FF2B5EF4-FFF2-40B4-BE49-F238E27FC236}">
                <a16:creationId xmlns:a16="http://schemas.microsoft.com/office/drawing/2014/main" id="{BBA76C35-49F9-4D13-BA60-4DBD5698F5AB}"/>
              </a:ext>
            </a:extLst>
          </p:cNvPr>
          <p:cNvPicPr>
            <a:picLocks noChangeAspect="1"/>
          </p:cNvPicPr>
          <p:nvPr/>
        </p:nvPicPr>
        <p:blipFill>
          <a:blip r:embed="rId10" cstate="print">
            <a:extLst>
              <a:ext uri="{28A0092B-C50C-407E-A947-70E740481C1C}">
                <a14:useLocalDpi xmlns:a14="http://schemas.microsoft.com/office/drawing/2010/main" val="0"/>
              </a:ext>
            </a:extLst>
          </a:blip>
          <a:srcRect t="23120" b="23120"/>
          <a:stretch/>
        </p:blipFill>
        <p:spPr>
          <a:xfrm>
            <a:off x="5129615" y="1557119"/>
            <a:ext cx="1120962" cy="376640"/>
          </a:xfrm>
          <a:prstGeom prst="rect">
            <a:avLst/>
          </a:prstGeom>
        </p:spPr>
      </p:pic>
      <p:pic>
        <p:nvPicPr>
          <p:cNvPr id="9" name="圖片 11">
            <a:extLst>
              <a:ext uri="{FF2B5EF4-FFF2-40B4-BE49-F238E27FC236}">
                <a16:creationId xmlns:a16="http://schemas.microsoft.com/office/drawing/2014/main" id="{AEC83BEE-809A-4713-B76E-DECD8F37738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104658" y="1260491"/>
            <a:ext cx="969896" cy="969896"/>
          </a:xfrm>
          <a:prstGeom prst="rect">
            <a:avLst/>
          </a:prstGeom>
        </p:spPr>
      </p:pic>
      <p:pic>
        <p:nvPicPr>
          <p:cNvPr id="10" name="圖片 9">
            <a:extLst>
              <a:ext uri="{FF2B5EF4-FFF2-40B4-BE49-F238E27FC236}">
                <a16:creationId xmlns:a16="http://schemas.microsoft.com/office/drawing/2014/main" id="{E19552CD-FAE8-4172-8D7F-65A3E0DC3C5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11064" y="2003429"/>
            <a:ext cx="1418749" cy="459966"/>
          </a:xfrm>
          <a:prstGeom prst="rect">
            <a:avLst/>
          </a:prstGeom>
        </p:spPr>
      </p:pic>
      <p:pic>
        <p:nvPicPr>
          <p:cNvPr id="11" name="圖片 15">
            <a:extLst>
              <a:ext uri="{FF2B5EF4-FFF2-40B4-BE49-F238E27FC236}">
                <a16:creationId xmlns:a16="http://schemas.microsoft.com/office/drawing/2014/main" id="{88F319C0-303B-4D17-A885-B943DB83D42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373233" y="1604253"/>
            <a:ext cx="1582162" cy="296520"/>
          </a:xfrm>
          <a:prstGeom prst="rect">
            <a:avLst/>
          </a:prstGeom>
        </p:spPr>
      </p:pic>
      <p:pic>
        <p:nvPicPr>
          <p:cNvPr id="12" name="圖片 11">
            <a:extLst>
              <a:ext uri="{FF2B5EF4-FFF2-40B4-BE49-F238E27FC236}">
                <a16:creationId xmlns:a16="http://schemas.microsoft.com/office/drawing/2014/main" id="{9A823858-CF96-46CA-A141-CA032B0C46A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263371" y="1589299"/>
            <a:ext cx="949917" cy="344460"/>
          </a:xfrm>
          <a:prstGeom prst="rect">
            <a:avLst/>
          </a:prstGeom>
        </p:spPr>
      </p:pic>
      <p:pic>
        <p:nvPicPr>
          <p:cNvPr id="13" name="Picture 2" descr="NXP – Arm®">
            <a:extLst>
              <a:ext uri="{FF2B5EF4-FFF2-40B4-BE49-F238E27FC236}">
                <a16:creationId xmlns:a16="http://schemas.microsoft.com/office/drawing/2014/main" id="{D483F773-6AC9-490A-BF1A-8E478D87669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78051" y="1467005"/>
            <a:ext cx="1044126" cy="5568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宜鼎國際- 維基百科，自由的百科全書">
            <a:extLst>
              <a:ext uri="{FF2B5EF4-FFF2-40B4-BE49-F238E27FC236}">
                <a16:creationId xmlns:a16="http://schemas.microsoft.com/office/drawing/2014/main" id="{BA03580B-5F80-4951-B904-C9D69658730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578399" y="1933759"/>
            <a:ext cx="1220649" cy="571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080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群組 20">
            <a:extLst>
              <a:ext uri="{FF2B5EF4-FFF2-40B4-BE49-F238E27FC236}">
                <a16:creationId xmlns:a16="http://schemas.microsoft.com/office/drawing/2014/main" id="{FE26B990-F796-30B6-30A1-CFC260C5C743}"/>
              </a:ext>
            </a:extLst>
          </p:cNvPr>
          <p:cNvGrpSpPr/>
          <p:nvPr/>
        </p:nvGrpSpPr>
        <p:grpSpPr>
          <a:xfrm>
            <a:off x="1041562" y="1000125"/>
            <a:ext cx="10036014" cy="5248486"/>
            <a:chOff x="1166252" y="595323"/>
            <a:chExt cx="7974285" cy="4279692"/>
          </a:xfrm>
        </p:grpSpPr>
        <p:sp>
          <p:nvSpPr>
            <p:cNvPr id="2" name="六边形 3">
              <a:extLst>
                <a:ext uri="{FF2B5EF4-FFF2-40B4-BE49-F238E27FC236}">
                  <a16:creationId xmlns:a16="http://schemas.microsoft.com/office/drawing/2014/main" id="{959E98FC-C152-EF59-B6D6-0F5F63D2E207}"/>
                </a:ext>
              </a:extLst>
            </p:cNvPr>
            <p:cNvSpPr/>
            <p:nvPr/>
          </p:nvSpPr>
          <p:spPr>
            <a:xfrm>
              <a:off x="4762500" y="852056"/>
              <a:ext cx="4378037" cy="3796145"/>
            </a:xfrm>
            <a:prstGeom prst="hexagon">
              <a:avLst>
                <a:gd name="adj" fmla="val 28651"/>
                <a:gd name="vf" fmla="val 115470"/>
              </a:avLst>
            </a:prstGeom>
            <a:solidFill>
              <a:srgbClr val="DDDEE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文本框 4">
              <a:extLst>
                <a:ext uri="{FF2B5EF4-FFF2-40B4-BE49-F238E27FC236}">
                  <a16:creationId xmlns:a16="http://schemas.microsoft.com/office/drawing/2014/main" id="{F2F2ABCB-04A4-51A9-92A2-541471BA9E51}"/>
                </a:ext>
              </a:extLst>
            </p:cNvPr>
            <p:cNvSpPr txBox="1"/>
            <p:nvPr/>
          </p:nvSpPr>
          <p:spPr>
            <a:xfrm>
              <a:off x="5537449" y="928645"/>
              <a:ext cx="2962046" cy="817517"/>
            </a:xfrm>
            <a:prstGeom prst="rect">
              <a:avLst/>
            </a:prstGeom>
            <a:noFill/>
          </p:spPr>
          <p:txBody>
            <a:bodyPr wrap="square" rtlCol="0">
              <a:spAutoFit/>
            </a:bodyPr>
            <a:lstStyle/>
            <a:p>
              <a:pPr algn="ctr"/>
              <a:r>
                <a:rPr lang="en-US" altLang="zh-TW" sz="3200" b="1" dirty="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Target Market</a:t>
              </a:r>
            </a:p>
            <a:p>
              <a:pPr algn="ctr"/>
              <a:r>
                <a:rPr lang="en-US" altLang="zh-TW" sz="3200" b="1" dirty="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rPr>
                <a:t>&amp; Applications</a:t>
              </a:r>
              <a:endParaRPr lang="zh-TW" altLang="en-US" sz="3200" b="1" dirty="0">
                <a:solidFill>
                  <a:schemeClr val="tx1">
                    <a:lumMod val="65000"/>
                    <a:lumOff val="3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文本框 6">
              <a:extLst>
                <a:ext uri="{FF2B5EF4-FFF2-40B4-BE49-F238E27FC236}">
                  <a16:creationId xmlns:a16="http://schemas.microsoft.com/office/drawing/2014/main" id="{79C39F01-ADAE-2D14-C159-43F4178D6590}"/>
                </a:ext>
              </a:extLst>
            </p:cNvPr>
            <p:cNvSpPr txBox="1"/>
            <p:nvPr/>
          </p:nvSpPr>
          <p:spPr>
            <a:xfrm>
              <a:off x="5450269" y="1816547"/>
              <a:ext cx="3394960" cy="2710427"/>
            </a:xfrm>
            <a:prstGeom prst="rect">
              <a:avLst/>
            </a:prstGeom>
            <a:noFill/>
          </p:spPr>
          <p:txBody>
            <a:bodyPr wrap="square" rtlCol="0">
              <a:spAutoFit/>
            </a:bodyPr>
            <a:lstStyle/>
            <a:p>
              <a:pPr algn="ctr">
                <a:lnSpc>
                  <a:spcPts val="2800"/>
                </a:lnSpc>
              </a:pPr>
              <a:r>
                <a:rPr lang="en-US" altLang="zh-CN" sz="2400" dirty="0">
                  <a:solidFill>
                    <a:schemeClr val="tx1">
                      <a:lumMod val="65000"/>
                      <a:lumOff val="35000"/>
                    </a:schemeClr>
                  </a:solidFill>
                  <a:cs typeface="Segoe UI Light" panose="020B0502040204020203" pitchFamily="34" charset="0"/>
                </a:rPr>
                <a:t>Autonomous Bus </a:t>
              </a:r>
              <a:r>
                <a:rPr lang="en-US" altLang="zh-CN" sz="2400" dirty="0">
                  <a:solidFill>
                    <a:schemeClr val="tx1">
                      <a:lumMod val="65000"/>
                      <a:lumOff val="35000"/>
                    </a:schemeClr>
                  </a:solidFill>
                  <a:cs typeface="Segoe UI Light" panose="020B0502040204020203" pitchFamily="34" charset="0"/>
                  <a:sym typeface="Wingdings" panose="05000000000000000000" pitchFamily="2" charset="2"/>
                </a:rPr>
                <a:t> </a:t>
              </a:r>
            </a:p>
            <a:p>
              <a:pPr algn="ctr">
                <a:lnSpc>
                  <a:spcPts val="2800"/>
                </a:lnSpc>
              </a:pPr>
              <a:r>
                <a:rPr lang="en-US" altLang="zh-CN" sz="2400" dirty="0">
                  <a:solidFill>
                    <a:schemeClr val="tx1">
                      <a:lumMod val="65000"/>
                      <a:lumOff val="35000"/>
                    </a:schemeClr>
                  </a:solidFill>
                  <a:cs typeface="Segoe UI Light" panose="020B0502040204020203" pitchFamily="34" charset="0"/>
                  <a:sym typeface="Wingdings" panose="05000000000000000000" pitchFamily="2" charset="2"/>
                </a:rPr>
                <a:t>EV Charging Station EV</a:t>
              </a:r>
              <a:r>
                <a:rPr lang="en-US" altLang="zh-CN" sz="2400" dirty="0">
                  <a:solidFill>
                    <a:schemeClr val="tx1">
                      <a:lumMod val="65000"/>
                      <a:lumOff val="35000"/>
                    </a:schemeClr>
                  </a:solidFill>
                  <a:cs typeface="Segoe UI Light" panose="020B0502040204020203" pitchFamily="34" charset="0"/>
                </a:rPr>
                <a:t> Bus </a:t>
              </a:r>
              <a:r>
                <a:rPr lang="en-US" altLang="zh-CN" sz="2400" dirty="0">
                  <a:solidFill>
                    <a:schemeClr val="tx1">
                      <a:lumMod val="65000"/>
                      <a:lumOff val="35000"/>
                    </a:schemeClr>
                  </a:solidFill>
                  <a:cs typeface="Segoe UI Light" panose="020B0502040204020203" pitchFamily="34" charset="0"/>
                  <a:sym typeface="Wingdings" panose="05000000000000000000" pitchFamily="2" charset="2"/>
                </a:rPr>
                <a:t> Smart </a:t>
              </a:r>
              <a:r>
                <a:rPr lang="en-US" altLang="zh-CN" sz="2400" dirty="0">
                  <a:solidFill>
                    <a:schemeClr val="tx1">
                      <a:lumMod val="65000"/>
                      <a:lumOff val="35000"/>
                    </a:schemeClr>
                  </a:solidFill>
                  <a:cs typeface="Segoe UI Light" panose="020B0502040204020203" pitchFamily="34" charset="0"/>
                </a:rPr>
                <a:t>Farming </a:t>
              </a:r>
              <a:r>
                <a:rPr lang="en-US" altLang="zh-CN" sz="2400" dirty="0">
                  <a:solidFill>
                    <a:schemeClr val="tx1">
                      <a:lumMod val="65000"/>
                      <a:lumOff val="35000"/>
                    </a:schemeClr>
                  </a:solidFill>
                  <a:cs typeface="Segoe UI Light" panose="020B0502040204020203" pitchFamily="34" charset="0"/>
                  <a:sym typeface="Wingdings" panose="05000000000000000000" pitchFamily="2" charset="2"/>
                </a:rPr>
                <a:t> 3D &amp; AI Robot Vision </a:t>
              </a:r>
              <a:r>
                <a:rPr lang="en-US" altLang="zh-CN" sz="2400" dirty="0">
                  <a:solidFill>
                    <a:schemeClr val="tx1">
                      <a:lumMod val="65000"/>
                      <a:lumOff val="35000"/>
                    </a:schemeClr>
                  </a:solidFill>
                  <a:cs typeface="Segoe UI Light" panose="020B0502040204020203" pitchFamily="34" charset="0"/>
                </a:rPr>
                <a:t>Machine</a:t>
              </a:r>
              <a:r>
                <a:rPr lang="en-US" altLang="zh-CN" sz="2400" dirty="0">
                  <a:solidFill>
                    <a:schemeClr val="tx1">
                      <a:lumMod val="65000"/>
                      <a:lumOff val="35000"/>
                    </a:schemeClr>
                  </a:solidFill>
                  <a:cs typeface="Segoe UI Light" panose="020B0502040204020203" pitchFamily="34" charset="0"/>
                  <a:sym typeface="Wingdings" panose="05000000000000000000" pitchFamily="2" charset="2"/>
                </a:rPr>
                <a:t> </a:t>
              </a:r>
              <a:endParaRPr lang="en-US" altLang="zh-CN" sz="2400" dirty="0">
                <a:solidFill>
                  <a:schemeClr val="tx1">
                    <a:lumMod val="65000"/>
                    <a:lumOff val="35000"/>
                  </a:schemeClr>
                </a:solidFill>
                <a:cs typeface="Segoe UI Light" panose="020B0502040204020203" pitchFamily="34" charset="0"/>
              </a:endParaRPr>
            </a:p>
            <a:p>
              <a:pPr algn="ctr">
                <a:lnSpc>
                  <a:spcPts val="2800"/>
                </a:lnSpc>
              </a:pPr>
              <a:r>
                <a:rPr lang="en-US" altLang="zh-CN" sz="2400" dirty="0">
                  <a:solidFill>
                    <a:schemeClr val="tx1">
                      <a:lumMod val="65000"/>
                      <a:lumOff val="35000"/>
                    </a:schemeClr>
                  </a:solidFill>
                  <a:cs typeface="Segoe UI Light" panose="020B0502040204020203" pitchFamily="34" charset="0"/>
                  <a:sym typeface="Wingdings" panose="05000000000000000000" pitchFamily="2" charset="2"/>
                </a:rPr>
                <a:t> </a:t>
              </a:r>
              <a:r>
                <a:rPr lang="en-US" altLang="zh-CN" sz="2400" dirty="0">
                  <a:solidFill>
                    <a:schemeClr val="tx1">
                      <a:lumMod val="65000"/>
                      <a:lumOff val="35000"/>
                    </a:schemeClr>
                  </a:solidFill>
                  <a:cs typeface="Segoe UI Light" panose="020B0502040204020203" pitchFamily="34" charset="0"/>
                </a:rPr>
                <a:t>Snowplows Trucks</a:t>
              </a:r>
            </a:p>
            <a:p>
              <a:pPr algn="ctr">
                <a:lnSpc>
                  <a:spcPts val="2800"/>
                </a:lnSpc>
              </a:pPr>
              <a:r>
                <a:rPr lang="en-US" altLang="zh-CN" sz="2400" dirty="0">
                  <a:solidFill>
                    <a:schemeClr val="tx1">
                      <a:lumMod val="65000"/>
                      <a:lumOff val="35000"/>
                    </a:schemeClr>
                  </a:solidFill>
                  <a:cs typeface="Segoe UI Light" panose="020B0502040204020203" pitchFamily="34" charset="0"/>
                </a:rPr>
                <a:t>Mine Trucks</a:t>
              </a:r>
              <a:r>
                <a:rPr lang="en-US" altLang="zh-CN" sz="2400" dirty="0">
                  <a:solidFill>
                    <a:schemeClr val="tx1">
                      <a:lumMod val="65000"/>
                      <a:lumOff val="35000"/>
                    </a:schemeClr>
                  </a:solidFill>
                  <a:cs typeface="Segoe UI Light" panose="020B0502040204020203" pitchFamily="34" charset="0"/>
                  <a:sym typeface="Wingdings" panose="05000000000000000000" pitchFamily="2" charset="2"/>
                </a:rPr>
                <a:t> </a:t>
              </a:r>
              <a:r>
                <a:rPr lang="en-US" altLang="zh-CN" sz="2400" dirty="0">
                  <a:solidFill>
                    <a:schemeClr val="tx1">
                      <a:lumMod val="65000"/>
                      <a:lumOff val="35000"/>
                    </a:schemeClr>
                  </a:solidFill>
                  <a:cs typeface="Segoe UI Light" panose="020B0502040204020203" pitchFamily="34" charset="0"/>
                </a:rPr>
                <a:t> Smart</a:t>
              </a:r>
            </a:p>
            <a:p>
              <a:pPr algn="ctr">
                <a:lnSpc>
                  <a:spcPts val="2800"/>
                </a:lnSpc>
              </a:pPr>
              <a:r>
                <a:rPr lang="en-US" altLang="zh-CN" sz="2400" dirty="0">
                  <a:solidFill>
                    <a:schemeClr val="tx1">
                      <a:lumMod val="65000"/>
                      <a:lumOff val="35000"/>
                    </a:schemeClr>
                  </a:solidFill>
                  <a:cs typeface="Segoe UI Light" panose="020B0502040204020203" pitchFamily="34" charset="0"/>
                </a:rPr>
                <a:t>Patrols </a:t>
              </a:r>
              <a:r>
                <a:rPr lang="en-US" altLang="zh-CN" sz="2400" dirty="0">
                  <a:solidFill>
                    <a:schemeClr val="tx1">
                      <a:lumMod val="65000"/>
                      <a:lumOff val="35000"/>
                    </a:schemeClr>
                  </a:solidFill>
                  <a:cs typeface="Segoe UI Light" panose="020B0502040204020203" pitchFamily="34" charset="0"/>
                  <a:sym typeface="Wingdings" panose="05000000000000000000" pitchFamily="2" charset="2"/>
                </a:rPr>
                <a:t> </a:t>
              </a:r>
              <a:r>
                <a:rPr lang="en-US" altLang="zh-CN" sz="2400" dirty="0">
                  <a:solidFill>
                    <a:schemeClr val="tx1">
                      <a:lumMod val="65000"/>
                      <a:lumOff val="35000"/>
                    </a:schemeClr>
                  </a:solidFill>
                  <a:cs typeface="Segoe UI Light" panose="020B0502040204020203" pitchFamily="34" charset="0"/>
                </a:rPr>
                <a:t>Ambulances</a:t>
              </a:r>
            </a:p>
            <a:p>
              <a:pPr algn="ctr">
                <a:lnSpc>
                  <a:spcPts val="2800"/>
                </a:lnSpc>
              </a:pPr>
              <a:r>
                <a:rPr lang="en-US" altLang="zh-CN" sz="2400" dirty="0">
                  <a:solidFill>
                    <a:schemeClr val="tx1">
                      <a:lumMod val="65000"/>
                      <a:lumOff val="35000"/>
                    </a:schemeClr>
                  </a:solidFill>
                  <a:cs typeface="Segoe UI Light" panose="020B0502040204020203" pitchFamily="34" charset="0"/>
                </a:rPr>
                <a:t>Train Rolling Stock</a:t>
              </a:r>
            </a:p>
            <a:p>
              <a:pPr algn="ctr">
                <a:lnSpc>
                  <a:spcPts val="2800"/>
                </a:lnSpc>
              </a:pPr>
              <a:r>
                <a:rPr lang="en-US" altLang="zh-CN" sz="2400" dirty="0">
                  <a:solidFill>
                    <a:schemeClr val="tx1">
                      <a:lumMod val="65000"/>
                      <a:lumOff val="35000"/>
                    </a:schemeClr>
                  </a:solidFill>
                  <a:cs typeface="Segoe UI Light" panose="020B0502040204020203" pitchFamily="34" charset="0"/>
                </a:rPr>
                <a:t>Taxi </a:t>
              </a:r>
              <a:r>
                <a:rPr lang="en-US" altLang="zh-CN" sz="2400" dirty="0">
                  <a:solidFill>
                    <a:schemeClr val="tx1">
                      <a:lumMod val="65000"/>
                      <a:lumOff val="35000"/>
                    </a:schemeClr>
                  </a:solidFill>
                  <a:cs typeface="Segoe UI Light" panose="020B0502040204020203" pitchFamily="34" charset="0"/>
                  <a:sym typeface="Wingdings" panose="05000000000000000000" pitchFamily="2" charset="2"/>
                </a:rPr>
                <a:t> AGV, AMR</a:t>
              </a:r>
              <a:endParaRPr lang="zh-CN" altLang="en-US" sz="2400" dirty="0">
                <a:solidFill>
                  <a:schemeClr val="tx1">
                    <a:lumMod val="65000"/>
                    <a:lumOff val="35000"/>
                  </a:schemeClr>
                </a:solidFill>
                <a:cs typeface="Segoe UI Light" panose="020B0502040204020203" pitchFamily="34" charset="0"/>
              </a:endParaRPr>
            </a:p>
          </p:txBody>
        </p:sp>
        <p:sp>
          <p:nvSpPr>
            <p:cNvPr id="7" name="Hexagon 8">
              <a:extLst>
                <a:ext uri="{FF2B5EF4-FFF2-40B4-BE49-F238E27FC236}">
                  <a16:creationId xmlns:a16="http://schemas.microsoft.com/office/drawing/2014/main" id="{286E4C92-774E-8283-CD7E-D5656BAA637A}"/>
                </a:ext>
              </a:extLst>
            </p:cNvPr>
            <p:cNvSpPr/>
            <p:nvPr/>
          </p:nvSpPr>
          <p:spPr>
            <a:xfrm>
              <a:off x="2238397" y="595323"/>
              <a:ext cx="1294924" cy="1122814"/>
            </a:xfrm>
            <a:prstGeom prst="hexagon">
              <a:avLst>
                <a:gd name="adj" fmla="val 28651"/>
                <a:gd name="vf" fmla="val 115470"/>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Hexagon 9">
              <a:extLst>
                <a:ext uri="{FF2B5EF4-FFF2-40B4-BE49-F238E27FC236}">
                  <a16:creationId xmlns:a16="http://schemas.microsoft.com/office/drawing/2014/main" id="{774EBFEB-67D0-8D5A-66D6-A7B6309F2C54}"/>
                </a:ext>
              </a:extLst>
            </p:cNvPr>
            <p:cNvSpPr/>
            <p:nvPr/>
          </p:nvSpPr>
          <p:spPr>
            <a:xfrm>
              <a:off x="3290947" y="1193060"/>
              <a:ext cx="1294924" cy="1122814"/>
            </a:xfrm>
            <a:prstGeom prst="hexagon">
              <a:avLst>
                <a:gd name="adj" fmla="val 28651"/>
                <a:gd name="vf" fmla="val 115470"/>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Hexagon 10">
              <a:extLst>
                <a:ext uri="{FF2B5EF4-FFF2-40B4-BE49-F238E27FC236}">
                  <a16:creationId xmlns:a16="http://schemas.microsoft.com/office/drawing/2014/main" id="{5947FB48-FFB9-8639-8C00-63BC2E791A7D}"/>
                </a:ext>
              </a:extLst>
            </p:cNvPr>
            <p:cNvSpPr/>
            <p:nvPr/>
          </p:nvSpPr>
          <p:spPr>
            <a:xfrm>
              <a:off x="2238397" y="1790796"/>
              <a:ext cx="1294924" cy="1122814"/>
            </a:xfrm>
            <a:prstGeom prst="hexagon">
              <a:avLst>
                <a:gd name="adj" fmla="val 28651"/>
                <a:gd name="vf" fmla="val 115470"/>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cxnSp>
          <p:nvCxnSpPr>
            <p:cNvPr id="10" name="直接连接符 13">
              <a:extLst>
                <a:ext uri="{FF2B5EF4-FFF2-40B4-BE49-F238E27FC236}">
                  <a16:creationId xmlns:a16="http://schemas.microsoft.com/office/drawing/2014/main" id="{8C2FB085-D20F-C00D-615F-84CE2411553A}"/>
                </a:ext>
              </a:extLst>
            </p:cNvPr>
            <p:cNvCxnSpPr/>
            <p:nvPr/>
          </p:nvCxnSpPr>
          <p:spPr>
            <a:xfrm>
              <a:off x="7498844" y="4828311"/>
              <a:ext cx="664946" cy="0"/>
            </a:xfrm>
            <a:prstGeom prst="line">
              <a:avLst/>
            </a:prstGeom>
            <a:ln>
              <a:solidFill>
                <a:srgbClr val="C1C1C1"/>
              </a:solidFill>
            </a:ln>
          </p:spPr>
          <p:style>
            <a:lnRef idx="1">
              <a:schemeClr val="accent1"/>
            </a:lnRef>
            <a:fillRef idx="0">
              <a:schemeClr val="accent1"/>
            </a:fillRef>
            <a:effectRef idx="0">
              <a:schemeClr val="accent1"/>
            </a:effectRef>
            <a:fontRef idx="minor">
              <a:schemeClr val="tx1"/>
            </a:fontRef>
          </p:style>
        </p:cxnSp>
        <p:cxnSp>
          <p:nvCxnSpPr>
            <p:cNvPr id="11" name="直接连接符 14">
              <a:extLst>
                <a:ext uri="{FF2B5EF4-FFF2-40B4-BE49-F238E27FC236}">
                  <a16:creationId xmlns:a16="http://schemas.microsoft.com/office/drawing/2014/main" id="{0B726B3D-06B1-D990-3B95-643D27BA6B62}"/>
                </a:ext>
              </a:extLst>
            </p:cNvPr>
            <p:cNvCxnSpPr/>
            <p:nvPr/>
          </p:nvCxnSpPr>
          <p:spPr>
            <a:xfrm flipV="1">
              <a:off x="8163790" y="4218710"/>
              <a:ext cx="374073" cy="616529"/>
            </a:xfrm>
            <a:prstGeom prst="line">
              <a:avLst/>
            </a:prstGeom>
            <a:ln>
              <a:solidFill>
                <a:srgbClr val="C1C1C1"/>
              </a:solidFill>
            </a:ln>
          </p:spPr>
          <p:style>
            <a:lnRef idx="1">
              <a:schemeClr val="accent1"/>
            </a:lnRef>
            <a:fillRef idx="0">
              <a:schemeClr val="accent1"/>
            </a:fillRef>
            <a:effectRef idx="0">
              <a:schemeClr val="accent1"/>
            </a:effectRef>
            <a:fontRef idx="minor">
              <a:schemeClr val="tx1"/>
            </a:fontRef>
          </p:style>
        </p:cxnSp>
        <p:sp>
          <p:nvSpPr>
            <p:cNvPr id="12" name="椭圆 15">
              <a:extLst>
                <a:ext uri="{FF2B5EF4-FFF2-40B4-BE49-F238E27FC236}">
                  <a16:creationId xmlns:a16="http://schemas.microsoft.com/office/drawing/2014/main" id="{2E64331D-CDBB-89B8-1448-6ECEA2B312D2}"/>
                </a:ext>
              </a:extLst>
            </p:cNvPr>
            <p:cNvSpPr/>
            <p:nvPr/>
          </p:nvSpPr>
          <p:spPr>
            <a:xfrm>
              <a:off x="7441533" y="4789277"/>
              <a:ext cx="85738" cy="85738"/>
            </a:xfrm>
            <a:prstGeom prst="ellipse">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7">
              <a:extLst>
                <a:ext uri="{FF2B5EF4-FFF2-40B4-BE49-F238E27FC236}">
                  <a16:creationId xmlns:a16="http://schemas.microsoft.com/office/drawing/2014/main" id="{65F6CBD6-E68E-531D-D713-328FA4B4F319}"/>
                </a:ext>
              </a:extLst>
            </p:cNvPr>
            <p:cNvSpPr/>
            <p:nvPr/>
          </p:nvSpPr>
          <p:spPr>
            <a:xfrm>
              <a:off x="8500340" y="4185061"/>
              <a:ext cx="81000" cy="81000"/>
            </a:xfrm>
            <a:prstGeom prst="ellipse">
              <a:avLst/>
            </a:prstGeom>
            <a:solidFill>
              <a:srgbClr val="C1C1C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Hexagon 8">
              <a:extLst>
                <a:ext uri="{FF2B5EF4-FFF2-40B4-BE49-F238E27FC236}">
                  <a16:creationId xmlns:a16="http://schemas.microsoft.com/office/drawing/2014/main" id="{FE21E041-39CE-350E-C51B-8ECB44F1B977}"/>
                </a:ext>
              </a:extLst>
            </p:cNvPr>
            <p:cNvSpPr/>
            <p:nvPr/>
          </p:nvSpPr>
          <p:spPr>
            <a:xfrm>
              <a:off x="3284415" y="2396182"/>
              <a:ext cx="1294924" cy="1122814"/>
            </a:xfrm>
            <a:prstGeom prst="hexagon">
              <a:avLst>
                <a:gd name="adj" fmla="val 28651"/>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Hexagon 9">
              <a:extLst>
                <a:ext uri="{FF2B5EF4-FFF2-40B4-BE49-F238E27FC236}">
                  <a16:creationId xmlns:a16="http://schemas.microsoft.com/office/drawing/2014/main" id="{99BC9A93-47FA-933B-DF76-F4B46CCFADAF}"/>
                </a:ext>
              </a:extLst>
            </p:cNvPr>
            <p:cNvSpPr/>
            <p:nvPr/>
          </p:nvSpPr>
          <p:spPr>
            <a:xfrm>
              <a:off x="4341063" y="1803860"/>
              <a:ext cx="1294924" cy="1122814"/>
            </a:xfrm>
            <a:prstGeom prst="hexagon">
              <a:avLst>
                <a:gd name="adj" fmla="val 28651"/>
                <a:gd name="vf" fmla="val 115470"/>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Hexagon 10">
              <a:extLst>
                <a:ext uri="{FF2B5EF4-FFF2-40B4-BE49-F238E27FC236}">
                  <a16:creationId xmlns:a16="http://schemas.microsoft.com/office/drawing/2014/main" id="{9387A8D9-12EF-B6E1-C9D3-DA6B5C013B2A}"/>
                </a:ext>
              </a:extLst>
            </p:cNvPr>
            <p:cNvSpPr/>
            <p:nvPr/>
          </p:nvSpPr>
          <p:spPr>
            <a:xfrm>
              <a:off x="3284415" y="3591655"/>
              <a:ext cx="1294924" cy="1122814"/>
            </a:xfrm>
            <a:prstGeom prst="hexagon">
              <a:avLst>
                <a:gd name="adj" fmla="val 28651"/>
                <a:gd name="vf" fmla="val 115470"/>
              </a:avLst>
            </a:prstGeom>
            <a:blipFill dpi="0" rotWithShape="1">
              <a:blip r:embed="rId8"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7" name="Hexagon 9">
              <a:extLst>
                <a:ext uri="{FF2B5EF4-FFF2-40B4-BE49-F238E27FC236}">
                  <a16:creationId xmlns:a16="http://schemas.microsoft.com/office/drawing/2014/main" id="{03CD7DBE-9B22-15D5-8249-A9A62E18EA95}"/>
                </a:ext>
              </a:extLst>
            </p:cNvPr>
            <p:cNvSpPr/>
            <p:nvPr/>
          </p:nvSpPr>
          <p:spPr>
            <a:xfrm>
              <a:off x="2225334" y="3000450"/>
              <a:ext cx="1294924" cy="1122814"/>
            </a:xfrm>
            <a:prstGeom prst="hexagon">
              <a:avLst>
                <a:gd name="adj" fmla="val 28651"/>
                <a:gd name="vf" fmla="val 115470"/>
              </a:avLst>
            </a:prstGeom>
            <a:blipFill dpi="0" rotWithShape="1">
              <a:blip r:embed="rId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8" name="Hexagon 10">
              <a:extLst>
                <a:ext uri="{FF2B5EF4-FFF2-40B4-BE49-F238E27FC236}">
                  <a16:creationId xmlns:a16="http://schemas.microsoft.com/office/drawing/2014/main" id="{E33B1E7A-2AC3-F5A1-7C9B-90D26E8E1A19}"/>
                </a:ext>
              </a:extLst>
            </p:cNvPr>
            <p:cNvSpPr/>
            <p:nvPr/>
          </p:nvSpPr>
          <p:spPr>
            <a:xfrm>
              <a:off x="1166252" y="3591655"/>
              <a:ext cx="1294924" cy="1122814"/>
            </a:xfrm>
            <a:prstGeom prst="hexagon">
              <a:avLst>
                <a:gd name="adj" fmla="val 28651"/>
                <a:gd name="vf" fmla="val 115470"/>
              </a:avLst>
            </a:prstGeom>
            <a:blipFill dpi="0" rotWithShape="1">
              <a:blip r:embed="rId1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9" name="Hexagon 8">
              <a:extLst>
                <a:ext uri="{FF2B5EF4-FFF2-40B4-BE49-F238E27FC236}">
                  <a16:creationId xmlns:a16="http://schemas.microsoft.com/office/drawing/2014/main" id="{2571C755-111C-0588-9FED-B20C3C371A24}"/>
                </a:ext>
              </a:extLst>
            </p:cNvPr>
            <p:cNvSpPr/>
            <p:nvPr/>
          </p:nvSpPr>
          <p:spPr>
            <a:xfrm>
              <a:off x="1174369" y="2384861"/>
              <a:ext cx="1294924" cy="1122814"/>
            </a:xfrm>
            <a:prstGeom prst="hexagon">
              <a:avLst>
                <a:gd name="adj" fmla="val 28651"/>
                <a:gd name="vf" fmla="val 115470"/>
              </a:avLst>
            </a:prstGeom>
            <a:blipFill dpi="0" rotWithShape="1">
              <a:blip r:embed="rId11"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Hexagon 8">
              <a:extLst>
                <a:ext uri="{FF2B5EF4-FFF2-40B4-BE49-F238E27FC236}">
                  <a16:creationId xmlns:a16="http://schemas.microsoft.com/office/drawing/2014/main" id="{9267D2FD-FFA9-CB72-3E87-C9DB2B4B828F}"/>
                </a:ext>
              </a:extLst>
            </p:cNvPr>
            <p:cNvSpPr/>
            <p:nvPr/>
          </p:nvSpPr>
          <p:spPr>
            <a:xfrm>
              <a:off x="1188281" y="1205368"/>
              <a:ext cx="1294924" cy="1122814"/>
            </a:xfrm>
            <a:prstGeom prst="hexagon">
              <a:avLst>
                <a:gd name="adj" fmla="val 28651"/>
                <a:gd name="vf" fmla="val 115470"/>
              </a:avLst>
            </a:prstGeom>
            <a:blipFill>
              <a:blip r:embed="rId12" cstate="print">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
        <p:nvSpPr>
          <p:cNvPr id="4" name="標題 1">
            <a:extLst>
              <a:ext uri="{FF2B5EF4-FFF2-40B4-BE49-F238E27FC236}">
                <a16:creationId xmlns:a16="http://schemas.microsoft.com/office/drawing/2014/main" id="{52D0E0D9-F708-82F1-67D3-3E0F9DF01C0F}"/>
              </a:ext>
            </a:extLst>
          </p:cNvPr>
          <p:cNvSpPr>
            <a:spLocks noGrp="1"/>
          </p:cNvSpPr>
          <p:nvPr>
            <p:ph type="title"/>
          </p:nvPr>
        </p:nvSpPr>
        <p:spPr>
          <a:xfrm>
            <a:off x="992777" y="172057"/>
            <a:ext cx="10515600" cy="748144"/>
          </a:xfrm>
        </p:spPr>
        <p:txBody>
          <a:bodyPr>
            <a:normAutofit/>
          </a:bodyPr>
          <a:lstStyle/>
          <a:p>
            <a:r>
              <a:rPr lang="zh-TW" altLang="en-US" sz="3200" b="1" dirty="0"/>
              <a:t>主要應用</a:t>
            </a:r>
            <a:r>
              <a:rPr lang="en-US" altLang="zh-TW" sz="3200" b="1" dirty="0"/>
              <a:t>:</a:t>
            </a:r>
            <a:endParaRPr lang="zh-TW" altLang="en-US" sz="3200" dirty="0"/>
          </a:p>
        </p:txBody>
      </p:sp>
      <p:sp>
        <p:nvSpPr>
          <p:cNvPr id="5" name="等腰三角形 4">
            <a:extLst>
              <a:ext uri="{FF2B5EF4-FFF2-40B4-BE49-F238E27FC236}">
                <a16:creationId xmlns:a16="http://schemas.microsoft.com/office/drawing/2014/main" id="{26444E95-22C8-53BE-354F-0221450B27C8}"/>
              </a:ext>
            </a:extLst>
          </p:cNvPr>
          <p:cNvSpPr/>
          <p:nvPr/>
        </p:nvSpPr>
        <p:spPr>
          <a:xfrm rot="5400000">
            <a:off x="-103478" y="89504"/>
            <a:ext cx="1185759" cy="1006750"/>
          </a:xfrm>
          <a:prstGeom prst="triangle">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23" name="Hexagon 10">
            <a:extLst>
              <a:ext uri="{FF2B5EF4-FFF2-40B4-BE49-F238E27FC236}">
                <a16:creationId xmlns:a16="http://schemas.microsoft.com/office/drawing/2014/main" id="{922775F0-A79B-4DDF-B184-05EFF7D75BBA}"/>
              </a:ext>
            </a:extLst>
          </p:cNvPr>
          <p:cNvSpPr/>
          <p:nvPr/>
        </p:nvSpPr>
        <p:spPr>
          <a:xfrm>
            <a:off x="5003569" y="971131"/>
            <a:ext cx="1629723" cy="1376985"/>
          </a:xfrm>
          <a:prstGeom prst="hexagon">
            <a:avLst>
              <a:gd name="adj" fmla="val 28651"/>
              <a:gd name="vf" fmla="val 115470"/>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4" name="Hexagon 10">
            <a:extLst>
              <a:ext uri="{FF2B5EF4-FFF2-40B4-BE49-F238E27FC236}">
                <a16:creationId xmlns:a16="http://schemas.microsoft.com/office/drawing/2014/main" id="{318D66E4-40DA-4C9F-8935-DBAE886D6820}"/>
              </a:ext>
            </a:extLst>
          </p:cNvPr>
          <p:cNvSpPr/>
          <p:nvPr/>
        </p:nvSpPr>
        <p:spPr>
          <a:xfrm>
            <a:off x="5024698" y="3957712"/>
            <a:ext cx="1629723" cy="1376985"/>
          </a:xfrm>
          <a:prstGeom prst="hexagon">
            <a:avLst>
              <a:gd name="adj" fmla="val 28651"/>
              <a:gd name="vf" fmla="val 115470"/>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Tree>
    <p:extLst>
      <p:ext uri="{BB962C8B-B14F-4D97-AF65-F5344CB8AC3E}">
        <p14:creationId xmlns:p14="http://schemas.microsoft.com/office/powerpoint/2010/main" val="1587891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390D1-2C57-E9DA-C69D-43759860A761}"/>
            </a:ext>
          </a:extLst>
        </p:cNvPr>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47398CA2-80C6-9338-2686-1FD5516EB006}"/>
              </a:ext>
            </a:extLst>
          </p:cNvPr>
          <p:cNvSpPr>
            <a:spLocks noGrp="1"/>
          </p:cNvSpPr>
          <p:nvPr>
            <p:ph type="sldNum" sz="quarter" idx="12"/>
          </p:nvPr>
        </p:nvSpPr>
        <p:spPr>
          <a:xfrm>
            <a:off x="9280845" y="6492875"/>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9948E3AA-1A4F-47E3-9F64-58CF2AE0FD58}" type="slidenum">
              <a:rPr kumimoji="0" lang="en-US" altLang="zh-CN" sz="1600" b="0" i="0" u="none" strike="noStrike" kern="1200" cap="none" spc="0" normalizeH="0" baseline="0" noProof="0">
                <a:ln>
                  <a:noFill/>
                </a:ln>
                <a:solidFill>
                  <a:schemeClr val="bg1"/>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altLang="zh-CN" sz="1600" b="0" i="0" u="none" strike="noStrike" kern="1200" cap="none" spc="0" normalizeH="0" baseline="0" noProof="0" dirty="0">
              <a:ln>
                <a:noFill/>
              </a:ln>
              <a:solidFill>
                <a:schemeClr val="bg1"/>
              </a:solidFill>
              <a:effectLst/>
              <a:uLnTx/>
              <a:uFillTx/>
              <a:latin typeface="Calibri" panose="020F0502020204030204"/>
              <a:ea typeface="等线" panose="02010600030101010101" pitchFamily="2" charset="-122"/>
              <a:cs typeface="+mn-cs"/>
            </a:endParaRPr>
          </a:p>
        </p:txBody>
      </p:sp>
      <p:grpSp>
        <p:nvGrpSpPr>
          <p:cNvPr id="117" name="群組 116">
            <a:extLst>
              <a:ext uri="{FF2B5EF4-FFF2-40B4-BE49-F238E27FC236}">
                <a16:creationId xmlns:a16="http://schemas.microsoft.com/office/drawing/2014/main" id="{0326C0C7-28AD-715A-1D04-7AA80F19386B}"/>
              </a:ext>
            </a:extLst>
          </p:cNvPr>
          <p:cNvGrpSpPr/>
          <p:nvPr/>
        </p:nvGrpSpPr>
        <p:grpSpPr>
          <a:xfrm>
            <a:off x="-1" y="1374635"/>
            <a:ext cx="12192001" cy="4498490"/>
            <a:chOff x="-1072640" y="1330801"/>
            <a:chExt cx="13332899" cy="4745653"/>
          </a:xfrm>
        </p:grpSpPr>
        <p:sp>
          <p:nvSpPr>
            <p:cNvPr id="111" name="Freeform 6">
              <a:extLst>
                <a:ext uri="{FF2B5EF4-FFF2-40B4-BE49-F238E27FC236}">
                  <a16:creationId xmlns:a16="http://schemas.microsoft.com/office/drawing/2014/main" id="{205BDBBA-705A-39A0-0B88-4FCBD901480E}"/>
                </a:ext>
              </a:extLst>
            </p:cNvPr>
            <p:cNvSpPr>
              <a:spLocks/>
            </p:cNvSpPr>
            <p:nvPr/>
          </p:nvSpPr>
          <p:spPr bwMode="auto">
            <a:xfrm>
              <a:off x="3846890" y="3460418"/>
              <a:ext cx="2268594" cy="2616036"/>
            </a:xfrm>
            <a:custGeom>
              <a:avLst/>
              <a:gdLst>
                <a:gd name="T0" fmla="*/ 0 w 2220"/>
                <a:gd name="T1" fmla="*/ 640 h 2560"/>
                <a:gd name="T2" fmla="*/ 0 w 2220"/>
                <a:gd name="T3" fmla="*/ 1920 h 2560"/>
                <a:gd name="T4" fmla="*/ 1117 w 2220"/>
                <a:gd name="T5" fmla="*/ 2560 h 2560"/>
                <a:gd name="T6" fmla="*/ 2220 w 2220"/>
                <a:gd name="T7" fmla="*/ 1920 h 2560"/>
                <a:gd name="T8" fmla="*/ 2220 w 2220"/>
                <a:gd name="T9" fmla="*/ 640 h 2560"/>
                <a:gd name="T10" fmla="*/ 1117 w 2220"/>
                <a:gd name="T11" fmla="*/ 0 h 2560"/>
                <a:gd name="T12" fmla="*/ 0 w 2220"/>
                <a:gd name="T13" fmla="*/ 640 h 2560"/>
              </a:gdLst>
              <a:ahLst/>
              <a:cxnLst>
                <a:cxn ang="0">
                  <a:pos x="T0" y="T1"/>
                </a:cxn>
                <a:cxn ang="0">
                  <a:pos x="T2" y="T3"/>
                </a:cxn>
                <a:cxn ang="0">
                  <a:pos x="T4" y="T5"/>
                </a:cxn>
                <a:cxn ang="0">
                  <a:pos x="T6" y="T7"/>
                </a:cxn>
                <a:cxn ang="0">
                  <a:pos x="T8" y="T9"/>
                </a:cxn>
                <a:cxn ang="0">
                  <a:pos x="T10" y="T11"/>
                </a:cxn>
                <a:cxn ang="0">
                  <a:pos x="T12" y="T13"/>
                </a:cxn>
              </a:cxnLst>
              <a:rect l="0" t="0" r="r" b="b"/>
              <a:pathLst>
                <a:path w="2220" h="2560">
                  <a:moveTo>
                    <a:pt x="0" y="640"/>
                  </a:moveTo>
                  <a:lnTo>
                    <a:pt x="0" y="1920"/>
                  </a:lnTo>
                  <a:lnTo>
                    <a:pt x="1117" y="2560"/>
                  </a:lnTo>
                  <a:lnTo>
                    <a:pt x="2220" y="1920"/>
                  </a:lnTo>
                  <a:lnTo>
                    <a:pt x="2220" y="640"/>
                  </a:lnTo>
                  <a:lnTo>
                    <a:pt x="1117" y="0"/>
                  </a:lnTo>
                  <a:lnTo>
                    <a:pt x="0" y="640"/>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112" name="Freeform 6">
              <a:extLst>
                <a:ext uri="{FF2B5EF4-FFF2-40B4-BE49-F238E27FC236}">
                  <a16:creationId xmlns:a16="http://schemas.microsoft.com/office/drawing/2014/main" id="{E3CB7251-32E4-E398-9BCF-8058D62144DD}"/>
                </a:ext>
              </a:extLst>
            </p:cNvPr>
            <p:cNvSpPr>
              <a:spLocks/>
            </p:cNvSpPr>
            <p:nvPr/>
          </p:nvSpPr>
          <p:spPr bwMode="auto">
            <a:xfrm>
              <a:off x="8760134" y="3460418"/>
              <a:ext cx="2268594" cy="2616036"/>
            </a:xfrm>
            <a:custGeom>
              <a:avLst/>
              <a:gdLst>
                <a:gd name="T0" fmla="*/ 0 w 2220"/>
                <a:gd name="T1" fmla="*/ 640 h 2560"/>
                <a:gd name="T2" fmla="*/ 0 w 2220"/>
                <a:gd name="T3" fmla="*/ 1920 h 2560"/>
                <a:gd name="T4" fmla="*/ 1117 w 2220"/>
                <a:gd name="T5" fmla="*/ 2560 h 2560"/>
                <a:gd name="T6" fmla="*/ 2220 w 2220"/>
                <a:gd name="T7" fmla="*/ 1920 h 2560"/>
                <a:gd name="T8" fmla="*/ 2220 w 2220"/>
                <a:gd name="T9" fmla="*/ 640 h 2560"/>
                <a:gd name="T10" fmla="*/ 1117 w 2220"/>
                <a:gd name="T11" fmla="*/ 0 h 2560"/>
                <a:gd name="T12" fmla="*/ 0 w 2220"/>
                <a:gd name="T13" fmla="*/ 640 h 2560"/>
              </a:gdLst>
              <a:ahLst/>
              <a:cxnLst>
                <a:cxn ang="0">
                  <a:pos x="T0" y="T1"/>
                </a:cxn>
                <a:cxn ang="0">
                  <a:pos x="T2" y="T3"/>
                </a:cxn>
                <a:cxn ang="0">
                  <a:pos x="T4" y="T5"/>
                </a:cxn>
                <a:cxn ang="0">
                  <a:pos x="T6" y="T7"/>
                </a:cxn>
                <a:cxn ang="0">
                  <a:pos x="T8" y="T9"/>
                </a:cxn>
                <a:cxn ang="0">
                  <a:pos x="T10" y="T11"/>
                </a:cxn>
                <a:cxn ang="0">
                  <a:pos x="T12" y="T13"/>
                </a:cxn>
              </a:cxnLst>
              <a:rect l="0" t="0" r="r" b="b"/>
              <a:pathLst>
                <a:path w="2220" h="2560">
                  <a:moveTo>
                    <a:pt x="0" y="640"/>
                  </a:moveTo>
                  <a:lnTo>
                    <a:pt x="0" y="1920"/>
                  </a:lnTo>
                  <a:lnTo>
                    <a:pt x="1117" y="2560"/>
                  </a:lnTo>
                  <a:lnTo>
                    <a:pt x="2220" y="1920"/>
                  </a:lnTo>
                  <a:lnTo>
                    <a:pt x="2220" y="640"/>
                  </a:lnTo>
                  <a:lnTo>
                    <a:pt x="1117" y="0"/>
                  </a:lnTo>
                  <a:lnTo>
                    <a:pt x="0" y="64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h-TH" dirty="0"/>
            </a:p>
          </p:txBody>
        </p:sp>
        <p:grpSp>
          <p:nvGrpSpPr>
            <p:cNvPr id="116" name="群組 115">
              <a:extLst>
                <a:ext uri="{FF2B5EF4-FFF2-40B4-BE49-F238E27FC236}">
                  <a16:creationId xmlns:a16="http://schemas.microsoft.com/office/drawing/2014/main" id="{ECC52080-E23B-B3B6-A894-E31C04E3D98E}"/>
                </a:ext>
              </a:extLst>
            </p:cNvPr>
            <p:cNvGrpSpPr/>
            <p:nvPr/>
          </p:nvGrpSpPr>
          <p:grpSpPr>
            <a:xfrm>
              <a:off x="-1072640" y="1330801"/>
              <a:ext cx="13332899" cy="4745653"/>
              <a:chOff x="-1072640" y="1330801"/>
              <a:chExt cx="13332899" cy="4745653"/>
            </a:xfrm>
          </p:grpSpPr>
          <p:grpSp>
            <p:nvGrpSpPr>
              <p:cNvPr id="115" name="群組 114">
                <a:extLst>
                  <a:ext uri="{FF2B5EF4-FFF2-40B4-BE49-F238E27FC236}">
                    <a16:creationId xmlns:a16="http://schemas.microsoft.com/office/drawing/2014/main" id="{3168E86B-E141-6EED-1331-860F0EF15952}"/>
                  </a:ext>
                </a:extLst>
              </p:cNvPr>
              <p:cNvGrpSpPr/>
              <p:nvPr/>
            </p:nvGrpSpPr>
            <p:grpSpPr>
              <a:xfrm>
                <a:off x="137432" y="1330801"/>
                <a:ext cx="9674225" cy="4745653"/>
                <a:chOff x="137432" y="1330801"/>
                <a:chExt cx="9674225" cy="4745653"/>
              </a:xfrm>
            </p:grpSpPr>
            <p:sp>
              <p:nvSpPr>
                <p:cNvPr id="64" name="Freeform 6">
                  <a:extLst>
                    <a:ext uri="{FF2B5EF4-FFF2-40B4-BE49-F238E27FC236}">
                      <a16:creationId xmlns:a16="http://schemas.microsoft.com/office/drawing/2014/main" id="{ADAB0AB7-AE22-9DA2-7226-5C3DEC59B90D}"/>
                    </a:ext>
                  </a:extLst>
                </p:cNvPr>
                <p:cNvSpPr>
                  <a:spLocks/>
                </p:cNvSpPr>
                <p:nvPr/>
              </p:nvSpPr>
              <p:spPr bwMode="auto">
                <a:xfrm>
                  <a:off x="2601207" y="1330801"/>
                  <a:ext cx="2268594" cy="2616036"/>
                </a:xfrm>
                <a:custGeom>
                  <a:avLst/>
                  <a:gdLst>
                    <a:gd name="T0" fmla="*/ 0 w 2220"/>
                    <a:gd name="T1" fmla="*/ 640 h 2560"/>
                    <a:gd name="T2" fmla="*/ 0 w 2220"/>
                    <a:gd name="T3" fmla="*/ 1920 h 2560"/>
                    <a:gd name="T4" fmla="*/ 1117 w 2220"/>
                    <a:gd name="T5" fmla="*/ 2560 h 2560"/>
                    <a:gd name="T6" fmla="*/ 2220 w 2220"/>
                    <a:gd name="T7" fmla="*/ 1920 h 2560"/>
                    <a:gd name="T8" fmla="*/ 2220 w 2220"/>
                    <a:gd name="T9" fmla="*/ 640 h 2560"/>
                    <a:gd name="T10" fmla="*/ 1117 w 2220"/>
                    <a:gd name="T11" fmla="*/ 0 h 2560"/>
                    <a:gd name="T12" fmla="*/ 0 w 2220"/>
                    <a:gd name="T13" fmla="*/ 640 h 2560"/>
                  </a:gdLst>
                  <a:ahLst/>
                  <a:cxnLst>
                    <a:cxn ang="0">
                      <a:pos x="T0" y="T1"/>
                    </a:cxn>
                    <a:cxn ang="0">
                      <a:pos x="T2" y="T3"/>
                    </a:cxn>
                    <a:cxn ang="0">
                      <a:pos x="T4" y="T5"/>
                    </a:cxn>
                    <a:cxn ang="0">
                      <a:pos x="T6" y="T7"/>
                    </a:cxn>
                    <a:cxn ang="0">
                      <a:pos x="T8" y="T9"/>
                    </a:cxn>
                    <a:cxn ang="0">
                      <a:pos x="T10" y="T11"/>
                    </a:cxn>
                    <a:cxn ang="0">
                      <a:pos x="T12" y="T13"/>
                    </a:cxn>
                  </a:cxnLst>
                  <a:rect l="0" t="0" r="r" b="b"/>
                  <a:pathLst>
                    <a:path w="2220" h="2560">
                      <a:moveTo>
                        <a:pt x="0" y="640"/>
                      </a:moveTo>
                      <a:lnTo>
                        <a:pt x="0" y="1920"/>
                      </a:lnTo>
                      <a:lnTo>
                        <a:pt x="1117" y="2560"/>
                      </a:lnTo>
                      <a:lnTo>
                        <a:pt x="2220" y="1920"/>
                      </a:lnTo>
                      <a:lnTo>
                        <a:pt x="2220" y="640"/>
                      </a:lnTo>
                      <a:lnTo>
                        <a:pt x="1117" y="0"/>
                      </a:lnTo>
                      <a:lnTo>
                        <a:pt x="0" y="640"/>
                      </a:lnTo>
                      <a:close/>
                    </a:path>
                  </a:pathLst>
                </a:custGeom>
                <a:solidFill>
                  <a:srgbClr val="66CCFF"/>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65" name="Freeform 7">
                  <a:extLst>
                    <a:ext uri="{FF2B5EF4-FFF2-40B4-BE49-F238E27FC236}">
                      <a16:creationId xmlns:a16="http://schemas.microsoft.com/office/drawing/2014/main" id="{710405A7-1D32-6630-80BA-1C46F68E20EA}"/>
                    </a:ext>
                  </a:extLst>
                </p:cNvPr>
                <p:cNvSpPr>
                  <a:spLocks/>
                </p:cNvSpPr>
                <p:nvPr/>
              </p:nvSpPr>
              <p:spPr bwMode="auto">
                <a:xfrm>
                  <a:off x="137432" y="1330801"/>
                  <a:ext cx="2268594" cy="2616036"/>
                </a:xfrm>
                <a:custGeom>
                  <a:avLst/>
                  <a:gdLst>
                    <a:gd name="T0" fmla="*/ 2220 w 2220"/>
                    <a:gd name="T1" fmla="*/ 640 h 2560"/>
                    <a:gd name="T2" fmla="*/ 1117 w 2220"/>
                    <a:gd name="T3" fmla="*/ 0 h 2560"/>
                    <a:gd name="T4" fmla="*/ 0 w 2220"/>
                    <a:gd name="T5" fmla="*/ 640 h 2560"/>
                    <a:gd name="T6" fmla="*/ 0 w 2220"/>
                    <a:gd name="T7" fmla="*/ 1920 h 2560"/>
                    <a:gd name="T8" fmla="*/ 1117 w 2220"/>
                    <a:gd name="T9" fmla="*/ 2560 h 2560"/>
                    <a:gd name="T10" fmla="*/ 2220 w 2220"/>
                    <a:gd name="T11" fmla="*/ 1920 h 2560"/>
                    <a:gd name="T12" fmla="*/ 2220 w 2220"/>
                    <a:gd name="T13" fmla="*/ 640 h 2560"/>
                  </a:gdLst>
                  <a:ahLst/>
                  <a:cxnLst>
                    <a:cxn ang="0">
                      <a:pos x="T0" y="T1"/>
                    </a:cxn>
                    <a:cxn ang="0">
                      <a:pos x="T2" y="T3"/>
                    </a:cxn>
                    <a:cxn ang="0">
                      <a:pos x="T4" y="T5"/>
                    </a:cxn>
                    <a:cxn ang="0">
                      <a:pos x="T6" y="T7"/>
                    </a:cxn>
                    <a:cxn ang="0">
                      <a:pos x="T8" y="T9"/>
                    </a:cxn>
                    <a:cxn ang="0">
                      <a:pos x="T10" y="T11"/>
                    </a:cxn>
                    <a:cxn ang="0">
                      <a:pos x="T12" y="T13"/>
                    </a:cxn>
                  </a:cxnLst>
                  <a:rect l="0" t="0" r="r" b="b"/>
                  <a:pathLst>
                    <a:path w="2220" h="2560">
                      <a:moveTo>
                        <a:pt x="2220" y="640"/>
                      </a:moveTo>
                      <a:lnTo>
                        <a:pt x="1117" y="0"/>
                      </a:lnTo>
                      <a:lnTo>
                        <a:pt x="0" y="640"/>
                      </a:lnTo>
                      <a:lnTo>
                        <a:pt x="0" y="1920"/>
                      </a:lnTo>
                      <a:lnTo>
                        <a:pt x="1117" y="2560"/>
                      </a:lnTo>
                      <a:lnTo>
                        <a:pt x="2220" y="1920"/>
                      </a:lnTo>
                      <a:lnTo>
                        <a:pt x="2220" y="640"/>
                      </a:lnTo>
                      <a:close/>
                    </a:path>
                  </a:pathLst>
                </a:cu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66" name="Freeform 8">
                  <a:extLst>
                    <a:ext uri="{FF2B5EF4-FFF2-40B4-BE49-F238E27FC236}">
                      <a16:creationId xmlns:a16="http://schemas.microsoft.com/office/drawing/2014/main" id="{CAF6495C-0EEE-22AE-4BE8-E8D901B46035}"/>
                    </a:ext>
                  </a:extLst>
                </p:cNvPr>
                <p:cNvSpPr>
                  <a:spLocks/>
                </p:cNvSpPr>
                <p:nvPr/>
              </p:nvSpPr>
              <p:spPr bwMode="auto">
                <a:xfrm>
                  <a:off x="1375962" y="3460418"/>
                  <a:ext cx="2268594" cy="2616036"/>
                </a:xfrm>
                <a:custGeom>
                  <a:avLst/>
                  <a:gdLst>
                    <a:gd name="T0" fmla="*/ 1104 w 2220"/>
                    <a:gd name="T1" fmla="*/ 2560 h 2560"/>
                    <a:gd name="T2" fmla="*/ 2220 w 2220"/>
                    <a:gd name="T3" fmla="*/ 1920 h 2560"/>
                    <a:gd name="T4" fmla="*/ 2220 w 2220"/>
                    <a:gd name="T5" fmla="*/ 640 h 2560"/>
                    <a:gd name="T6" fmla="*/ 1104 w 2220"/>
                    <a:gd name="T7" fmla="*/ 0 h 2560"/>
                    <a:gd name="T8" fmla="*/ 0 w 2220"/>
                    <a:gd name="T9" fmla="*/ 640 h 2560"/>
                    <a:gd name="T10" fmla="*/ 0 w 2220"/>
                    <a:gd name="T11" fmla="*/ 1920 h 2560"/>
                    <a:gd name="T12" fmla="*/ 1104 w 2220"/>
                    <a:gd name="T13" fmla="*/ 2560 h 2560"/>
                  </a:gdLst>
                  <a:ahLst/>
                  <a:cxnLst>
                    <a:cxn ang="0">
                      <a:pos x="T0" y="T1"/>
                    </a:cxn>
                    <a:cxn ang="0">
                      <a:pos x="T2" y="T3"/>
                    </a:cxn>
                    <a:cxn ang="0">
                      <a:pos x="T4" y="T5"/>
                    </a:cxn>
                    <a:cxn ang="0">
                      <a:pos x="T6" y="T7"/>
                    </a:cxn>
                    <a:cxn ang="0">
                      <a:pos x="T8" y="T9"/>
                    </a:cxn>
                    <a:cxn ang="0">
                      <a:pos x="T10" y="T11"/>
                    </a:cxn>
                    <a:cxn ang="0">
                      <a:pos x="T12" y="T13"/>
                    </a:cxn>
                  </a:cxnLst>
                  <a:rect l="0" t="0" r="r" b="b"/>
                  <a:pathLst>
                    <a:path w="2220" h="2560">
                      <a:moveTo>
                        <a:pt x="1104" y="2560"/>
                      </a:moveTo>
                      <a:lnTo>
                        <a:pt x="2220" y="1920"/>
                      </a:lnTo>
                      <a:lnTo>
                        <a:pt x="2220" y="640"/>
                      </a:lnTo>
                      <a:lnTo>
                        <a:pt x="1104" y="0"/>
                      </a:lnTo>
                      <a:lnTo>
                        <a:pt x="0" y="640"/>
                      </a:lnTo>
                      <a:lnTo>
                        <a:pt x="0" y="1920"/>
                      </a:lnTo>
                      <a:lnTo>
                        <a:pt x="1104" y="2560"/>
                      </a:lnTo>
                      <a:close/>
                    </a:path>
                  </a:pathLst>
                </a:cu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p>
                  <a:endParaRPr lang="th-TH"/>
                </a:p>
              </p:txBody>
            </p:sp>
            <p:sp>
              <p:nvSpPr>
                <p:cNvPr id="67" name="Freeform 9">
                  <a:extLst>
                    <a:ext uri="{FF2B5EF4-FFF2-40B4-BE49-F238E27FC236}">
                      <a16:creationId xmlns:a16="http://schemas.microsoft.com/office/drawing/2014/main" id="{FC7D9FAE-4EFB-A421-FEFE-F4E79A80B9E8}"/>
                    </a:ext>
                  </a:extLst>
                </p:cNvPr>
                <p:cNvSpPr>
                  <a:spLocks/>
                </p:cNvSpPr>
                <p:nvPr/>
              </p:nvSpPr>
              <p:spPr bwMode="auto">
                <a:xfrm>
                  <a:off x="7542041" y="1330801"/>
                  <a:ext cx="2269616" cy="2616036"/>
                </a:xfrm>
                <a:custGeom>
                  <a:avLst/>
                  <a:gdLst>
                    <a:gd name="T0" fmla="*/ 0 w 2221"/>
                    <a:gd name="T1" fmla="*/ 640 h 2560"/>
                    <a:gd name="T2" fmla="*/ 0 w 2221"/>
                    <a:gd name="T3" fmla="*/ 1920 h 2560"/>
                    <a:gd name="T4" fmla="*/ 1104 w 2221"/>
                    <a:gd name="T5" fmla="*/ 2560 h 2560"/>
                    <a:gd name="T6" fmla="*/ 2221 w 2221"/>
                    <a:gd name="T7" fmla="*/ 1920 h 2560"/>
                    <a:gd name="T8" fmla="*/ 2221 w 2221"/>
                    <a:gd name="T9" fmla="*/ 640 h 2560"/>
                    <a:gd name="T10" fmla="*/ 1104 w 2221"/>
                    <a:gd name="T11" fmla="*/ 0 h 2560"/>
                    <a:gd name="T12" fmla="*/ 0 w 2221"/>
                    <a:gd name="T13" fmla="*/ 640 h 2560"/>
                  </a:gdLst>
                  <a:ahLst/>
                  <a:cxnLst>
                    <a:cxn ang="0">
                      <a:pos x="T0" y="T1"/>
                    </a:cxn>
                    <a:cxn ang="0">
                      <a:pos x="T2" y="T3"/>
                    </a:cxn>
                    <a:cxn ang="0">
                      <a:pos x="T4" y="T5"/>
                    </a:cxn>
                    <a:cxn ang="0">
                      <a:pos x="T6" y="T7"/>
                    </a:cxn>
                    <a:cxn ang="0">
                      <a:pos x="T8" y="T9"/>
                    </a:cxn>
                    <a:cxn ang="0">
                      <a:pos x="T10" y="T11"/>
                    </a:cxn>
                    <a:cxn ang="0">
                      <a:pos x="T12" y="T13"/>
                    </a:cxn>
                  </a:cxnLst>
                  <a:rect l="0" t="0" r="r" b="b"/>
                  <a:pathLst>
                    <a:path w="2221" h="2560">
                      <a:moveTo>
                        <a:pt x="0" y="640"/>
                      </a:moveTo>
                      <a:lnTo>
                        <a:pt x="0" y="1920"/>
                      </a:lnTo>
                      <a:lnTo>
                        <a:pt x="1104" y="2560"/>
                      </a:lnTo>
                      <a:lnTo>
                        <a:pt x="2221" y="1920"/>
                      </a:lnTo>
                      <a:lnTo>
                        <a:pt x="2221" y="640"/>
                      </a:lnTo>
                      <a:lnTo>
                        <a:pt x="1104" y="0"/>
                      </a:lnTo>
                      <a:lnTo>
                        <a:pt x="0" y="640"/>
                      </a:lnTo>
                      <a:close/>
                    </a:path>
                  </a:pathLst>
                </a:custGeom>
                <a:solidFill>
                  <a:srgbClr val="6699FF"/>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68" name="Freeform 10">
                  <a:extLst>
                    <a:ext uri="{FF2B5EF4-FFF2-40B4-BE49-F238E27FC236}">
                      <a16:creationId xmlns:a16="http://schemas.microsoft.com/office/drawing/2014/main" id="{A8709537-D247-6EB5-B1A2-69AD8B4F95E7}"/>
                    </a:ext>
                  </a:extLst>
                </p:cNvPr>
                <p:cNvSpPr>
                  <a:spLocks/>
                </p:cNvSpPr>
                <p:nvPr/>
              </p:nvSpPr>
              <p:spPr bwMode="auto">
                <a:xfrm>
                  <a:off x="5078266" y="1330801"/>
                  <a:ext cx="2269616" cy="2616036"/>
                </a:xfrm>
                <a:custGeom>
                  <a:avLst/>
                  <a:gdLst>
                    <a:gd name="T0" fmla="*/ 2221 w 2221"/>
                    <a:gd name="T1" fmla="*/ 640 h 2560"/>
                    <a:gd name="T2" fmla="*/ 1104 w 2221"/>
                    <a:gd name="T3" fmla="*/ 0 h 2560"/>
                    <a:gd name="T4" fmla="*/ 0 w 2221"/>
                    <a:gd name="T5" fmla="*/ 640 h 2560"/>
                    <a:gd name="T6" fmla="*/ 0 w 2221"/>
                    <a:gd name="T7" fmla="*/ 1920 h 2560"/>
                    <a:gd name="T8" fmla="*/ 1104 w 2221"/>
                    <a:gd name="T9" fmla="*/ 2560 h 2560"/>
                    <a:gd name="T10" fmla="*/ 2221 w 2221"/>
                    <a:gd name="T11" fmla="*/ 1920 h 2560"/>
                    <a:gd name="T12" fmla="*/ 2221 w 2221"/>
                    <a:gd name="T13" fmla="*/ 640 h 2560"/>
                  </a:gdLst>
                  <a:ahLst/>
                  <a:cxnLst>
                    <a:cxn ang="0">
                      <a:pos x="T0" y="T1"/>
                    </a:cxn>
                    <a:cxn ang="0">
                      <a:pos x="T2" y="T3"/>
                    </a:cxn>
                    <a:cxn ang="0">
                      <a:pos x="T4" y="T5"/>
                    </a:cxn>
                    <a:cxn ang="0">
                      <a:pos x="T6" y="T7"/>
                    </a:cxn>
                    <a:cxn ang="0">
                      <a:pos x="T8" y="T9"/>
                    </a:cxn>
                    <a:cxn ang="0">
                      <a:pos x="T10" y="T11"/>
                    </a:cxn>
                    <a:cxn ang="0">
                      <a:pos x="T12" y="T13"/>
                    </a:cxn>
                  </a:cxnLst>
                  <a:rect l="0" t="0" r="r" b="b"/>
                  <a:pathLst>
                    <a:path w="2221" h="2560">
                      <a:moveTo>
                        <a:pt x="2221" y="640"/>
                      </a:moveTo>
                      <a:lnTo>
                        <a:pt x="1104" y="0"/>
                      </a:lnTo>
                      <a:lnTo>
                        <a:pt x="0" y="640"/>
                      </a:lnTo>
                      <a:lnTo>
                        <a:pt x="0" y="1920"/>
                      </a:lnTo>
                      <a:lnTo>
                        <a:pt x="1104" y="2560"/>
                      </a:lnTo>
                      <a:lnTo>
                        <a:pt x="2221" y="1920"/>
                      </a:lnTo>
                      <a:lnTo>
                        <a:pt x="2221" y="64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69" name="Freeform 11">
                  <a:extLst>
                    <a:ext uri="{FF2B5EF4-FFF2-40B4-BE49-F238E27FC236}">
                      <a16:creationId xmlns:a16="http://schemas.microsoft.com/office/drawing/2014/main" id="{462ACDB6-EFC9-FD85-F298-5C7D2E976FE9}"/>
                    </a:ext>
                  </a:extLst>
                </p:cNvPr>
                <p:cNvSpPr>
                  <a:spLocks/>
                </p:cNvSpPr>
                <p:nvPr/>
              </p:nvSpPr>
              <p:spPr bwMode="auto">
                <a:xfrm>
                  <a:off x="6303512" y="3460418"/>
                  <a:ext cx="2268594" cy="2616036"/>
                </a:xfrm>
                <a:custGeom>
                  <a:avLst/>
                  <a:gdLst>
                    <a:gd name="T0" fmla="*/ 1117 w 2220"/>
                    <a:gd name="T1" fmla="*/ 2560 h 2560"/>
                    <a:gd name="T2" fmla="*/ 2220 w 2220"/>
                    <a:gd name="T3" fmla="*/ 1920 h 2560"/>
                    <a:gd name="T4" fmla="*/ 2220 w 2220"/>
                    <a:gd name="T5" fmla="*/ 640 h 2560"/>
                    <a:gd name="T6" fmla="*/ 1117 w 2220"/>
                    <a:gd name="T7" fmla="*/ 0 h 2560"/>
                    <a:gd name="T8" fmla="*/ 0 w 2220"/>
                    <a:gd name="T9" fmla="*/ 640 h 2560"/>
                    <a:gd name="T10" fmla="*/ 0 w 2220"/>
                    <a:gd name="T11" fmla="*/ 1920 h 2560"/>
                    <a:gd name="T12" fmla="*/ 1117 w 2220"/>
                    <a:gd name="T13" fmla="*/ 2560 h 2560"/>
                  </a:gdLst>
                  <a:ahLst/>
                  <a:cxnLst>
                    <a:cxn ang="0">
                      <a:pos x="T0" y="T1"/>
                    </a:cxn>
                    <a:cxn ang="0">
                      <a:pos x="T2" y="T3"/>
                    </a:cxn>
                    <a:cxn ang="0">
                      <a:pos x="T4" y="T5"/>
                    </a:cxn>
                    <a:cxn ang="0">
                      <a:pos x="T6" y="T7"/>
                    </a:cxn>
                    <a:cxn ang="0">
                      <a:pos x="T8" y="T9"/>
                    </a:cxn>
                    <a:cxn ang="0">
                      <a:pos x="T10" y="T11"/>
                    </a:cxn>
                    <a:cxn ang="0">
                      <a:pos x="T12" y="T13"/>
                    </a:cxn>
                  </a:cxnLst>
                  <a:rect l="0" t="0" r="r" b="b"/>
                  <a:pathLst>
                    <a:path w="2220" h="2560">
                      <a:moveTo>
                        <a:pt x="1117" y="2560"/>
                      </a:moveTo>
                      <a:lnTo>
                        <a:pt x="2220" y="1920"/>
                      </a:lnTo>
                      <a:lnTo>
                        <a:pt x="2220" y="640"/>
                      </a:lnTo>
                      <a:lnTo>
                        <a:pt x="1117" y="0"/>
                      </a:lnTo>
                      <a:lnTo>
                        <a:pt x="0" y="640"/>
                      </a:lnTo>
                      <a:lnTo>
                        <a:pt x="0" y="1920"/>
                      </a:lnTo>
                      <a:lnTo>
                        <a:pt x="1117" y="2560"/>
                      </a:lnTo>
                      <a:close/>
                    </a:path>
                  </a:pathLst>
                </a:custGeom>
                <a:solidFill>
                  <a:srgbClr val="66CCFF"/>
                </a:solidFill>
                <a:ln>
                  <a:noFill/>
                </a:ln>
              </p:spPr>
              <p:txBody>
                <a:bodyPr vert="horz" wrap="square" lIns="91440" tIns="45720" rIns="91440" bIns="45720" numCol="1" anchor="t" anchorCtr="0" compatLnSpc="1">
                  <a:prstTxWarp prst="textNoShape">
                    <a:avLst/>
                  </a:prstTxWarp>
                </a:bodyPr>
                <a:lstStyle/>
                <a:p>
                  <a:endParaRPr lang="th-TH"/>
                </a:p>
              </p:txBody>
            </p:sp>
          </p:grpSp>
          <p:sp>
            <p:nvSpPr>
              <p:cNvPr id="113" name="Freeform 11">
                <a:extLst>
                  <a:ext uri="{FF2B5EF4-FFF2-40B4-BE49-F238E27FC236}">
                    <a16:creationId xmlns:a16="http://schemas.microsoft.com/office/drawing/2014/main" id="{6C36E430-20CD-D50E-6D14-CEF3B522EAC4}"/>
                  </a:ext>
                </a:extLst>
              </p:cNvPr>
              <p:cNvSpPr>
                <a:spLocks/>
              </p:cNvSpPr>
              <p:nvPr/>
            </p:nvSpPr>
            <p:spPr bwMode="auto">
              <a:xfrm>
                <a:off x="9991665" y="1330801"/>
                <a:ext cx="2268594" cy="2616036"/>
              </a:xfrm>
              <a:custGeom>
                <a:avLst/>
                <a:gdLst>
                  <a:gd name="T0" fmla="*/ 1117 w 2220"/>
                  <a:gd name="T1" fmla="*/ 2560 h 2560"/>
                  <a:gd name="T2" fmla="*/ 2220 w 2220"/>
                  <a:gd name="T3" fmla="*/ 1920 h 2560"/>
                  <a:gd name="T4" fmla="*/ 2220 w 2220"/>
                  <a:gd name="T5" fmla="*/ 640 h 2560"/>
                  <a:gd name="T6" fmla="*/ 1117 w 2220"/>
                  <a:gd name="T7" fmla="*/ 0 h 2560"/>
                  <a:gd name="T8" fmla="*/ 0 w 2220"/>
                  <a:gd name="T9" fmla="*/ 640 h 2560"/>
                  <a:gd name="T10" fmla="*/ 0 w 2220"/>
                  <a:gd name="T11" fmla="*/ 1920 h 2560"/>
                  <a:gd name="T12" fmla="*/ 1117 w 2220"/>
                  <a:gd name="T13" fmla="*/ 2560 h 2560"/>
                </a:gdLst>
                <a:ahLst/>
                <a:cxnLst>
                  <a:cxn ang="0">
                    <a:pos x="T0" y="T1"/>
                  </a:cxn>
                  <a:cxn ang="0">
                    <a:pos x="T2" y="T3"/>
                  </a:cxn>
                  <a:cxn ang="0">
                    <a:pos x="T4" y="T5"/>
                  </a:cxn>
                  <a:cxn ang="0">
                    <a:pos x="T6" y="T7"/>
                  </a:cxn>
                  <a:cxn ang="0">
                    <a:pos x="T8" y="T9"/>
                  </a:cxn>
                  <a:cxn ang="0">
                    <a:pos x="T10" y="T11"/>
                  </a:cxn>
                  <a:cxn ang="0">
                    <a:pos x="T12" y="T13"/>
                  </a:cxn>
                </a:cxnLst>
                <a:rect l="0" t="0" r="r" b="b"/>
                <a:pathLst>
                  <a:path w="2220" h="2560">
                    <a:moveTo>
                      <a:pt x="1117" y="2560"/>
                    </a:moveTo>
                    <a:lnTo>
                      <a:pt x="2220" y="1920"/>
                    </a:lnTo>
                    <a:lnTo>
                      <a:pt x="2220" y="640"/>
                    </a:lnTo>
                    <a:lnTo>
                      <a:pt x="1117" y="0"/>
                    </a:lnTo>
                    <a:lnTo>
                      <a:pt x="0" y="640"/>
                    </a:lnTo>
                    <a:lnTo>
                      <a:pt x="0" y="1920"/>
                    </a:lnTo>
                    <a:lnTo>
                      <a:pt x="1117" y="2560"/>
                    </a:lnTo>
                    <a:close/>
                  </a:path>
                </a:pathLst>
              </a:cu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p>
                <a:endParaRPr lang="th-TH" dirty="0"/>
              </a:p>
            </p:txBody>
          </p:sp>
          <p:sp>
            <p:nvSpPr>
              <p:cNvPr id="114" name="Freeform 11">
                <a:extLst>
                  <a:ext uri="{FF2B5EF4-FFF2-40B4-BE49-F238E27FC236}">
                    <a16:creationId xmlns:a16="http://schemas.microsoft.com/office/drawing/2014/main" id="{D1BACE7D-6F54-3300-F5D3-6AE04061AD55}"/>
                  </a:ext>
                </a:extLst>
              </p:cNvPr>
              <p:cNvSpPr>
                <a:spLocks/>
              </p:cNvSpPr>
              <p:nvPr/>
            </p:nvSpPr>
            <p:spPr bwMode="auto">
              <a:xfrm>
                <a:off x="-1072640" y="3460418"/>
                <a:ext cx="2268594" cy="2616036"/>
              </a:xfrm>
              <a:custGeom>
                <a:avLst/>
                <a:gdLst>
                  <a:gd name="T0" fmla="*/ 1117 w 2220"/>
                  <a:gd name="T1" fmla="*/ 2560 h 2560"/>
                  <a:gd name="T2" fmla="*/ 2220 w 2220"/>
                  <a:gd name="T3" fmla="*/ 1920 h 2560"/>
                  <a:gd name="T4" fmla="*/ 2220 w 2220"/>
                  <a:gd name="T5" fmla="*/ 640 h 2560"/>
                  <a:gd name="T6" fmla="*/ 1117 w 2220"/>
                  <a:gd name="T7" fmla="*/ 0 h 2560"/>
                  <a:gd name="T8" fmla="*/ 0 w 2220"/>
                  <a:gd name="T9" fmla="*/ 640 h 2560"/>
                  <a:gd name="T10" fmla="*/ 0 w 2220"/>
                  <a:gd name="T11" fmla="*/ 1920 h 2560"/>
                  <a:gd name="T12" fmla="*/ 1117 w 2220"/>
                  <a:gd name="T13" fmla="*/ 2560 h 2560"/>
                </a:gdLst>
                <a:ahLst/>
                <a:cxnLst>
                  <a:cxn ang="0">
                    <a:pos x="T0" y="T1"/>
                  </a:cxn>
                  <a:cxn ang="0">
                    <a:pos x="T2" y="T3"/>
                  </a:cxn>
                  <a:cxn ang="0">
                    <a:pos x="T4" y="T5"/>
                  </a:cxn>
                  <a:cxn ang="0">
                    <a:pos x="T6" y="T7"/>
                  </a:cxn>
                  <a:cxn ang="0">
                    <a:pos x="T8" y="T9"/>
                  </a:cxn>
                  <a:cxn ang="0">
                    <a:pos x="T10" y="T11"/>
                  </a:cxn>
                  <a:cxn ang="0">
                    <a:pos x="T12" y="T13"/>
                  </a:cxn>
                </a:cxnLst>
                <a:rect l="0" t="0" r="r" b="b"/>
                <a:pathLst>
                  <a:path w="2220" h="2560">
                    <a:moveTo>
                      <a:pt x="1117" y="2560"/>
                    </a:moveTo>
                    <a:lnTo>
                      <a:pt x="2220" y="1920"/>
                    </a:lnTo>
                    <a:lnTo>
                      <a:pt x="2220" y="640"/>
                    </a:lnTo>
                    <a:lnTo>
                      <a:pt x="1117" y="0"/>
                    </a:lnTo>
                    <a:lnTo>
                      <a:pt x="0" y="640"/>
                    </a:lnTo>
                    <a:lnTo>
                      <a:pt x="0" y="1920"/>
                    </a:lnTo>
                    <a:lnTo>
                      <a:pt x="1117" y="2560"/>
                    </a:lnTo>
                    <a:close/>
                  </a:path>
                </a:pathLst>
              </a:custGeom>
              <a:solidFill>
                <a:srgbClr val="6699FF"/>
              </a:solidFill>
              <a:ln>
                <a:noFill/>
              </a:ln>
            </p:spPr>
            <p:txBody>
              <a:bodyPr vert="horz" wrap="square" lIns="91440" tIns="45720" rIns="91440" bIns="45720" numCol="1" anchor="t" anchorCtr="0" compatLnSpc="1">
                <a:prstTxWarp prst="textNoShape">
                  <a:avLst/>
                </a:prstTxWarp>
              </a:bodyPr>
              <a:lstStyle/>
              <a:p>
                <a:endParaRPr lang="th-TH" dirty="0"/>
              </a:p>
            </p:txBody>
          </p:sp>
        </p:grpSp>
      </p:grpSp>
      <p:pic>
        <p:nvPicPr>
          <p:cNvPr id="119" name="圖片 118">
            <a:extLst>
              <a:ext uri="{FF2B5EF4-FFF2-40B4-BE49-F238E27FC236}">
                <a16:creationId xmlns:a16="http://schemas.microsoft.com/office/drawing/2014/main" id="{51A61BA3-1FD0-44D9-4691-A45E8FA5D4A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83760" y="1538966"/>
            <a:ext cx="720000" cy="720000"/>
          </a:xfrm>
          <a:prstGeom prst="rect">
            <a:avLst/>
          </a:prstGeom>
        </p:spPr>
      </p:pic>
      <p:sp>
        <p:nvSpPr>
          <p:cNvPr id="123" name="文字方塊 122">
            <a:extLst>
              <a:ext uri="{FF2B5EF4-FFF2-40B4-BE49-F238E27FC236}">
                <a16:creationId xmlns:a16="http://schemas.microsoft.com/office/drawing/2014/main" id="{65EAD967-1038-A422-DE0E-6D82779475E3}"/>
              </a:ext>
            </a:extLst>
          </p:cNvPr>
          <p:cNvSpPr txBox="1"/>
          <p:nvPr/>
        </p:nvSpPr>
        <p:spPr>
          <a:xfrm>
            <a:off x="3366015" y="2242266"/>
            <a:ext cx="2061529" cy="1200329"/>
          </a:xfrm>
          <a:prstGeom prst="rect">
            <a:avLst/>
          </a:prstGeom>
          <a:noFill/>
        </p:spPr>
        <p:txBody>
          <a:bodyPr wrap="square">
            <a:spAutoFit/>
          </a:bodyPr>
          <a:lstStyle/>
          <a:p>
            <a:pPr lvl="0" algn="ctr">
              <a:defRPr/>
            </a:pPr>
            <a:r>
              <a:rPr kumimoji="0" lang="en-US" altLang="zh-CN" b="1" i="0" u="none" strike="noStrike" kern="1200" cap="none" spc="0" normalizeH="0" baseline="0" noProof="0" dirty="0" err="1">
                <a:ln>
                  <a:noFill/>
                </a:ln>
                <a:solidFill>
                  <a:schemeClr val="tx1">
                    <a:lumMod val="95000"/>
                    <a:lumOff val="5000"/>
                  </a:schemeClr>
                </a:solidFill>
                <a:uLnTx/>
                <a:uFillTx/>
                <a:latin typeface="+mn-lt"/>
                <a:ea typeface="Microsoft JhengHei Light" panose="020B0304030504040204" pitchFamily="34" charset="-120"/>
                <a:cs typeface="Calibri" panose="020F0502020204030204" pitchFamily="34" charset="0"/>
              </a:rPr>
              <a:t>Fanless</a:t>
            </a:r>
            <a:r>
              <a:rPr kumimoji="0" lang="en-US" altLang="zh-CN" b="1" i="0" u="none" strike="noStrike" kern="1200" cap="none" spc="0" normalizeH="0" baseline="0" noProof="0" dirty="0">
                <a:ln>
                  <a:noFill/>
                </a:ln>
                <a:solidFill>
                  <a:schemeClr val="tx1">
                    <a:lumMod val="95000"/>
                    <a:lumOff val="5000"/>
                  </a:schemeClr>
                </a:solidFill>
                <a:uLnTx/>
                <a:uFillTx/>
                <a:latin typeface="+mn-lt"/>
                <a:ea typeface="Microsoft JhengHei Light" panose="020B0304030504040204" pitchFamily="34" charset="-120"/>
                <a:cs typeface="Calibri" panose="020F0502020204030204" pitchFamily="34" charset="0"/>
              </a:rPr>
              <a:t> Design </a:t>
            </a:r>
            <a:br>
              <a:rPr kumimoji="0" lang="en-US" altLang="zh-CN" b="1" i="0" u="none" strike="noStrike" kern="1200" cap="none" spc="0" normalizeH="0" baseline="0" noProof="0" dirty="0">
                <a:ln>
                  <a:noFill/>
                </a:ln>
                <a:solidFill>
                  <a:schemeClr val="tx1">
                    <a:lumMod val="95000"/>
                    <a:lumOff val="5000"/>
                  </a:schemeClr>
                </a:solidFill>
                <a:uLnTx/>
                <a:uFillTx/>
                <a:latin typeface="+mn-lt"/>
                <a:ea typeface="Microsoft JhengHei Light" panose="020B0304030504040204" pitchFamily="34" charset="-120"/>
                <a:cs typeface="Calibri" panose="020F0502020204030204" pitchFamily="34" charset="0"/>
              </a:rPr>
            </a:br>
            <a:r>
              <a:rPr lang="en-US" altLang="zh-TW" b="1" dirty="0">
                <a:solidFill>
                  <a:schemeClr val="tx1">
                    <a:lumMod val="95000"/>
                    <a:lumOff val="5000"/>
                  </a:schemeClr>
                </a:solidFill>
                <a:latin typeface="+mn-lt"/>
                <a:ea typeface="Microsoft JhengHei Light" panose="020B0304030504040204" pitchFamily="34" charset="-120"/>
              </a:rPr>
              <a:t>-40 ~ 70°C </a:t>
            </a:r>
          </a:p>
          <a:p>
            <a:pPr algn="ctr">
              <a:defRPr/>
            </a:pPr>
            <a:r>
              <a:rPr lang="en-US" altLang="zh-TW"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a:t>
            </a:r>
            <a:r>
              <a:rPr lang="zh-TW" altLang="en-US"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無風扇</a:t>
            </a:r>
            <a:r>
              <a:rPr lang="zh-TW" altLang="en-US"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寬溫設計</a:t>
            </a:r>
            <a:r>
              <a:rPr lang="en-US" altLang="zh-TW"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rPr>
              <a:t>:-40 ~ 70 °C)  </a:t>
            </a:r>
            <a:endParaRPr lang="zh-TW" altLang="en-US"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24" name="圖片 123">
            <a:extLst>
              <a:ext uri="{FF2B5EF4-FFF2-40B4-BE49-F238E27FC236}">
                <a16:creationId xmlns:a16="http://schemas.microsoft.com/office/drawing/2014/main" id="{F17BA765-5AF5-863F-B0E6-2B5972FDFEC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00709" y="1502966"/>
            <a:ext cx="792000" cy="792000"/>
          </a:xfrm>
          <a:prstGeom prst="rect">
            <a:avLst/>
          </a:prstGeom>
        </p:spPr>
      </p:pic>
      <p:sp>
        <p:nvSpPr>
          <p:cNvPr id="126" name="文字方塊 125">
            <a:extLst>
              <a:ext uri="{FF2B5EF4-FFF2-40B4-BE49-F238E27FC236}">
                <a16:creationId xmlns:a16="http://schemas.microsoft.com/office/drawing/2014/main" id="{61DF9AAA-5CE2-1049-042C-5ECA68514C06}"/>
              </a:ext>
            </a:extLst>
          </p:cNvPr>
          <p:cNvSpPr txBox="1"/>
          <p:nvPr/>
        </p:nvSpPr>
        <p:spPr>
          <a:xfrm>
            <a:off x="5611488" y="2263619"/>
            <a:ext cx="2088488" cy="1200329"/>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accent2"/>
                </a:solidFill>
                <a:uLnTx/>
                <a:uFillTx/>
                <a:latin typeface="+mn-lt"/>
                <a:ea typeface="Microsoft JhengHei Light" panose="020B0304030504040204" pitchFamily="34" charset="-120"/>
                <a:cs typeface="Calibri" panose="020F0502020204030204" pitchFamily="34" charset="0"/>
              </a:rPr>
              <a:t>Battery Backup </a:t>
            </a:r>
            <a:br>
              <a:rPr kumimoji="0" lang="en-US" altLang="zh-CN" b="1" i="0" u="none" strike="noStrike" kern="1200" cap="none" spc="0" normalizeH="0" baseline="0" noProof="0" dirty="0">
                <a:ln>
                  <a:noFill/>
                </a:ln>
                <a:solidFill>
                  <a:schemeClr val="accent2"/>
                </a:solidFill>
                <a:uLnTx/>
                <a:uFillTx/>
                <a:latin typeface="+mn-lt"/>
                <a:ea typeface="Microsoft JhengHei Light" panose="020B0304030504040204" pitchFamily="34" charset="-120"/>
                <a:cs typeface="Calibri" panose="020F0502020204030204" pitchFamily="34" charset="0"/>
              </a:rPr>
            </a:br>
            <a:r>
              <a:rPr kumimoji="0" lang="en-US" altLang="zh-CN" b="1" i="0" u="none" strike="noStrike" kern="1200" cap="none" spc="0" normalizeH="0" baseline="0" noProof="0" dirty="0">
                <a:ln>
                  <a:noFill/>
                </a:ln>
                <a:solidFill>
                  <a:schemeClr val="accent2"/>
                </a:solidFill>
                <a:uLnTx/>
                <a:uFillTx/>
                <a:latin typeface="+mn-lt"/>
                <a:ea typeface="Microsoft JhengHei Light" panose="020B0304030504040204" pitchFamily="34" charset="-120"/>
                <a:cs typeface="Calibri" panose="020F0502020204030204" pitchFamily="34" charset="0"/>
              </a:rPr>
              <a:t>Solution (BBU)</a:t>
            </a:r>
          </a:p>
          <a:p>
            <a:pPr lvl="0" algn="ctr">
              <a:defRPr/>
            </a:pPr>
            <a:r>
              <a:rPr lang="en-US" altLang="zh-TW"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車用內建備用電池設計</a:t>
            </a:r>
            <a:r>
              <a:rPr lang="en-US" altLang="zh-TW"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CN" b="1" i="0" u="none" strike="noStrike" kern="1200" cap="none" spc="0" normalizeH="0" baseline="0" noProof="0" dirty="0">
              <a:ln>
                <a:noFill/>
              </a:ln>
              <a:solidFill>
                <a:schemeClr val="accent2"/>
              </a:solidFill>
              <a:uLnTx/>
              <a:uFillTx/>
              <a:latin typeface="+mn-lt"/>
              <a:ea typeface="Microsoft JhengHei Light" panose="020B0304030504040204" pitchFamily="34" charset="-120"/>
              <a:cs typeface="Calibri" panose="020F0502020204030204" pitchFamily="34" charset="0"/>
            </a:endParaRPr>
          </a:p>
        </p:txBody>
      </p:sp>
      <p:pic>
        <p:nvPicPr>
          <p:cNvPr id="127" name="圖片 126">
            <a:extLst>
              <a:ext uri="{FF2B5EF4-FFF2-40B4-BE49-F238E27FC236}">
                <a16:creationId xmlns:a16="http://schemas.microsoft.com/office/drawing/2014/main" id="{1BB89DF3-35A7-9428-3AA6-7767FDE66DF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02273" y="1486987"/>
            <a:ext cx="720000" cy="720000"/>
          </a:xfrm>
          <a:prstGeom prst="rect">
            <a:avLst/>
          </a:prstGeom>
        </p:spPr>
      </p:pic>
      <p:sp>
        <p:nvSpPr>
          <p:cNvPr id="129" name="文字方塊 128">
            <a:extLst>
              <a:ext uri="{FF2B5EF4-FFF2-40B4-BE49-F238E27FC236}">
                <a16:creationId xmlns:a16="http://schemas.microsoft.com/office/drawing/2014/main" id="{F6767BFC-EAFC-86BC-E096-872FEEA34A8C}"/>
              </a:ext>
            </a:extLst>
          </p:cNvPr>
          <p:cNvSpPr txBox="1"/>
          <p:nvPr/>
        </p:nvSpPr>
        <p:spPr>
          <a:xfrm>
            <a:off x="7890603" y="2185190"/>
            <a:ext cx="2062322" cy="1477328"/>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Smart Vehicle Power</a:t>
            </a:r>
            <a:r>
              <a:rPr lang="zh-TW" altLang="en-US" b="1" dirty="0">
                <a:solidFill>
                  <a:schemeClr val="bg1"/>
                </a:solidFill>
                <a:latin typeface="Calibri" panose="020F0502020204030204" pitchFamily="34" charset="0"/>
                <a:ea typeface="Microsoft JhengHei Light" panose="020B0304030504040204" pitchFamily="34" charset="-120"/>
                <a:cs typeface="Calibri" panose="020F0502020204030204" pitchFamily="34" charset="0"/>
              </a:rPr>
              <a:t> </a:t>
            </a:r>
            <a:r>
              <a:rPr kumimoji="0" lang="en-US" altLang="zh-CN" b="1"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rPr>
              <a:t>Management</a:t>
            </a:r>
          </a:p>
          <a:p>
            <a:pPr lvl="0" algn="ctr">
              <a:defRPr/>
            </a:pPr>
            <a:r>
              <a:rPr lang="en-US" altLang="zh-TW"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智能車用電源管理設計</a:t>
            </a:r>
            <a:r>
              <a:rPr lang="en-US" altLang="zh-TW"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kumimoji="0" lang="en-US" altLang="zh-CN" b="1" i="0" u="none" strike="noStrike" kern="1200" cap="none" spc="0" normalizeH="0" baseline="0" noProof="0" dirty="0">
              <a:ln>
                <a:noFill/>
              </a:ln>
              <a:solidFill>
                <a:schemeClr val="bg1"/>
              </a:solidFill>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30" name="圖片 129">
            <a:extLst>
              <a:ext uri="{FF2B5EF4-FFF2-40B4-BE49-F238E27FC236}">
                <a16:creationId xmlns:a16="http://schemas.microsoft.com/office/drawing/2014/main" id="{8B37BA0B-19F9-0CB0-E562-E02B49CEA3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519222" y="1502966"/>
            <a:ext cx="792000" cy="792000"/>
          </a:xfrm>
          <a:prstGeom prst="rect">
            <a:avLst/>
          </a:prstGeom>
        </p:spPr>
      </p:pic>
      <p:sp>
        <p:nvSpPr>
          <p:cNvPr id="131" name="文字方塊 130">
            <a:extLst>
              <a:ext uri="{FF2B5EF4-FFF2-40B4-BE49-F238E27FC236}">
                <a16:creationId xmlns:a16="http://schemas.microsoft.com/office/drawing/2014/main" id="{0310A7BF-DF3C-4ACB-0882-0FDAFDB89DFD}"/>
              </a:ext>
            </a:extLst>
          </p:cNvPr>
          <p:cNvSpPr txBox="1"/>
          <p:nvPr/>
        </p:nvSpPr>
        <p:spPr>
          <a:xfrm>
            <a:off x="10130469" y="2259005"/>
            <a:ext cx="2074470" cy="1200329"/>
          </a:xfrm>
          <a:prstGeom prst="rect">
            <a:avLst/>
          </a:prstGeom>
          <a:noFill/>
        </p:spPr>
        <p:txBody>
          <a:bodyPr wrap="square">
            <a:spAutoFit/>
          </a:bodyPr>
          <a:lstStyle>
            <a:defPPr>
              <a:defRPr lang="zh-CN"/>
            </a:defPPr>
            <a:lvl1pPr>
              <a:defRPr>
                <a:solidFill>
                  <a:schemeClr val="tx1">
                    <a:lumMod val="75000"/>
                    <a:lumOff val="25000"/>
                  </a:schemeClr>
                </a:solidFill>
                <a:latin typeface="Segoe UI Semibold" panose="020B0702040204020203" pitchFamily="34" charset="0"/>
                <a:cs typeface="Segoe UI Semibold" panose="020B0702040204020203" pitchFamily="34" charset="0"/>
              </a:defRPr>
            </a:lvl1pPr>
          </a:lstStyle>
          <a:p>
            <a:pPr marL="0" marR="0" lvl="0" indent="0" algn="ctr" defTabSz="914400" rtl="0" eaLnBrk="1" fontAlgn="auto" latinLnBrk="0" hangingPunct="1">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tx1">
                    <a:lumMod val="95000"/>
                    <a:lumOff val="5000"/>
                  </a:schemeClr>
                </a:solidFill>
                <a:uLnTx/>
                <a:uFillTx/>
                <a:latin typeface="+mn-lt"/>
                <a:ea typeface="Microsoft JhengHei Light" panose="020B0304030504040204" pitchFamily="34" charset="-120"/>
                <a:cs typeface="Calibri" panose="020F0502020204030204" pitchFamily="34" charset="0"/>
              </a:rPr>
              <a:t>Isolated Power, Serial &amp; I/O Ports</a:t>
            </a:r>
          </a:p>
          <a:p>
            <a:pPr lvl="0" algn="ctr">
              <a:defRPr/>
            </a:pPr>
            <a:r>
              <a:rPr lang="en-US" altLang="zh-TW"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隔離式電源及</a:t>
            </a:r>
            <a:r>
              <a:rPr lang="en-US" altLang="zh-TW"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I/O</a:t>
            </a:r>
            <a:r>
              <a:rPr lang="zh-TW" altLang="en-US"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介面設計</a:t>
            </a:r>
            <a:r>
              <a:rPr lang="en-US" altLang="zh-TW"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a:t>
            </a:r>
            <a:endParaRPr kumimoji="0" lang="en-US" altLang="zh-CN" b="1" i="0" u="none" strike="noStrike" kern="1200" cap="none" spc="0" normalizeH="0" baseline="0" noProof="0" dirty="0">
              <a:ln>
                <a:noFill/>
              </a:ln>
              <a:solidFill>
                <a:schemeClr val="tx1">
                  <a:lumMod val="95000"/>
                  <a:lumOff val="5000"/>
                </a:schemeClr>
              </a:solidFill>
              <a:uLnTx/>
              <a:uFillTx/>
              <a:latin typeface="+mn-lt"/>
              <a:ea typeface="Microsoft JhengHei Light" panose="020B0304030504040204" pitchFamily="34" charset="-120"/>
              <a:cs typeface="Calibri" panose="020F0502020204030204" pitchFamily="34" charset="0"/>
            </a:endParaRPr>
          </a:p>
        </p:txBody>
      </p:sp>
      <p:sp>
        <p:nvSpPr>
          <p:cNvPr id="132" name="文字方塊 131">
            <a:extLst>
              <a:ext uri="{FF2B5EF4-FFF2-40B4-BE49-F238E27FC236}">
                <a16:creationId xmlns:a16="http://schemas.microsoft.com/office/drawing/2014/main" id="{AB2DB9F7-5346-C3E4-7CCE-4D9308A77BCE}"/>
              </a:ext>
            </a:extLst>
          </p:cNvPr>
          <p:cNvSpPr txBox="1"/>
          <p:nvPr/>
        </p:nvSpPr>
        <p:spPr>
          <a:xfrm>
            <a:off x="1106129" y="2146780"/>
            <a:ext cx="2101286" cy="1849865"/>
          </a:xfrm>
          <a:prstGeom prst="rect">
            <a:avLst/>
          </a:prstGeom>
          <a:noFill/>
        </p:spPr>
        <p:txBody>
          <a:bodyPr wrap="square" rtlCol="0">
            <a:spAutoFit/>
          </a:bodyPr>
          <a:lstStyle/>
          <a:p>
            <a:pPr algn="ctr">
              <a:defRPr/>
            </a:pPr>
            <a:r>
              <a:rPr lang="en-US" altLang="zh-TW" b="1" dirty="0">
                <a:ea typeface="Microsoft JhengHei Light" panose="020B0304030504040204" pitchFamily="34" charset="-120"/>
                <a:cs typeface="Calibri" panose="020F0502020204030204" pitchFamily="34" charset="0"/>
              </a:rPr>
              <a:t>Integrated </a:t>
            </a:r>
            <a:br>
              <a:rPr lang="en-US" altLang="zh-TW" b="1" dirty="0">
                <a:ea typeface="Microsoft JhengHei Light" panose="020B0304030504040204" pitchFamily="34" charset="-120"/>
                <a:cs typeface="Calibri" panose="020F0502020204030204" pitchFamily="34" charset="0"/>
              </a:rPr>
            </a:br>
            <a:r>
              <a:rPr lang="en-US" altLang="zh-TW" b="1" dirty="0">
                <a:ea typeface="Microsoft JhengHei Light" panose="020B0304030504040204" pitchFamily="34" charset="-120"/>
                <a:cs typeface="Calibri" panose="020F0502020204030204" pitchFamily="34" charset="0"/>
              </a:rPr>
              <a:t>High Performance </a:t>
            </a:r>
            <a:br>
              <a:rPr lang="en-US" altLang="zh-TW" b="1" dirty="0">
                <a:ea typeface="Microsoft JhengHei Light" panose="020B0304030504040204" pitchFamily="34" charset="-120"/>
                <a:cs typeface="Calibri" panose="020F0502020204030204" pitchFamily="34" charset="0"/>
              </a:rPr>
            </a:br>
            <a:r>
              <a:rPr lang="en-US" altLang="zh-TW" b="1" dirty="0">
                <a:ea typeface="Microsoft JhengHei Light" panose="020B0304030504040204" pitchFamily="34" charset="-120"/>
                <a:cs typeface="Calibri" panose="020F0502020204030204" pitchFamily="34" charset="0"/>
              </a:rPr>
              <a:t>AI GPU</a:t>
            </a:r>
          </a:p>
          <a:p>
            <a:pPr algn="ctr">
              <a:defRPr/>
            </a:pPr>
            <a:r>
              <a:rPr lang="en-US" altLang="zh-TW"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a:t>
            </a:r>
            <a:r>
              <a:rPr lang="zh-TW" altLang="en-US"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整合高效能</a:t>
            </a:r>
            <a:r>
              <a:rPr lang="en-US" altLang="zh-TW"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AI</a:t>
            </a:r>
            <a:r>
              <a:rPr lang="zh-TW" altLang="en-US"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圖像晶片</a:t>
            </a:r>
            <a:r>
              <a:rPr lang="en-US" altLang="zh-TW"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Unicode MS" pitchFamily="34" charset="-120"/>
              </a:rPr>
              <a:t>)</a:t>
            </a:r>
            <a:endParaRPr lang="en-US" altLang="zh-TW"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a:p>
            <a:pPr lvl="0" algn="ctr">
              <a:lnSpc>
                <a:spcPct val="150000"/>
              </a:lnSpc>
              <a:defRPr/>
            </a:pPr>
            <a:endParaRPr lang="en-US" altLang="zh-TW" b="1" dirty="0">
              <a:ea typeface="Microsoft JhengHei Light" panose="020B0304030504040204" pitchFamily="34" charset="-120"/>
              <a:cs typeface="Calibri" panose="020F0502020204030204" pitchFamily="34" charset="0"/>
            </a:endParaRPr>
          </a:p>
        </p:txBody>
      </p:sp>
      <p:pic>
        <p:nvPicPr>
          <p:cNvPr id="133" name="圖片 132">
            <a:extLst>
              <a:ext uri="{FF2B5EF4-FFF2-40B4-BE49-F238E27FC236}">
                <a16:creationId xmlns:a16="http://schemas.microsoft.com/office/drawing/2014/main" id="{B4109931-885C-3FAF-1FB6-264E3FE4004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58765" y="1502966"/>
            <a:ext cx="792000" cy="792000"/>
          </a:xfrm>
          <a:prstGeom prst="rect">
            <a:avLst/>
          </a:prstGeom>
        </p:spPr>
      </p:pic>
      <p:pic>
        <p:nvPicPr>
          <p:cNvPr id="2" name="圖形 36">
            <a:extLst>
              <a:ext uri="{FF2B5EF4-FFF2-40B4-BE49-F238E27FC236}">
                <a16:creationId xmlns:a16="http://schemas.microsoft.com/office/drawing/2014/main" id="{0938F798-6B84-0E87-2C50-C1E4B074D5B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59234" y="3429000"/>
            <a:ext cx="756000" cy="756000"/>
          </a:xfrm>
          <a:prstGeom prst="rect">
            <a:avLst/>
          </a:prstGeom>
        </p:spPr>
      </p:pic>
      <p:sp>
        <p:nvSpPr>
          <p:cNvPr id="4" name="文字方塊 3">
            <a:extLst>
              <a:ext uri="{FF2B5EF4-FFF2-40B4-BE49-F238E27FC236}">
                <a16:creationId xmlns:a16="http://schemas.microsoft.com/office/drawing/2014/main" id="{3ADB36B2-856E-A4E5-4AF8-8B23F2A162AA}"/>
              </a:ext>
            </a:extLst>
          </p:cNvPr>
          <p:cNvSpPr txBox="1"/>
          <p:nvPr/>
        </p:nvSpPr>
        <p:spPr>
          <a:xfrm>
            <a:off x="0" y="4130366"/>
            <a:ext cx="2074469" cy="1200329"/>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bg1"/>
                </a:solidFill>
                <a:uLnTx/>
                <a:uFillTx/>
                <a:latin typeface="+mn-lt"/>
                <a:ea typeface="Microsoft JhengHei Light" panose="020B0304030504040204" pitchFamily="34" charset="-120"/>
                <a:cs typeface="Calibri" panose="020F0502020204030204" pitchFamily="34" charset="0"/>
              </a:rPr>
              <a:t>Wireless </a:t>
            </a:r>
            <a:br>
              <a:rPr kumimoji="0" lang="en-US" altLang="zh-CN" b="1" i="0" u="none" strike="noStrike" kern="1200" cap="none" spc="0" normalizeH="0" baseline="0" noProof="0" dirty="0">
                <a:ln>
                  <a:noFill/>
                </a:ln>
                <a:solidFill>
                  <a:schemeClr val="bg1"/>
                </a:solidFill>
                <a:uLnTx/>
                <a:uFillTx/>
                <a:latin typeface="+mn-lt"/>
                <a:ea typeface="Microsoft JhengHei Light" panose="020B0304030504040204" pitchFamily="34" charset="-120"/>
                <a:cs typeface="Calibri" panose="020F0502020204030204" pitchFamily="34" charset="0"/>
              </a:rPr>
            </a:br>
            <a:r>
              <a:rPr kumimoji="0" lang="en-US" altLang="zh-CN" b="1" i="0" u="none" strike="noStrike" kern="1200" cap="none" spc="0" normalizeH="0" baseline="0" noProof="0" dirty="0">
                <a:ln>
                  <a:noFill/>
                </a:ln>
                <a:solidFill>
                  <a:schemeClr val="bg1"/>
                </a:solidFill>
                <a:uLnTx/>
                <a:uFillTx/>
                <a:latin typeface="+mn-lt"/>
                <a:ea typeface="Microsoft JhengHei Light" panose="020B0304030504040204" pitchFamily="34" charset="-120"/>
                <a:cs typeface="Calibri" panose="020F0502020204030204" pitchFamily="34" charset="0"/>
              </a:rPr>
              <a:t>Communication </a:t>
            </a:r>
            <a:br>
              <a:rPr kumimoji="0" lang="en-US" altLang="zh-CN" b="1" i="0" u="none" strike="noStrike" kern="1200" cap="none" spc="0" normalizeH="0" baseline="0" noProof="0" dirty="0">
                <a:ln>
                  <a:noFill/>
                </a:ln>
                <a:solidFill>
                  <a:schemeClr val="bg1"/>
                </a:solidFill>
                <a:uLnTx/>
                <a:uFillTx/>
                <a:latin typeface="+mn-lt"/>
                <a:ea typeface="Microsoft JhengHei Light" panose="020B0304030504040204" pitchFamily="34" charset="-120"/>
                <a:cs typeface="Calibri" panose="020F0502020204030204" pitchFamily="34" charset="0"/>
              </a:rPr>
            </a:br>
            <a:r>
              <a:rPr kumimoji="0" lang="en-US" altLang="zh-CN" b="1" i="0" u="none" strike="noStrike" kern="1200" cap="none" spc="0" normalizeH="0" baseline="0" noProof="0" dirty="0">
                <a:ln>
                  <a:noFill/>
                </a:ln>
                <a:solidFill>
                  <a:schemeClr val="bg1"/>
                </a:solidFill>
                <a:uLnTx/>
                <a:uFillTx/>
                <a:latin typeface="+mn-lt"/>
                <a:ea typeface="Microsoft JhengHei Light" panose="020B0304030504040204" pitchFamily="34" charset="-120"/>
                <a:cs typeface="Calibri" panose="020F0502020204030204" pitchFamily="34" charset="0"/>
              </a:rPr>
              <a:t>Technology</a:t>
            </a:r>
          </a:p>
          <a:p>
            <a:pPr lvl="0" algn="ctr">
              <a:defRPr/>
            </a:pPr>
            <a:r>
              <a:rPr lang="zh-TW" altLang="en-US" dirty="0">
                <a:latin typeface="微軟正黑體" panose="020B0604030504040204" pitchFamily="34" charset="-120"/>
                <a:ea typeface="微軟正黑體" panose="020B0604030504040204" pitchFamily="34" charset="-120"/>
                <a:cs typeface="Arial" panose="020B0604020202020204" pitchFamily="34" charset="0"/>
              </a:rPr>
              <a:t>無線通訊模組設計</a:t>
            </a:r>
            <a:endParaRPr kumimoji="0" lang="en-US" altLang="zh-CN" b="1" i="0" u="none" strike="noStrike" kern="1200" cap="none" spc="0" normalizeH="0" baseline="0" noProof="0" dirty="0">
              <a:ln>
                <a:noFill/>
              </a:ln>
              <a:solidFill>
                <a:schemeClr val="bg1"/>
              </a:solidFill>
              <a:uLnTx/>
              <a:uFillTx/>
              <a:latin typeface="+mn-lt"/>
              <a:ea typeface="Microsoft JhengHei Light" panose="020B0304030504040204" pitchFamily="34" charset="-120"/>
              <a:cs typeface="Calibri" panose="020F0502020204030204" pitchFamily="34" charset="0"/>
            </a:endParaRPr>
          </a:p>
        </p:txBody>
      </p:sp>
      <p:pic>
        <p:nvPicPr>
          <p:cNvPr id="7" name="圖片 6">
            <a:extLst>
              <a:ext uri="{FF2B5EF4-FFF2-40B4-BE49-F238E27FC236}">
                <a16:creationId xmlns:a16="http://schemas.microsoft.com/office/drawing/2014/main" id="{FFE127A4-71F8-C739-08F9-F27348A7D11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813298" y="3357000"/>
            <a:ext cx="900000" cy="900000"/>
          </a:xfrm>
          <a:prstGeom prst="rect">
            <a:avLst/>
          </a:prstGeom>
        </p:spPr>
      </p:pic>
      <p:sp>
        <p:nvSpPr>
          <p:cNvPr id="9" name="文字方塊 8">
            <a:extLst>
              <a:ext uri="{FF2B5EF4-FFF2-40B4-BE49-F238E27FC236}">
                <a16:creationId xmlns:a16="http://schemas.microsoft.com/office/drawing/2014/main" id="{ABC0C326-FA97-3F3B-1E54-96975D76FAF0}"/>
              </a:ext>
            </a:extLst>
          </p:cNvPr>
          <p:cNvSpPr txBox="1"/>
          <p:nvPr/>
        </p:nvSpPr>
        <p:spPr>
          <a:xfrm>
            <a:off x="2229729" y="4183452"/>
            <a:ext cx="2067137" cy="1754326"/>
          </a:xfrm>
          <a:prstGeom prst="rect">
            <a:avLst/>
          </a:prstGeom>
          <a:noFill/>
        </p:spPr>
        <p:txBody>
          <a:bodyPr wrap="square">
            <a:spAutoFit/>
          </a:bodyPr>
          <a:lstStyle/>
          <a:p>
            <a:pPr algn="ctr">
              <a:defRPr/>
            </a:pPr>
            <a:r>
              <a:rPr kumimoji="0" lang="en-US" altLang="zh-CN" b="1" i="0" u="none" strike="noStrike" kern="1200" cap="none" spc="0" normalizeH="0" baseline="0" noProof="0" dirty="0">
                <a:ln>
                  <a:noFill/>
                </a:ln>
                <a:solidFill>
                  <a:schemeClr val="tx1">
                    <a:lumMod val="95000"/>
                    <a:lumOff val="5000"/>
                  </a:schemeClr>
                </a:solidFill>
                <a:uLnTx/>
                <a:uFillTx/>
                <a:latin typeface="+mn-lt"/>
                <a:ea typeface="Microsoft JhengHei Light" panose="020B0304030504040204" pitchFamily="34" charset="-120"/>
                <a:cs typeface="Calibri" panose="020F0502020204030204" pitchFamily="34" charset="0"/>
              </a:rPr>
              <a:t>Wide Range </a:t>
            </a:r>
            <a:br>
              <a:rPr kumimoji="0" lang="en-US" altLang="zh-CN" b="1" i="0" u="none" strike="noStrike" kern="1200" cap="none" spc="0" normalizeH="0" baseline="0" noProof="0" dirty="0">
                <a:ln>
                  <a:noFill/>
                </a:ln>
                <a:solidFill>
                  <a:schemeClr val="tx1">
                    <a:lumMod val="95000"/>
                    <a:lumOff val="5000"/>
                  </a:schemeClr>
                </a:solidFill>
                <a:uLnTx/>
                <a:uFillTx/>
                <a:latin typeface="+mn-lt"/>
                <a:ea typeface="Microsoft JhengHei Light" panose="020B0304030504040204" pitchFamily="34" charset="-120"/>
                <a:cs typeface="Calibri" panose="020F0502020204030204" pitchFamily="34" charset="0"/>
              </a:rPr>
            </a:br>
            <a:r>
              <a:rPr kumimoji="0" lang="en-US" altLang="zh-CN" b="1" i="0" u="none" strike="noStrike" kern="1200" cap="none" spc="0" normalizeH="0" baseline="0" noProof="0" dirty="0">
                <a:ln>
                  <a:noFill/>
                </a:ln>
                <a:solidFill>
                  <a:schemeClr val="tx1">
                    <a:lumMod val="95000"/>
                    <a:lumOff val="5000"/>
                  </a:schemeClr>
                </a:solidFill>
                <a:uLnTx/>
                <a:uFillTx/>
                <a:latin typeface="+mn-lt"/>
                <a:ea typeface="Microsoft JhengHei Light" panose="020B0304030504040204" pitchFamily="34" charset="-120"/>
                <a:cs typeface="Calibri" panose="020F0502020204030204" pitchFamily="34" charset="0"/>
              </a:rPr>
              <a:t>DC Input Design</a:t>
            </a:r>
          </a:p>
          <a:p>
            <a:pPr algn="ctr">
              <a:defRPr/>
            </a:pPr>
            <a:r>
              <a:rPr lang="en-US" altLang="zh-TW"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寬電壓電源設計 </a:t>
            </a:r>
            <a:r>
              <a:rPr lang="en-US" altLang="zh-TW"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9V~60V , Railway 110V)</a:t>
            </a:r>
            <a:endParaRPr lang="zh-TW" altLang="en-US"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endParaRPr>
          </a:p>
          <a:p>
            <a:pPr marL="0" marR="0" lvl="0" indent="0" algn="ctr" defTabSz="914400" rtl="0" eaLnBrk="1" fontAlgn="auto" latinLnBrk="0" hangingPunct="1">
              <a:spcBef>
                <a:spcPts val="0"/>
              </a:spcBef>
              <a:spcAft>
                <a:spcPts val="0"/>
              </a:spcAft>
              <a:buClrTx/>
              <a:buSzTx/>
              <a:buFontTx/>
              <a:buNone/>
              <a:tabLst/>
              <a:defRPr/>
            </a:pPr>
            <a:endParaRPr kumimoji="0" lang="en-US" altLang="zh-CN" b="1" i="0" u="none" strike="noStrike" kern="1200" cap="none" spc="0" normalizeH="0" baseline="0" noProof="0" dirty="0">
              <a:ln>
                <a:noFill/>
              </a:ln>
              <a:solidFill>
                <a:schemeClr val="tx1">
                  <a:lumMod val="95000"/>
                  <a:lumOff val="5000"/>
                </a:schemeClr>
              </a:solidFill>
              <a:uLnTx/>
              <a:uFillTx/>
              <a:latin typeface="+mn-lt"/>
              <a:ea typeface="Microsoft JhengHei Light" panose="020B0304030504040204" pitchFamily="34" charset="-120"/>
              <a:cs typeface="Calibri" panose="020F0502020204030204" pitchFamily="34" charset="0"/>
            </a:endParaRPr>
          </a:p>
        </p:txBody>
      </p:sp>
      <p:pic>
        <p:nvPicPr>
          <p:cNvPr id="10" name="圖形 35">
            <a:extLst>
              <a:ext uri="{FF2B5EF4-FFF2-40B4-BE49-F238E27FC236}">
                <a16:creationId xmlns:a16="http://schemas.microsoft.com/office/drawing/2014/main" id="{A5C9AB49-ED4B-5FC7-6EC4-0F26AC5528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91609" y="3479259"/>
            <a:ext cx="688379" cy="688379"/>
          </a:xfrm>
          <a:prstGeom prst="rect">
            <a:avLst/>
          </a:prstGeom>
        </p:spPr>
      </p:pic>
      <p:sp>
        <p:nvSpPr>
          <p:cNvPr id="12" name="文字方塊 11">
            <a:extLst>
              <a:ext uri="{FF2B5EF4-FFF2-40B4-BE49-F238E27FC236}">
                <a16:creationId xmlns:a16="http://schemas.microsoft.com/office/drawing/2014/main" id="{BBC2387B-870C-CAC9-1D7D-593D36E53493}"/>
              </a:ext>
            </a:extLst>
          </p:cNvPr>
          <p:cNvSpPr txBox="1"/>
          <p:nvPr/>
        </p:nvSpPr>
        <p:spPr>
          <a:xfrm>
            <a:off x="4498564" y="4167638"/>
            <a:ext cx="2074470" cy="1477328"/>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tx1">
                    <a:lumMod val="95000"/>
                    <a:lumOff val="5000"/>
                  </a:schemeClr>
                </a:solidFill>
                <a:uLnTx/>
                <a:uFillTx/>
                <a:latin typeface="+mn-lt"/>
                <a:ea typeface="Microsoft JhengHei Light" panose="020B0304030504040204" pitchFamily="34" charset="-120"/>
                <a:cs typeface="Calibri" panose="020F0502020204030204" pitchFamily="34" charset="0"/>
              </a:rPr>
              <a:t>GPS Dead</a:t>
            </a:r>
            <a:r>
              <a:rPr kumimoji="0" lang="zh-TW" altLang="en-US" b="1" i="0" u="none" strike="noStrike" kern="1200" cap="none" spc="0" normalizeH="0" baseline="0" noProof="0" dirty="0">
                <a:ln>
                  <a:noFill/>
                </a:ln>
                <a:solidFill>
                  <a:schemeClr val="tx1">
                    <a:lumMod val="95000"/>
                    <a:lumOff val="5000"/>
                  </a:schemeClr>
                </a:solidFill>
                <a:uLnTx/>
                <a:uFillTx/>
                <a:latin typeface="+mn-lt"/>
                <a:ea typeface="Microsoft JhengHei Light" panose="020B0304030504040204" pitchFamily="34" charset="-120"/>
                <a:cs typeface="Calibri" panose="020F0502020204030204" pitchFamily="34" charset="0"/>
              </a:rPr>
              <a:t> </a:t>
            </a:r>
            <a:r>
              <a:rPr kumimoji="0" lang="en-US" altLang="zh-CN" b="1" i="0" u="none" strike="noStrike" kern="1200" cap="none" spc="0" normalizeH="0" baseline="0" noProof="0" dirty="0">
                <a:ln>
                  <a:noFill/>
                </a:ln>
                <a:solidFill>
                  <a:schemeClr val="tx1">
                    <a:lumMod val="95000"/>
                    <a:lumOff val="5000"/>
                  </a:schemeClr>
                </a:solidFill>
                <a:uLnTx/>
                <a:uFillTx/>
                <a:latin typeface="+mn-lt"/>
                <a:ea typeface="Microsoft JhengHei Light" panose="020B0304030504040204" pitchFamily="34" charset="-120"/>
                <a:cs typeface="Calibri" panose="020F0502020204030204" pitchFamily="34" charset="0"/>
              </a:rPr>
              <a:t>Reckoning &amp;</a:t>
            </a:r>
            <a:br>
              <a:rPr lang="en-US" altLang="zh-CN" b="1" dirty="0">
                <a:solidFill>
                  <a:schemeClr val="tx1">
                    <a:lumMod val="95000"/>
                    <a:lumOff val="5000"/>
                  </a:schemeClr>
                </a:solidFill>
                <a:ea typeface="Microsoft JhengHei Light" panose="020B0304030504040204" pitchFamily="34" charset="-120"/>
                <a:cs typeface="Calibri" panose="020F0502020204030204" pitchFamily="34" charset="0"/>
              </a:rPr>
            </a:br>
            <a:r>
              <a:rPr kumimoji="0" lang="en-US" altLang="zh-CN" b="1" i="0" u="none" strike="noStrike" kern="1200" cap="none" spc="0" normalizeH="0" baseline="0" noProof="0" dirty="0">
                <a:ln>
                  <a:noFill/>
                </a:ln>
                <a:solidFill>
                  <a:schemeClr val="tx1">
                    <a:lumMod val="95000"/>
                    <a:lumOff val="5000"/>
                  </a:schemeClr>
                </a:solidFill>
                <a:uLnTx/>
                <a:uFillTx/>
                <a:latin typeface="+mn-lt"/>
                <a:ea typeface="Microsoft JhengHei Light" panose="020B0304030504040204" pitchFamily="34" charset="-120"/>
                <a:cs typeface="Calibri" panose="020F0502020204030204" pitchFamily="34" charset="0"/>
              </a:rPr>
              <a:t>G-sensor </a:t>
            </a:r>
          </a:p>
          <a:p>
            <a:pPr algn="ctr">
              <a:defRPr/>
            </a:pPr>
            <a:r>
              <a:rPr lang="en-US" altLang="zh-TW" dirty="0">
                <a:solidFill>
                  <a:srgbClr val="FF0000"/>
                </a:solidFill>
                <a:latin typeface="微軟正黑體" panose="020B0604030504040204" pitchFamily="34" charset="-120"/>
                <a:ea typeface="微軟正黑體" panose="020B0604030504040204" pitchFamily="34" charset="-120"/>
                <a:cs typeface="Arial" panose="020B0604020202020204" pitchFamily="34" charset="0"/>
              </a:rPr>
              <a:t>(</a:t>
            </a:r>
            <a:r>
              <a:rPr lang="en-US" altLang="zh-TW"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GPS </a:t>
            </a:r>
            <a:r>
              <a:rPr lang="zh-TW" altLang="en-US"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慣性導航及感測器</a:t>
            </a:r>
            <a:r>
              <a:rPr lang="en-US" altLang="zh-TW"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13" name="圖形 37">
            <a:extLst>
              <a:ext uri="{FF2B5EF4-FFF2-40B4-BE49-F238E27FC236}">
                <a16:creationId xmlns:a16="http://schemas.microsoft.com/office/drawing/2014/main" id="{4477962C-D2B4-2EA3-6F7A-139E1F852F5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432378" y="3450629"/>
            <a:ext cx="712741" cy="712741"/>
          </a:xfrm>
          <a:prstGeom prst="rect">
            <a:avLst/>
          </a:prstGeom>
        </p:spPr>
      </p:pic>
      <p:sp>
        <p:nvSpPr>
          <p:cNvPr id="15" name="文字方塊 14">
            <a:extLst>
              <a:ext uri="{FF2B5EF4-FFF2-40B4-BE49-F238E27FC236}">
                <a16:creationId xmlns:a16="http://schemas.microsoft.com/office/drawing/2014/main" id="{863F4447-A34F-D0AB-B2FD-1A2D0E08D46B}"/>
              </a:ext>
            </a:extLst>
          </p:cNvPr>
          <p:cNvSpPr txBox="1"/>
          <p:nvPr/>
        </p:nvSpPr>
        <p:spPr>
          <a:xfrm>
            <a:off x="6675355" y="4118799"/>
            <a:ext cx="2246409" cy="1754326"/>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tx1">
                    <a:lumMod val="95000"/>
                    <a:lumOff val="5000"/>
                  </a:schemeClr>
                </a:solidFill>
                <a:uLnTx/>
                <a:uFillTx/>
                <a:ea typeface="Microsoft JhengHei Light" panose="020B0304030504040204" pitchFamily="34" charset="-120"/>
                <a:cs typeface="Calibri" panose="020F0502020204030204" pitchFamily="34" charset="0"/>
              </a:rPr>
              <a:t>Software &amp; Firmware</a:t>
            </a:r>
            <a:r>
              <a:rPr kumimoji="0" lang="zh-TW" altLang="en-US" b="1" i="0" u="none" strike="noStrike" kern="1200" cap="none" spc="0" normalizeH="0" baseline="0" noProof="0" dirty="0">
                <a:ln>
                  <a:noFill/>
                </a:ln>
                <a:solidFill>
                  <a:schemeClr val="tx1">
                    <a:lumMod val="95000"/>
                    <a:lumOff val="5000"/>
                  </a:schemeClr>
                </a:solidFill>
                <a:uLnTx/>
                <a:uFillTx/>
                <a:ea typeface="Microsoft JhengHei Light" panose="020B0304030504040204" pitchFamily="34" charset="-120"/>
                <a:cs typeface="Calibri" panose="020F0502020204030204" pitchFamily="34" charset="0"/>
              </a:rPr>
              <a:t> </a:t>
            </a:r>
            <a:br>
              <a:rPr kumimoji="0" lang="en-US" altLang="zh-TW" b="1" i="0" u="none" strike="noStrike" kern="1200" cap="none" spc="0" normalizeH="0" baseline="0" noProof="0" dirty="0">
                <a:ln>
                  <a:noFill/>
                </a:ln>
                <a:solidFill>
                  <a:schemeClr val="tx1">
                    <a:lumMod val="95000"/>
                    <a:lumOff val="5000"/>
                  </a:schemeClr>
                </a:solidFill>
                <a:uLnTx/>
                <a:uFillTx/>
                <a:ea typeface="Microsoft JhengHei Light" panose="020B0304030504040204" pitchFamily="34" charset="-120"/>
                <a:cs typeface="Calibri" panose="020F0502020204030204" pitchFamily="34" charset="0"/>
              </a:rPr>
            </a:br>
            <a:r>
              <a:rPr kumimoji="0" lang="en-US" altLang="zh-CN" b="1" i="0" u="none" strike="noStrike" kern="1200" cap="none" spc="0" normalizeH="0" baseline="0" noProof="0" dirty="0">
                <a:ln>
                  <a:noFill/>
                </a:ln>
                <a:solidFill>
                  <a:schemeClr val="tx1">
                    <a:lumMod val="95000"/>
                    <a:lumOff val="5000"/>
                  </a:schemeClr>
                </a:solidFill>
                <a:uLnTx/>
                <a:uFillTx/>
                <a:ea typeface="Microsoft JhengHei Light" panose="020B0304030504040204" pitchFamily="34" charset="-120"/>
                <a:cs typeface="Calibri" panose="020F0502020204030204" pitchFamily="34" charset="0"/>
              </a:rPr>
              <a:t>API and AI App </a:t>
            </a:r>
            <a:br>
              <a:rPr kumimoji="0" lang="en-US" altLang="zh-CN" b="1" i="0" u="none" strike="noStrike" kern="1200" cap="none" spc="0" normalizeH="0" baseline="0" noProof="0" dirty="0">
                <a:ln>
                  <a:noFill/>
                </a:ln>
                <a:solidFill>
                  <a:schemeClr val="tx1">
                    <a:lumMod val="95000"/>
                    <a:lumOff val="5000"/>
                  </a:schemeClr>
                </a:solidFill>
                <a:uLnTx/>
                <a:uFillTx/>
                <a:ea typeface="Microsoft JhengHei Light" panose="020B0304030504040204" pitchFamily="34" charset="-120"/>
                <a:cs typeface="Calibri" panose="020F0502020204030204" pitchFamily="34" charset="0"/>
              </a:rPr>
            </a:br>
            <a:r>
              <a:rPr lang="en-US" altLang="zh-CN" b="1" dirty="0">
                <a:solidFill>
                  <a:schemeClr val="tx1">
                    <a:lumMod val="95000"/>
                    <a:lumOff val="5000"/>
                  </a:schemeClr>
                </a:solidFill>
                <a:ea typeface="Microsoft JhengHei Light" panose="020B0304030504040204" pitchFamily="34" charset="-120"/>
                <a:cs typeface="Calibri" panose="020F0502020204030204" pitchFamily="34" charset="0"/>
              </a:rPr>
              <a:t>S</a:t>
            </a:r>
            <a:r>
              <a:rPr kumimoji="0" lang="en-US" altLang="zh-CN" b="1" i="0" u="none" strike="noStrike" kern="1200" cap="none" spc="0" normalizeH="0" baseline="0" noProof="0" dirty="0">
                <a:ln>
                  <a:noFill/>
                </a:ln>
                <a:solidFill>
                  <a:schemeClr val="tx1">
                    <a:lumMod val="95000"/>
                    <a:lumOff val="5000"/>
                  </a:schemeClr>
                </a:solidFill>
                <a:uLnTx/>
                <a:uFillTx/>
                <a:ea typeface="Microsoft JhengHei Light" panose="020B0304030504040204" pitchFamily="34" charset="-120"/>
                <a:cs typeface="Calibri" panose="020F0502020204030204" pitchFamily="34" charset="0"/>
              </a:rPr>
              <a:t>ample </a:t>
            </a:r>
            <a:r>
              <a:rPr lang="en-US" altLang="zh-CN" b="1" dirty="0">
                <a:solidFill>
                  <a:schemeClr val="tx1">
                    <a:lumMod val="95000"/>
                    <a:lumOff val="5000"/>
                  </a:schemeClr>
                </a:solidFill>
                <a:ea typeface="Microsoft JhengHei Light" panose="020B0304030504040204" pitchFamily="34" charset="-120"/>
                <a:cs typeface="Calibri" panose="020F0502020204030204" pitchFamily="34" charset="0"/>
              </a:rPr>
              <a:t>C</a:t>
            </a:r>
            <a:r>
              <a:rPr kumimoji="0" lang="en-US" altLang="zh-CN" b="1" i="0" u="none" strike="noStrike" kern="1200" cap="none" spc="0" normalizeH="0" baseline="0" noProof="0" dirty="0">
                <a:ln>
                  <a:noFill/>
                </a:ln>
                <a:solidFill>
                  <a:schemeClr val="tx1">
                    <a:lumMod val="95000"/>
                    <a:lumOff val="5000"/>
                  </a:schemeClr>
                </a:solidFill>
                <a:uLnTx/>
                <a:uFillTx/>
                <a:ea typeface="Microsoft JhengHei Light" panose="020B0304030504040204" pitchFamily="34" charset="-120"/>
                <a:cs typeface="Calibri" panose="020F0502020204030204" pitchFamily="34" charset="0"/>
              </a:rPr>
              <a:t>ode</a:t>
            </a:r>
          </a:p>
          <a:p>
            <a:pPr algn="ctr">
              <a:defRPr/>
            </a:pPr>
            <a:r>
              <a:rPr lang="en-US" altLang="zh-TW" dirty="0">
                <a:latin typeface="微軟正黑體" panose="020B0604030504040204" pitchFamily="34" charset="-120"/>
                <a:ea typeface="微軟正黑體" panose="020B0604030504040204" pitchFamily="34" charset="-120"/>
                <a:cs typeface="Arial" panose="020B0604020202020204" pitchFamily="34" charset="0"/>
              </a:rPr>
              <a:t>(</a:t>
            </a:r>
            <a:r>
              <a:rPr lang="zh-TW" altLang="en-US" dirty="0">
                <a:latin typeface="微軟正黑體" panose="020B0604030504040204" pitchFamily="34" charset="-120"/>
                <a:ea typeface="微軟正黑體" panose="020B0604030504040204" pitchFamily="34" charset="-120"/>
                <a:cs typeface="Arial" panose="020B0604020202020204" pitchFamily="34" charset="0"/>
              </a:rPr>
              <a:t>支援軟、韌體遠端控制介面</a:t>
            </a:r>
            <a:r>
              <a:rPr lang="en-US" altLang="zh-TW" dirty="0">
                <a:latin typeface="微軟正黑體" panose="020B0604030504040204" pitchFamily="34" charset="-120"/>
                <a:ea typeface="微軟正黑體" panose="020B0604030504040204" pitchFamily="34" charset="-120"/>
                <a:cs typeface="Arial" panose="020B0604020202020204" pitchFamily="34" charset="0"/>
              </a:rPr>
              <a:t>)</a:t>
            </a:r>
            <a:endParaRPr lang="zh-TW" altLang="en-US" dirty="0">
              <a:latin typeface="微軟正黑體" panose="020B0604030504040204" pitchFamily="34" charset="-120"/>
              <a:ea typeface="微軟正黑體" panose="020B0604030504040204" pitchFamily="34" charset="-120"/>
              <a:cs typeface="Arial" panose="020B0604020202020204" pitchFamily="34" charset="0"/>
            </a:endParaRPr>
          </a:p>
          <a:p>
            <a:pPr marL="0" marR="0" lvl="0" indent="0" algn="ctr" defTabSz="914400" rtl="0" eaLnBrk="1" fontAlgn="auto" latinLnBrk="0" hangingPunct="1">
              <a:spcBef>
                <a:spcPts val="0"/>
              </a:spcBef>
              <a:spcAft>
                <a:spcPts val="0"/>
              </a:spcAft>
              <a:buClrTx/>
              <a:buSzTx/>
              <a:buFontTx/>
              <a:buNone/>
              <a:tabLst/>
              <a:defRPr/>
            </a:pPr>
            <a:endParaRPr kumimoji="0" lang="en-US" altLang="zh-CN" b="1" i="0" u="none" strike="noStrike" kern="1200" cap="none" spc="0" normalizeH="0" baseline="0" noProof="0" dirty="0">
              <a:ln>
                <a:noFill/>
              </a:ln>
              <a:solidFill>
                <a:schemeClr val="tx1">
                  <a:lumMod val="95000"/>
                  <a:lumOff val="5000"/>
                </a:schemeClr>
              </a:solidFill>
              <a:uLnTx/>
              <a:uFillTx/>
              <a:ea typeface="Microsoft JhengHei Light" panose="020B0304030504040204" pitchFamily="34" charset="-120"/>
              <a:cs typeface="Calibri" panose="020F0502020204030204" pitchFamily="34" charset="0"/>
            </a:endParaRPr>
          </a:p>
        </p:txBody>
      </p:sp>
      <p:pic>
        <p:nvPicPr>
          <p:cNvPr id="16" name="圖片 15">
            <a:extLst>
              <a:ext uri="{FF2B5EF4-FFF2-40B4-BE49-F238E27FC236}">
                <a16:creationId xmlns:a16="http://schemas.microsoft.com/office/drawing/2014/main" id="{C2EA8A23-291B-A3CE-F9BA-DD464A90199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657228" y="3445448"/>
            <a:ext cx="756000" cy="756000"/>
          </a:xfrm>
          <a:prstGeom prst="rect">
            <a:avLst/>
          </a:prstGeom>
        </p:spPr>
      </p:pic>
      <p:sp>
        <p:nvSpPr>
          <p:cNvPr id="17" name="文本框 22">
            <a:extLst>
              <a:ext uri="{FF2B5EF4-FFF2-40B4-BE49-F238E27FC236}">
                <a16:creationId xmlns:a16="http://schemas.microsoft.com/office/drawing/2014/main" id="{CA6F4BDA-EA71-5D1D-16E6-C4FB7C7FE0D1}"/>
              </a:ext>
            </a:extLst>
          </p:cNvPr>
          <p:cNvSpPr txBox="1"/>
          <p:nvPr/>
        </p:nvSpPr>
        <p:spPr>
          <a:xfrm>
            <a:off x="9030121" y="4237097"/>
            <a:ext cx="2035730" cy="923330"/>
          </a:xfrm>
          <a:prstGeom prst="rect">
            <a:avLst/>
          </a:prstGeom>
          <a:noFill/>
        </p:spPr>
        <p:txBody>
          <a:bodyPr wrap="square">
            <a:spAutoFit/>
          </a:bodyPr>
          <a:lstStyle>
            <a:defPPr>
              <a:defRPr lang="zh-CN"/>
            </a:defPPr>
            <a:lvl1pPr>
              <a:defRPr>
                <a:solidFill>
                  <a:srgbClr val="414276"/>
                </a:solidFill>
                <a:latin typeface="Segoe UI Semibold" panose="020B0702040204020203" pitchFamily="34" charset="0"/>
                <a:cs typeface="Segoe UI Semibold" panose="020B0702040204020203" pitchFamily="34" charset="0"/>
              </a:defRPr>
            </a:lvl1pPr>
          </a:lstStyle>
          <a:p>
            <a:pPr marL="0" marR="0" lvl="0" indent="0" algn="ctr" defTabSz="914400" rtl="0" eaLnBrk="1" fontAlgn="auto" latinLnBrk="0" hangingPunct="1">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tx1">
                    <a:lumMod val="95000"/>
                    <a:lumOff val="5000"/>
                  </a:schemeClr>
                </a:solidFill>
                <a:uLnTx/>
                <a:uFillTx/>
                <a:latin typeface="+mn-lt"/>
                <a:ea typeface="Microsoft JhengHei Light" panose="020B0304030504040204" pitchFamily="34" charset="-120"/>
                <a:cs typeface="Calibri" panose="020F0502020204030204" pitchFamily="34" charset="0"/>
              </a:rPr>
              <a:t>Vibration- &amp; </a:t>
            </a:r>
          </a:p>
          <a:p>
            <a:pPr marL="0" marR="0" lvl="0" indent="0" algn="ctr" defTabSz="914400" rtl="0" eaLnBrk="1" fontAlgn="auto" latinLnBrk="0" hangingPunct="1">
              <a:spcBef>
                <a:spcPts val="0"/>
              </a:spcBef>
              <a:spcAft>
                <a:spcPts val="0"/>
              </a:spcAft>
              <a:buClrTx/>
              <a:buSzTx/>
              <a:buFontTx/>
              <a:buNone/>
              <a:tabLst/>
              <a:defRPr/>
            </a:pPr>
            <a:r>
              <a:rPr kumimoji="0" lang="en-US" altLang="zh-CN" b="1" i="0" u="none" strike="noStrike" kern="1200" cap="none" spc="0" normalizeH="0" baseline="0" noProof="0" dirty="0">
                <a:ln>
                  <a:noFill/>
                </a:ln>
                <a:solidFill>
                  <a:schemeClr val="tx1">
                    <a:lumMod val="95000"/>
                    <a:lumOff val="5000"/>
                  </a:schemeClr>
                </a:solidFill>
                <a:uLnTx/>
                <a:uFillTx/>
                <a:latin typeface="+mn-lt"/>
                <a:ea typeface="Microsoft JhengHei Light" panose="020B0304030504040204" pitchFamily="34" charset="-120"/>
                <a:cs typeface="Calibri" panose="020F0502020204030204" pitchFamily="34" charset="0"/>
              </a:rPr>
              <a:t>Shock-Resistant</a:t>
            </a:r>
          </a:p>
          <a:p>
            <a:pPr algn="ctr">
              <a:defRPr/>
            </a:pPr>
            <a:r>
              <a:rPr lang="en-US" altLang="zh-TW"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環境測試驗證</a:t>
            </a:r>
            <a:r>
              <a:rPr lang="en-US" altLang="zh-TW"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dirty="0">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 name="等腰三角形 2">
            <a:extLst>
              <a:ext uri="{FF2B5EF4-FFF2-40B4-BE49-F238E27FC236}">
                <a16:creationId xmlns:a16="http://schemas.microsoft.com/office/drawing/2014/main" id="{44A92D24-5219-E4C6-F745-B1206890F096}"/>
              </a:ext>
            </a:extLst>
          </p:cNvPr>
          <p:cNvSpPr/>
          <p:nvPr/>
        </p:nvSpPr>
        <p:spPr>
          <a:xfrm rot="5400000">
            <a:off x="-103478" y="89504"/>
            <a:ext cx="1185759" cy="1006750"/>
          </a:xfrm>
          <a:prstGeom prst="triangle">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8" name="Subtitle 2">
            <a:extLst>
              <a:ext uri="{FF2B5EF4-FFF2-40B4-BE49-F238E27FC236}">
                <a16:creationId xmlns:a16="http://schemas.microsoft.com/office/drawing/2014/main" id="{7B9E1414-B510-229E-45F5-6482FF2B20B5}"/>
              </a:ext>
            </a:extLst>
          </p:cNvPr>
          <p:cNvSpPr txBox="1"/>
          <p:nvPr/>
        </p:nvSpPr>
        <p:spPr>
          <a:xfrm>
            <a:off x="945895" y="236782"/>
            <a:ext cx="7111427" cy="647199"/>
          </a:xfrm>
          <a:prstGeom prst="rect">
            <a:avLst/>
          </a:prstGeom>
        </p:spPr>
        <p:txBody>
          <a:bodyPr vert="horz" wrap="square" lIns="108745" tIns="54373" rIns="108745" bIns="54373"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panose="020B0306030504020204"/>
                <a:ea typeface="+mn-ea"/>
                <a:cs typeface="Open Sans Light" panose="020B0306030504020204"/>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panose="020B0606030504020204"/>
                <a:ea typeface="+mn-ea"/>
                <a:cs typeface="Open Sans" panose="020B0606030504020204"/>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r>
              <a:rPr lang="zh-TW" altLang="en-US" sz="3200" b="1" dirty="0">
                <a:solidFill>
                  <a:schemeClr val="tx1"/>
                </a:solidFill>
                <a:latin typeface="微軟正黑體" panose="020B0604030504040204" pitchFamily="34" charset="-120"/>
                <a:ea typeface="微軟正黑體" panose="020B0604030504040204" pitchFamily="34" charset="-120"/>
              </a:rPr>
              <a:t>核心技術</a:t>
            </a:r>
            <a:endParaRPr lang="zh-CN" altLang="en-US" sz="32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517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4683</TotalTime>
  <Words>1910</Words>
  <Application>Microsoft Office PowerPoint</Application>
  <PresentationFormat>寬螢幕</PresentationFormat>
  <Paragraphs>344</Paragraphs>
  <Slides>24</Slides>
  <Notes>20</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24</vt:i4>
      </vt:variant>
    </vt:vector>
  </HeadingPairs>
  <TitlesOfParts>
    <vt:vector size="36" baseType="lpstr">
      <vt:lpstr>細明體</vt:lpstr>
      <vt:lpstr>Calibri</vt:lpstr>
      <vt:lpstr>Segoe UI</vt:lpstr>
      <vt:lpstr>Arial</vt:lpstr>
      <vt:lpstr>Wingdings</vt:lpstr>
      <vt:lpstr>Microsoft JhengHei Light</vt:lpstr>
      <vt:lpstr>Lexend</vt:lpstr>
      <vt:lpstr>Segoe UI Light</vt:lpstr>
      <vt:lpstr>微軟正黑體</vt:lpstr>
      <vt:lpstr>Calibri Light</vt:lpstr>
      <vt:lpstr>DengXian</vt:lpstr>
      <vt:lpstr>Office 佈景主題</vt:lpstr>
      <vt:lpstr>PowerPoint 簡報</vt:lpstr>
      <vt:lpstr>免責聲明</vt:lpstr>
      <vt:lpstr>大綱</vt:lpstr>
      <vt:lpstr>公司簡介</vt:lpstr>
      <vt:lpstr>PowerPoint 簡報</vt:lpstr>
      <vt:lpstr>主要產品線:</vt:lpstr>
      <vt:lpstr>鑫創電子產業供應鏈</vt:lpstr>
      <vt:lpstr>主要應用:</vt:lpstr>
      <vt:lpstr>PowerPoint 簡報</vt:lpstr>
      <vt:lpstr>PowerPoint 簡報</vt:lpstr>
      <vt:lpstr>認證-品質認證與產品認證</vt:lpstr>
      <vt:lpstr>PowerPoint 簡報</vt:lpstr>
      <vt:lpstr>營運成果-綜合損益表摘要</vt:lpstr>
      <vt:lpstr>營運成果-資產負債表及重要財務指標</vt:lpstr>
      <vt:lpstr>營運績效-營收/產品</vt:lpstr>
      <vt:lpstr>營運績效-2025營收/地區</vt:lpstr>
      <vt:lpstr>營運績效-營收/地區</vt:lpstr>
      <vt:lpstr>股利政策</vt:lpstr>
      <vt:lpstr>PowerPoint 簡報</vt:lpstr>
      <vt:lpstr>啟動鑫創電子 「倍速成長的機會」</vt:lpstr>
      <vt:lpstr>PowerPoint 簡報</vt:lpstr>
      <vt:lpstr>PowerPoint 簡報</vt:lpstr>
      <vt:lpstr>公司願景</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Jet Chi</dc:creator>
  <cp:lastModifiedBy>Joe Tseng 曾志仁</cp:lastModifiedBy>
  <cp:revision>142</cp:revision>
  <cp:lastPrinted>2025-12-17T06:04:22Z</cp:lastPrinted>
  <dcterms:created xsi:type="dcterms:W3CDTF">2022-11-07T08:56:25Z</dcterms:created>
  <dcterms:modified xsi:type="dcterms:W3CDTF">2025-12-17T09:05:16Z</dcterms:modified>
</cp:coreProperties>
</file>